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2" r:id="rId3"/>
    <p:sldId id="257" r:id="rId4"/>
    <p:sldId id="261" r:id="rId5"/>
    <p:sldId id="258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VY_32_INOVACE_1A03Čj1_Psaní slov, doplňování písmen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Psaní slov, doplňování písmen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0AC62B6F-577C-44CC-89EF-B059670B30E9}" type="presOf" srcId="{445C7998-7549-48B0-BD68-D4F0167F02E5}" destId="{4D19AB04-24FA-40C2-B203-52AE3D15E171}" srcOrd="1" destOrd="0" presId="urn:microsoft.com/office/officeart/2005/8/layout/target3"/>
    <dgm:cxn modelId="{7EEE97ED-BADD-491D-8440-77D35CAA61E8}" type="presOf" srcId="{019433A1-1324-4DE1-9E6F-32B851095F74}" destId="{A3817367-F2BC-482F-8832-FA00B51DCCF3}" srcOrd="0" destOrd="0" presId="urn:microsoft.com/office/officeart/2005/8/layout/target3"/>
    <dgm:cxn modelId="{D8471246-7407-45C9-9854-45CE112B8672}" type="presOf" srcId="{EBC41103-E2E5-4D48-9B4B-425520D3D098}" destId="{3BA01B75-849B-4716-8BCD-084A86FF328F}" srcOrd="0" destOrd="0" presId="urn:microsoft.com/office/officeart/2005/8/layout/target3"/>
    <dgm:cxn modelId="{A95CCD1D-0ABA-4F50-BE22-F4DC7E5B13A4}" type="presOf" srcId="{445C7998-7549-48B0-BD68-D4F0167F02E5}" destId="{BC35EE03-4121-4EF9-923D-7CB6D30D358D}" srcOrd="0" destOrd="0" presId="urn:microsoft.com/office/officeart/2005/8/layout/target3"/>
    <dgm:cxn modelId="{81A653A2-C85F-4B79-889D-47719DD11925}" type="presOf" srcId="{C73C7642-F245-4585-8F88-243F9FAEF6CA}" destId="{9A9B6F4F-B6FF-4F2D-B640-A8473E589523}" srcOrd="0" destOrd="0" presId="urn:microsoft.com/office/officeart/2005/8/layout/target3"/>
    <dgm:cxn modelId="{F886AC57-EC99-476F-94C2-B50198763E11}" type="presOf" srcId="{FBBFC3EA-9D9D-4F3A-BEA6-9C2C0E46BF20}" destId="{643EA938-EDE0-4533-ACCC-D2BD6F3A527C}" srcOrd="0" destOrd="0" presId="urn:microsoft.com/office/officeart/2005/8/layout/target3"/>
    <dgm:cxn modelId="{056B6503-A20A-4A23-85EA-C5C9052DB6C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BBD890C-AE73-498E-B614-34552BBEE106}" type="presOf" srcId="{EBC41103-E2E5-4D48-9B4B-425520D3D098}" destId="{A27B6496-BF1B-4384-9217-9659064D5D6A}" srcOrd="1" destOrd="0" presId="urn:microsoft.com/office/officeart/2005/8/layout/target3"/>
    <dgm:cxn modelId="{27CEBB0F-62B6-44F8-B689-4E92D8242915}" type="presOf" srcId="{C73C7642-F245-4585-8F88-243F9FAEF6CA}" destId="{59F530CB-4999-43B3-A00D-6AB53886BD77}" srcOrd="1" destOrd="0" presId="urn:microsoft.com/office/officeart/2005/8/layout/target3"/>
    <dgm:cxn modelId="{9CAE7CE5-49EE-4A4C-98BD-7EA035C3EA98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2353923-FB11-4E85-98B3-8D0F28CF407E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DE148CE-FE30-4C5D-947B-A32FF816A2B0}" type="presParOf" srcId="{71045F8C-00FA-488E-A7BD-E2E6753D979D}" destId="{3577EC6B-C980-4F34-8C69-4365E7B8FC8C}" srcOrd="0" destOrd="0" presId="urn:microsoft.com/office/officeart/2005/8/layout/target3"/>
    <dgm:cxn modelId="{2EF99CFE-F444-429C-866D-579C3F9165BE}" type="presParOf" srcId="{71045F8C-00FA-488E-A7BD-E2E6753D979D}" destId="{6940EB87-DC1D-4BC3-9408-9AC2E1FFC039}" srcOrd="1" destOrd="0" presId="urn:microsoft.com/office/officeart/2005/8/layout/target3"/>
    <dgm:cxn modelId="{B7F5A282-7F9A-42F0-8A42-CB83D599F8A8}" type="presParOf" srcId="{71045F8C-00FA-488E-A7BD-E2E6753D979D}" destId="{BC35EE03-4121-4EF9-923D-7CB6D30D358D}" srcOrd="2" destOrd="0" presId="urn:microsoft.com/office/officeart/2005/8/layout/target3"/>
    <dgm:cxn modelId="{A7B0602A-3274-4F80-840D-B155AD68B5FF}" type="presParOf" srcId="{71045F8C-00FA-488E-A7BD-E2E6753D979D}" destId="{C95EEA27-3CBF-4645-A92D-9D8AF5C1CBFC}" srcOrd="3" destOrd="0" presId="urn:microsoft.com/office/officeart/2005/8/layout/target3"/>
    <dgm:cxn modelId="{D57F9778-B688-46B1-914C-58B36D02AD98}" type="presParOf" srcId="{71045F8C-00FA-488E-A7BD-E2E6753D979D}" destId="{851BB866-B6AE-4566-893F-4C635BA974FC}" srcOrd="4" destOrd="0" presId="urn:microsoft.com/office/officeart/2005/8/layout/target3"/>
    <dgm:cxn modelId="{DCC79BF6-0773-45DD-AAB9-B34DCD9210BB}" type="presParOf" srcId="{71045F8C-00FA-488E-A7BD-E2E6753D979D}" destId="{643EA938-EDE0-4533-ACCC-D2BD6F3A527C}" srcOrd="5" destOrd="0" presId="urn:microsoft.com/office/officeart/2005/8/layout/target3"/>
    <dgm:cxn modelId="{8728B091-7976-441D-9ED2-CC8337002CBD}" type="presParOf" srcId="{71045F8C-00FA-488E-A7BD-E2E6753D979D}" destId="{92F31B18-D66D-4CC7-89B9-378928DE877D}" srcOrd="6" destOrd="0" presId="urn:microsoft.com/office/officeart/2005/8/layout/target3"/>
    <dgm:cxn modelId="{B8C4DB36-CBA1-4BE8-92C9-7AE0BA4F1151}" type="presParOf" srcId="{71045F8C-00FA-488E-A7BD-E2E6753D979D}" destId="{902074E1-B931-4618-97F1-FADBE82E9C3C}" srcOrd="7" destOrd="0" presId="urn:microsoft.com/office/officeart/2005/8/layout/target3"/>
    <dgm:cxn modelId="{1A69D409-7149-4A63-A6C8-E65BC5EE3AA2}" type="presParOf" srcId="{71045F8C-00FA-488E-A7BD-E2E6753D979D}" destId="{A3817367-F2BC-482F-8832-FA00B51DCCF3}" srcOrd="8" destOrd="0" presId="urn:microsoft.com/office/officeart/2005/8/layout/target3"/>
    <dgm:cxn modelId="{0F931B1F-400D-4C07-A08F-20A93C3A41D5}" type="presParOf" srcId="{71045F8C-00FA-488E-A7BD-E2E6753D979D}" destId="{2DD79E57-A63E-47D4-A1AB-6DF333476AD4}" srcOrd="9" destOrd="0" presId="urn:microsoft.com/office/officeart/2005/8/layout/target3"/>
    <dgm:cxn modelId="{A9BAEF7E-70C7-4425-A1F8-0E3CCCB9C476}" type="presParOf" srcId="{71045F8C-00FA-488E-A7BD-E2E6753D979D}" destId="{648967D3-ED80-4214-8D87-4E7012561E4A}" srcOrd="10" destOrd="0" presId="urn:microsoft.com/office/officeart/2005/8/layout/target3"/>
    <dgm:cxn modelId="{D597BD61-84AE-4CAF-BCC3-85D3DCB391A2}" type="presParOf" srcId="{71045F8C-00FA-488E-A7BD-E2E6753D979D}" destId="{9A9B6F4F-B6FF-4F2D-B640-A8473E589523}" srcOrd="11" destOrd="0" presId="urn:microsoft.com/office/officeart/2005/8/layout/target3"/>
    <dgm:cxn modelId="{908DA5B8-8941-4071-9B69-6AEE4AD7F5A9}" type="presParOf" srcId="{71045F8C-00FA-488E-A7BD-E2E6753D979D}" destId="{13BD0FAF-9F2C-4708-9E63-A8E8E5252943}" srcOrd="12" destOrd="0" presId="urn:microsoft.com/office/officeart/2005/8/layout/target3"/>
    <dgm:cxn modelId="{9714FE7D-3FED-4F24-AA50-42011D373A07}" type="presParOf" srcId="{71045F8C-00FA-488E-A7BD-E2E6753D979D}" destId="{6821E7C9-5E4B-45FA-8F82-01E6F26FAA25}" srcOrd="13" destOrd="0" presId="urn:microsoft.com/office/officeart/2005/8/layout/target3"/>
    <dgm:cxn modelId="{0F16DEBC-C54E-4E75-AC0D-0F1930C89002}" type="presParOf" srcId="{71045F8C-00FA-488E-A7BD-E2E6753D979D}" destId="{3BA01B75-849B-4716-8BCD-084A86FF328F}" srcOrd="14" destOrd="0" presId="urn:microsoft.com/office/officeart/2005/8/layout/target3"/>
    <dgm:cxn modelId="{62938371-3384-404F-9A9B-0BBD89A863B2}" type="presParOf" srcId="{71045F8C-00FA-488E-A7BD-E2E6753D979D}" destId="{4D19AB04-24FA-40C2-B203-52AE3D15E171}" srcOrd="15" destOrd="0" presId="urn:microsoft.com/office/officeart/2005/8/layout/target3"/>
    <dgm:cxn modelId="{1715BD31-8F23-4586-872A-82428B50B6DE}" type="presParOf" srcId="{71045F8C-00FA-488E-A7BD-E2E6753D979D}" destId="{832BF48F-0145-4429-9E02-8FCA946CCE9E}" srcOrd="16" destOrd="0" presId="urn:microsoft.com/office/officeart/2005/8/layout/target3"/>
    <dgm:cxn modelId="{28ABE8B9-8C10-4BA7-AB0D-8354179EAE17}" type="presParOf" srcId="{71045F8C-00FA-488E-A7BD-E2E6753D979D}" destId="{E7297F21-D4FD-4A41-AE58-814D01A6B5E7}" srcOrd="17" destOrd="0" presId="urn:microsoft.com/office/officeart/2005/8/layout/target3"/>
    <dgm:cxn modelId="{BB7BD9DA-2FEA-440B-938E-68DF3ADAAFB7}" type="presParOf" srcId="{71045F8C-00FA-488E-A7BD-E2E6753D979D}" destId="{59F530CB-4999-43B3-A00D-6AB53886BD77}" srcOrd="18" destOrd="0" presId="urn:microsoft.com/office/officeart/2005/8/layout/target3"/>
    <dgm:cxn modelId="{8E90358E-1DC1-4036-8AFB-FD90D244484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VY_32_INOVACE_1A03Čj1_Psaní slov, doplňování písmen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Psaní slov, doplňování písmen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652FE2-5D13-401C-AAB2-48B29F04AE4C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4970F3-27D7-4FF3-8ABE-8E259B3EE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483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970F3-27D7-4FF3-8ABE-8E259B3EE3B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6261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Doplňování</a:t>
            </a:r>
            <a:r>
              <a:rPr lang="cs-CZ" baseline="0" dirty="0" smtClean="0"/>
              <a:t> posledního písmene ve slově. U některých slov je více možností. Po doplnění děti připevňují příslušné obrázky pomocí magnetu.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970F3-27D7-4FF3-8ABE-8E259B3EE3B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464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871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744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999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729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49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047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630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21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182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033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56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740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06972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0799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Interaktivní materiál pro procvičení analýzy slov složených ze 3 – 4 písmen, doplňování posledního písmene ve slově.</a:t>
            </a:r>
          </a:p>
          <a:p>
            <a:r>
              <a:rPr lang="cs-CZ" dirty="0" smtClean="0"/>
              <a:t>Inovace: aktivní práce v hodině, motivace pomocí obrázků.</a:t>
            </a:r>
          </a:p>
          <a:p>
            <a:r>
              <a:rPr lang="cs-CZ" dirty="0" smtClean="0"/>
              <a:t>Pomůcky: fixy na psaní na IT, pro žáky mazací tabulky a fixy (případně papír). Obrázky a magnety ke slovům na snímku 5.</a:t>
            </a:r>
          </a:p>
          <a:p>
            <a:r>
              <a:rPr lang="cs-CZ" dirty="0" smtClean="0"/>
              <a:t>Metodické pokyny: na snímku 3 a 4 pod </a:t>
            </a:r>
            <a:r>
              <a:rPr lang="cs-CZ" dirty="0"/>
              <a:t>obrázek psát slova (myš, kolo, bota, dům, kos, šaty, kosa, oko, </a:t>
            </a:r>
            <a:r>
              <a:rPr lang="cs-CZ" dirty="0" err="1"/>
              <a:t>rak,sýr</a:t>
            </a:r>
            <a:r>
              <a:rPr lang="cs-CZ" dirty="0"/>
              <a:t>, pes, les</a:t>
            </a:r>
            <a:r>
              <a:rPr lang="cs-CZ" dirty="0" smtClean="0"/>
              <a:t>,). Jeden žák píše na tabuli, ostatní na své tabulky. Na snímku 5 doplňování </a:t>
            </a:r>
            <a:r>
              <a:rPr lang="cs-CZ" dirty="0"/>
              <a:t>posledního písmene ve slově. U některých slov je více možností. Po doplnění děti připevňují příslušné obrázky pomocí magnetu.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4647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 descr="C:\Users\Jana\AppData\Local\Microsoft\Windows\Temporary Internet Files\Content.IE5\E7S8KAYQ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799" y="1275193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ana\AppData\Local\Microsoft\Windows\Temporary Internet Files\Content.IE5\HABC50MY\MC9002333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324" y="1287521"/>
            <a:ext cx="1337557" cy="99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NTR9PW1U\MC9003521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431" y="912469"/>
            <a:ext cx="1084737" cy="121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NTR9PW1U\MC90044173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93608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3ZNLZ5F9\MC9000532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372" y="4299134"/>
            <a:ext cx="905256" cy="62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NTR9PW1U\MC9001134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654" y="3933056"/>
            <a:ext cx="759307" cy="1077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8035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7" descr="C:\Users\Jana\AppData\Local\Microsoft\Windows\Temporary Internet Files\Content.IE5\3ZNLZ5F9\MC900215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671" y="3780184"/>
            <a:ext cx="1095511" cy="101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Jana\AppData\Local\Microsoft\Windows\Temporary Internet Files\Content.IE5\3ZNLZ5F9\MC900438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041" y="3825031"/>
            <a:ext cx="823913" cy="90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Jana\AppData\Local\Microsoft\Windows\Temporary Internet Files\Content.IE5\NTR9PW1U\MC9003513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652" y="3577277"/>
            <a:ext cx="904645" cy="1112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ana\AppData\Local\Microsoft\Windows\Temporary Internet Files\Content.IE5\3ZNLZ5F9\MC900351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081" y="569913"/>
            <a:ext cx="1188689" cy="127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NTR9PW1U\MC9003391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612" y="788258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HABC50MY\MC9001511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762362"/>
            <a:ext cx="1039213" cy="114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0371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46683" y="2712987"/>
            <a:ext cx="2395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Š I Š K _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6963" y="818346"/>
            <a:ext cx="2143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D A T E _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70318" y="2712362"/>
            <a:ext cx="27351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L I Š K  _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4944" y="2712363"/>
            <a:ext cx="26354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Ú K O _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29868" y="836256"/>
            <a:ext cx="2406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S A L Á _ 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42732" y="836256"/>
            <a:ext cx="25358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T E L _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3282" y="4721422"/>
            <a:ext cx="22473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S O J K _ 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89186" y="4721421"/>
            <a:ext cx="23470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O S E _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64372" y="4730550"/>
            <a:ext cx="23470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K A B Á _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93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smtClean="0"/>
              <a:t>galerie </a:t>
            </a:r>
            <a:r>
              <a:rPr lang="cs-CZ" smtClean="0">
                <a:hlinkClick r:id="rId2"/>
              </a:rPr>
              <a:t>www.office.microsoft.com</a:t>
            </a:r>
            <a:r>
              <a:rPr lang="cs-CZ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94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243</Words>
  <Application>Microsoft Office PowerPoint</Application>
  <PresentationFormat>Předvádění na obrazovce (4:3)</PresentationFormat>
  <Paragraphs>25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15</cp:revision>
  <dcterms:created xsi:type="dcterms:W3CDTF">2011-10-31T17:09:28Z</dcterms:created>
  <dcterms:modified xsi:type="dcterms:W3CDTF">2011-11-10T17:31:07Z</dcterms:modified>
</cp:coreProperties>
</file>