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F4842-BD2F-43FB-9A63-0B40DFBFBE3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7879B-5296-4126-9410-8DC2056C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1984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F4842-BD2F-43FB-9A63-0B40DFBFBE3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7879B-5296-4126-9410-8DC2056C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733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F4842-BD2F-43FB-9A63-0B40DFBFBE3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7879B-5296-4126-9410-8DC2056C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782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F4842-BD2F-43FB-9A63-0B40DFBFBE3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7879B-5296-4126-9410-8DC2056C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67554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F4842-BD2F-43FB-9A63-0B40DFBFBE3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7879B-5296-4126-9410-8DC2056C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738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F4842-BD2F-43FB-9A63-0B40DFBFBE3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7879B-5296-4126-9410-8DC2056C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069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F4842-BD2F-43FB-9A63-0B40DFBFBE3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7879B-5296-4126-9410-8DC2056C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242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F4842-BD2F-43FB-9A63-0B40DFBFBE3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7879B-5296-4126-9410-8DC2056C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647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F4842-BD2F-43FB-9A63-0B40DFBFBE3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7879B-5296-4126-9410-8DC2056C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205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F4842-BD2F-43FB-9A63-0B40DFBFBE3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7879B-5296-4126-9410-8DC2056C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785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F4842-BD2F-43FB-9A63-0B40DFBFBE3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7879B-5296-4126-9410-8DC2056C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57081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FF4842-BD2F-43FB-9A63-0B40DFBFBE3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E7879B-5296-4126-9410-8DC2056C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063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>
                <a:latin typeface="+mn-lt"/>
              </a:rPr>
              <a:t>VY_32_INOVACE_42_Náboženství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1448473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NÁBOŽENSTVÍ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Patří do duchovní kultury</a:t>
            </a:r>
          </a:p>
          <a:p>
            <a:r>
              <a:rPr lang="cs-CZ" dirty="0" smtClean="0"/>
              <a:t>Současným náboženstvím předcházely jednodušší systémy. Lidé věřili, že věci kolem mají duši, že mohou ovlivňovat jejich život.</a:t>
            </a:r>
          </a:p>
          <a:p>
            <a:r>
              <a:rPr lang="cs-CZ" dirty="0" smtClean="0"/>
              <a:t>Ve starověku věřili lidé v celou řadu bohů = polyteistické ( viz starověké Řecko ), později přešlo lidstvo k monoteistickému ( mono = jeden ) náboženství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79632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Druhy náboženství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6">
                    <a:lumMod val="50000"/>
                  </a:schemeClr>
                </a:solidFill>
              </a:rPr>
              <a:t>Judaismus</a:t>
            </a:r>
            <a:endParaRPr lang="cs-CZ" u="sng" dirty="0" smtClean="0"/>
          </a:p>
          <a:p>
            <a:pPr>
              <a:buFontTx/>
              <a:buChar char="-"/>
            </a:pPr>
            <a:r>
              <a:rPr lang="cs-CZ" dirty="0" smtClean="0"/>
              <a:t>Jedno z nejstarších náboženství</a:t>
            </a:r>
          </a:p>
          <a:p>
            <a:pPr>
              <a:buFontTx/>
              <a:buChar char="-"/>
            </a:pPr>
            <a:r>
              <a:rPr lang="cs-CZ" dirty="0" smtClean="0"/>
              <a:t>Židovské náboženství</a:t>
            </a:r>
          </a:p>
          <a:p>
            <a:pPr>
              <a:buFontTx/>
              <a:buChar char="-"/>
            </a:pPr>
            <a:r>
              <a:rPr lang="cs-CZ" dirty="0" smtClean="0"/>
              <a:t>Jahve</a:t>
            </a:r>
          </a:p>
          <a:p>
            <a:pPr>
              <a:buFontTx/>
              <a:buChar char="-"/>
            </a:pPr>
            <a:r>
              <a:rPr lang="cs-CZ" dirty="0" smtClean="0"/>
              <a:t>Starý zákon</a:t>
            </a:r>
          </a:p>
          <a:p>
            <a:pPr>
              <a:buFontTx/>
              <a:buChar char="-"/>
            </a:pPr>
            <a:r>
              <a:rPr lang="cs-CZ" dirty="0" smtClean="0"/>
              <a:t>Desatero</a:t>
            </a:r>
          </a:p>
          <a:p>
            <a:pPr marL="0" indent="0">
              <a:buNone/>
            </a:pPr>
            <a:r>
              <a:rPr lang="cs-CZ" u="sng" dirty="0" smtClean="0"/>
              <a:t>Úkol</a:t>
            </a:r>
            <a:r>
              <a:rPr lang="cs-CZ" dirty="0" smtClean="0"/>
              <a:t> : znáš některé příkazy desatera ?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Program Files\Microsoft Office\MEDIA\CAGCAT10\j028592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708920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21676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Křesťanství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Navázalo na židovství na počátku letopočtu</a:t>
            </a:r>
          </a:p>
          <a:p>
            <a:r>
              <a:rPr lang="cs-CZ" dirty="0" smtClean="0"/>
              <a:t>Nejrozšířenější náboženství světa – přibližně v 140 zemích, nejen v Evropě</a:t>
            </a:r>
          </a:p>
          <a:p>
            <a:r>
              <a:rPr lang="cs-CZ" dirty="0" smtClean="0"/>
              <a:t>Ježíš Kristus</a:t>
            </a:r>
          </a:p>
          <a:p>
            <a:r>
              <a:rPr lang="cs-CZ" dirty="0" smtClean="0"/>
              <a:t>Starý a Nový zákon = Bible</a:t>
            </a:r>
          </a:p>
          <a:p>
            <a:r>
              <a:rPr lang="cs-CZ" dirty="0" smtClean="0"/>
              <a:t>kříž</a:t>
            </a:r>
          </a:p>
          <a:p>
            <a:endParaRPr lang="cs-CZ" dirty="0"/>
          </a:p>
        </p:txBody>
      </p:sp>
      <p:pic>
        <p:nvPicPr>
          <p:cNvPr id="2050" name="Picture 2" descr="C:\Program Files\Microsoft Office\MEDIA\CAGCAT10\j014940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058658"/>
            <a:ext cx="2952328" cy="3514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53392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Islám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Druhé nejrozšířenější náboženství, více než miliarda lidí nejen v arabských zemích </a:t>
            </a:r>
          </a:p>
          <a:p>
            <a:r>
              <a:rPr lang="cs-CZ" dirty="0" smtClean="0"/>
              <a:t>Alláh (=Bůh)</a:t>
            </a:r>
          </a:p>
          <a:p>
            <a:r>
              <a:rPr lang="cs-CZ" dirty="0" smtClean="0"/>
              <a:t>Vyznavači islámu = muslimové</a:t>
            </a:r>
          </a:p>
          <a:p>
            <a:r>
              <a:rPr lang="cs-CZ" dirty="0" smtClean="0"/>
              <a:t>Svatá kniha Korán</a:t>
            </a:r>
          </a:p>
          <a:p>
            <a:r>
              <a:rPr lang="cs-CZ" dirty="0" smtClean="0"/>
              <a:t>Pouť do Mekky</a:t>
            </a:r>
          </a:p>
          <a:p>
            <a:r>
              <a:rPr lang="cs-CZ" dirty="0" smtClean="0"/>
              <a:t>Minaret, mešita</a:t>
            </a:r>
          </a:p>
          <a:p>
            <a:endParaRPr lang="cs-CZ" dirty="0"/>
          </a:p>
        </p:txBody>
      </p:sp>
      <p:pic>
        <p:nvPicPr>
          <p:cNvPr id="3074" name="Picture 2" descr="C:\Program Files\Microsoft Office\MEDIA\CAGCAT10\j030105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861048"/>
            <a:ext cx="3001528" cy="2210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14786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Hinduismus a buddhismus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Indie, Čína</a:t>
            </a:r>
          </a:p>
          <a:p>
            <a:r>
              <a:rPr lang="cs-CZ" dirty="0" smtClean="0"/>
              <a:t>Buddha</a:t>
            </a:r>
          </a:p>
          <a:p>
            <a:r>
              <a:rPr lang="cs-CZ" dirty="0" err="1" smtClean="0"/>
              <a:t>Vimána</a:t>
            </a:r>
            <a:r>
              <a:rPr lang="cs-CZ" dirty="0" smtClean="0"/>
              <a:t>, pagoda</a:t>
            </a:r>
          </a:p>
          <a:p>
            <a:r>
              <a:rPr lang="cs-CZ" dirty="0" err="1" smtClean="0"/>
              <a:t>Brahma</a:t>
            </a:r>
            <a:r>
              <a:rPr lang="cs-CZ" dirty="0" smtClean="0"/>
              <a:t>, Višnu, Šiva</a:t>
            </a:r>
          </a:p>
          <a:p>
            <a:r>
              <a:rPr lang="cs-CZ" dirty="0" smtClean="0"/>
              <a:t>Védy</a:t>
            </a:r>
            <a:endParaRPr lang="cs-CZ" dirty="0"/>
          </a:p>
        </p:txBody>
      </p:sp>
      <p:pic>
        <p:nvPicPr>
          <p:cNvPr id="4098" name="Picture 2" descr="C:\Program Files\Microsoft Office\MEDIA\CAGCAT10\j030091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457496"/>
            <a:ext cx="3744416" cy="3554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1646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Pramen:</a:t>
            </a:r>
          </a:p>
          <a:p>
            <a:r>
              <a:rPr lang="cs-CZ" smtClean="0"/>
              <a:t>www.ofice.microsoft.com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2571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157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VY_32_INOVACE_42_Náboženství</vt:lpstr>
      <vt:lpstr>NÁBOŽENSTVÍ</vt:lpstr>
      <vt:lpstr>Druhy náboženství</vt:lpstr>
      <vt:lpstr>Křesťanství</vt:lpstr>
      <vt:lpstr>Islám</vt:lpstr>
      <vt:lpstr>Hinduismus a buddhismus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Zykmundová Ema</cp:lastModifiedBy>
  <cp:revision>10</cp:revision>
  <dcterms:created xsi:type="dcterms:W3CDTF">2011-03-03T15:35:08Z</dcterms:created>
  <dcterms:modified xsi:type="dcterms:W3CDTF">2012-05-08T11:54:32Z</dcterms:modified>
</cp:coreProperties>
</file>