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3" r:id="rId6"/>
    <p:sldId id="264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406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998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105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432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996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044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195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880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432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678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8397D-2280-4719-BE92-01746144EA5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4148F5-D2FE-4D28-8B7A-5448F36003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908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VY_32_INOVACE_43_Ochrana </a:t>
            </a:r>
            <a:r>
              <a:rPr lang="cs-CZ" sz="3200" b="1" dirty="0" smtClean="0"/>
              <a:t>přírodního bohatství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150756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Přírodní a kulturní bohatství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Kulturní bohatství </a:t>
            </a:r>
            <a:r>
              <a:rPr lang="cs-CZ" dirty="0" smtClean="0"/>
              <a:t>– hrady, zámky, kostely, kaple, domy, divadla, mosty, věže…</a:t>
            </a:r>
          </a:p>
          <a:p>
            <a:r>
              <a:rPr lang="cs-CZ" u="sng" dirty="0" smtClean="0"/>
              <a:t>Přírodní bohatství </a:t>
            </a:r>
            <a:r>
              <a:rPr lang="cs-CZ" dirty="0" smtClean="0"/>
              <a:t>– přírodní útvary, jeskyně, skalní města, lesy, rybníky, skály…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W9C6WXJV\MP900432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21088"/>
            <a:ext cx="2288357" cy="180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ye\AppData\Local\Microsoft\Windows\Temporary Internet Files\Content.IE5\I5DWZQNQ\MP9004016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68409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ye\AppData\Local\Microsoft\Windows\Temporary Internet Files\Content.IE5\I5DWZQNQ\MP90031386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528" y="4296467"/>
            <a:ext cx="2520280" cy="1680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40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Ochrana přírodního bohatství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Ekologie</a:t>
            </a:r>
            <a:r>
              <a:rPr lang="cs-CZ" dirty="0" smtClean="0"/>
              <a:t> – ( věda, která se zabývá ochranou            životního prostředí), zabývá se vztahy mezi živými tvory a životním prostředím</a:t>
            </a:r>
          </a:p>
          <a:p>
            <a:r>
              <a:rPr lang="cs-CZ" u="sng" dirty="0" smtClean="0"/>
              <a:t>Životní prostředí</a:t>
            </a:r>
            <a:r>
              <a:rPr lang="cs-CZ" dirty="0" smtClean="0"/>
              <a:t> – prostor, ve kterém žijeme</a:t>
            </a:r>
          </a:p>
          <a:p>
            <a:pPr marL="0" indent="0">
              <a:buNone/>
            </a:pPr>
            <a:r>
              <a:rPr lang="cs-CZ" dirty="0" smtClean="0"/>
              <a:t>   Základní složky životního prostředí : vzduch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: voda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: půda</a:t>
            </a:r>
            <a:endParaRPr lang="cs-CZ" dirty="0"/>
          </a:p>
        </p:txBody>
      </p:sp>
      <p:pic>
        <p:nvPicPr>
          <p:cNvPr id="2051" name="Picture 3" descr="C:\Users\zye\AppData\Local\Microsoft\Windows\Temporary Internet Files\Content.IE5\I5DWZQNQ\MP9004332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381482"/>
            <a:ext cx="2232248" cy="1670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022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Typy chráněných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Nejdůležitější typy chráněných území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- národní park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chráněná krajinná oblast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národní přírodní rezervace</a:t>
            </a:r>
          </a:p>
          <a:p>
            <a:pPr marL="0" indent="0">
              <a:buNone/>
            </a:pPr>
            <a:r>
              <a:rPr lang="cs-CZ" u="sng" dirty="0" smtClean="0"/>
              <a:t>Úkol</a:t>
            </a:r>
            <a:r>
              <a:rPr lang="cs-CZ" dirty="0" smtClean="0"/>
              <a:t> – zjisti národní parky a chráněné přírodní   rezervace v ČR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 která chráněná území nebo lokality se nachází ve tvém okolí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3WXDQCWM\MC9001501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284" y="2204863"/>
            <a:ext cx="2401964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104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NP, CHKO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Národní parky </a:t>
            </a:r>
            <a:r>
              <a:rPr lang="cs-CZ" dirty="0" smtClean="0"/>
              <a:t>– Krkonošský, Podyjí, Šumava, České Švýcarsko</a:t>
            </a:r>
          </a:p>
          <a:p>
            <a:r>
              <a:rPr lang="cs-CZ" u="sng" dirty="0" smtClean="0"/>
              <a:t>CHKO</a:t>
            </a:r>
            <a:r>
              <a:rPr lang="cs-CZ" dirty="0" smtClean="0"/>
              <a:t> – je </a:t>
            </a:r>
            <a:r>
              <a:rPr lang="cs-CZ" smtClean="0"/>
              <a:t>jich 24, </a:t>
            </a:r>
            <a:r>
              <a:rPr lang="cs-CZ" dirty="0" smtClean="0"/>
              <a:t>např. Jeseníky, Beskydy, Litovelské Pomoraví, Moravský kras, Pálava..</a:t>
            </a:r>
          </a:p>
          <a:p>
            <a:r>
              <a:rPr lang="cs-CZ" u="sng" dirty="0" smtClean="0"/>
              <a:t>Nejstarší NP na světě </a:t>
            </a:r>
            <a:r>
              <a:rPr lang="cs-CZ" dirty="0" smtClean="0"/>
              <a:t>– </a:t>
            </a:r>
            <a:r>
              <a:rPr lang="cs-CZ" dirty="0" err="1" smtClean="0"/>
              <a:t>Yellowstonský</a:t>
            </a:r>
            <a:r>
              <a:rPr lang="cs-CZ" dirty="0" smtClean="0"/>
              <a:t> národní park v USA</a:t>
            </a:r>
          </a:p>
          <a:p>
            <a:r>
              <a:rPr lang="cs-CZ" u="sng" dirty="0" smtClean="0"/>
              <a:t>Nejstarší přírodní rezervace na světě </a:t>
            </a:r>
            <a:r>
              <a:rPr lang="cs-CZ" dirty="0" smtClean="0"/>
              <a:t>– Žofínský prales v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95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Jak se chováme v NP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Návštěvníci NP musí dodržovat návštěvní řád. </a:t>
            </a:r>
            <a:r>
              <a:rPr lang="cs-CZ" u="sng" dirty="0" smtClean="0"/>
              <a:t>Nesmějí zde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poškozovat a znečisťovat životní prostředí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trhat volně rostoucí květiny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chytat volně žijící živočichy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tábořit a rozdělávat oheň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jezdit na kolech mimo vyznačené trasy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koupat se v řekách a jezerech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 I. </a:t>
            </a:r>
            <a:r>
              <a:rPr lang="cs-CZ" dirty="0"/>
              <a:t>a</a:t>
            </a:r>
            <a:r>
              <a:rPr lang="cs-CZ" dirty="0" smtClean="0"/>
              <a:t> II. zóně vstupovat mimo turistické cesty</a:t>
            </a:r>
            <a:endParaRPr lang="cs-CZ" dirty="0"/>
          </a:p>
        </p:txBody>
      </p:sp>
      <p:pic>
        <p:nvPicPr>
          <p:cNvPr id="1028" name="Picture 4" descr="C:\Users\zye\AppData\Local\Microsoft\Windows\Temporary Internet Files\Content.IE5\3WXDQCWM\MP9004017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96141"/>
            <a:ext cx="216024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8619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Organizace na ochranu životního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Státní orgány </a:t>
            </a:r>
            <a:r>
              <a:rPr lang="cs-CZ" dirty="0" smtClean="0"/>
              <a:t>– ministerstvo životního prostředí, odbor životního prostředí </a:t>
            </a:r>
            <a:r>
              <a:rPr lang="cs-CZ" dirty="0" err="1" smtClean="0"/>
              <a:t>MěÚ</a:t>
            </a:r>
            <a:r>
              <a:rPr lang="cs-CZ" dirty="0" smtClean="0"/>
              <a:t>..</a:t>
            </a:r>
          </a:p>
          <a:p>
            <a:r>
              <a:rPr lang="cs-CZ" u="sng" dirty="0" smtClean="0"/>
              <a:t>Nestátní organizace </a:t>
            </a:r>
            <a:r>
              <a:rPr lang="cs-CZ" dirty="0" smtClean="0"/>
              <a:t>– Hnutí Brontosaurus, Greenpeace, Hnutí Duha, Děti Země</a:t>
            </a:r>
          </a:p>
          <a:p>
            <a:r>
              <a:rPr lang="cs-CZ" u="sng" dirty="0" smtClean="0"/>
              <a:t>Úkol</a:t>
            </a:r>
            <a:r>
              <a:rPr lang="cs-CZ" dirty="0" smtClean="0"/>
              <a:t> - zjisti údaje o některých organizacích, čím se zabývají…</a:t>
            </a:r>
            <a:endParaRPr lang="cs-CZ" dirty="0"/>
          </a:p>
        </p:txBody>
      </p:sp>
      <p:pic>
        <p:nvPicPr>
          <p:cNvPr id="5" name="Picture 2" descr="C:\Users\zye\AppData\Local\Microsoft\Windows\Temporary Internet Files\Content.IE5\S7GEZ5G5\MC900415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25144"/>
            <a:ext cx="1919335" cy="141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9036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Pramen:</a:t>
            </a:r>
          </a:p>
          <a:p>
            <a:r>
              <a:rPr lang="cs-CZ"/>
              <a:t>www.ofice.microsoft.com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47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308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VY_32_INOVACE_43_Ochrana přírodního bohatství</vt:lpstr>
      <vt:lpstr>Přírodní a kulturní bohatství</vt:lpstr>
      <vt:lpstr>Ochrana přírodního bohatství</vt:lpstr>
      <vt:lpstr>Typy chráněných území</vt:lpstr>
      <vt:lpstr>NP, CHKO </vt:lpstr>
      <vt:lpstr>Jak se chováme v NP</vt:lpstr>
      <vt:lpstr>Organizace na ochranu životního prostředí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33</cp:revision>
  <dcterms:created xsi:type="dcterms:W3CDTF">2011-03-03T16:46:45Z</dcterms:created>
  <dcterms:modified xsi:type="dcterms:W3CDTF">2012-05-08T12:07:15Z</dcterms:modified>
</cp:coreProperties>
</file>