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34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PaedDr. Jana Čechová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VY_32_INOVACE_1A04Čj1_Krátké příběhy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Krátké příběhy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 </a:t>
          </a:r>
          <a:r>
            <a:rPr lang="cs-CZ" dirty="0" smtClean="0"/>
            <a:t>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9008EB-8E71-4B16-80D2-8526C2298BE0}" type="presOf" srcId="{EBC41103-E2E5-4D48-9B4B-425520D3D098}" destId="{3BA01B75-849B-4716-8BCD-084A86FF328F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3FDC6A8E-0533-4BAB-99D6-BC14E1E3B22E}" type="presOf" srcId="{445C7998-7549-48B0-BD68-D4F0167F02E5}" destId="{4D19AB04-24FA-40C2-B203-52AE3D15E171}" srcOrd="1" destOrd="0" presId="urn:microsoft.com/office/officeart/2005/8/layout/target3"/>
    <dgm:cxn modelId="{97E1F64F-9C9A-4057-A4D1-718CB35807E2}" type="presOf" srcId="{39F8B381-5807-488E-AC22-73DD4140ED4A}" destId="{71045F8C-00FA-488E-A7BD-E2E6753D979D}" srcOrd="0" destOrd="0" presId="urn:microsoft.com/office/officeart/2005/8/layout/target3"/>
    <dgm:cxn modelId="{C76D30BD-EA61-4A02-8E9C-FF4082ED9F72}" type="presOf" srcId="{C73C7642-F245-4585-8F88-243F9FAEF6CA}" destId="{59F530CB-4999-43B3-A00D-6AB53886BD77}" srcOrd="1" destOrd="0" presId="urn:microsoft.com/office/officeart/2005/8/layout/target3"/>
    <dgm:cxn modelId="{AE23EF44-87DE-4A08-AA99-220AF4D500A0}" type="presOf" srcId="{FBBFC3EA-9D9D-4F3A-BEA6-9C2C0E46BF20}" destId="{643EA938-EDE0-4533-ACCC-D2BD6F3A527C}" srcOrd="0" destOrd="0" presId="urn:microsoft.com/office/officeart/2005/8/layout/target3"/>
    <dgm:cxn modelId="{3F75F0BD-679A-4F49-9715-297BACA7C150}" type="presOf" srcId="{019433A1-1324-4DE1-9E6F-32B851095F74}" destId="{A3817367-F2BC-482F-8832-FA00B51DCCF3}" srcOrd="0" destOrd="0" presId="urn:microsoft.com/office/officeart/2005/8/layout/target3"/>
    <dgm:cxn modelId="{7CB89A42-DEBC-43AD-880E-0C077AA8ADF6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3462D44-C0A9-4F51-8055-F51C637085D2}" type="presOf" srcId="{FBBFC3EA-9D9D-4F3A-BEA6-9C2C0E46BF20}" destId="{832BF48F-0145-4429-9E02-8FCA946CCE9E}" srcOrd="1" destOrd="0" presId="urn:microsoft.com/office/officeart/2005/8/layout/target3"/>
    <dgm:cxn modelId="{CC7D34BA-FFDE-4E30-9B9F-717294DAE22D}" type="presOf" srcId="{445C7998-7549-48B0-BD68-D4F0167F02E5}" destId="{BC35EE03-4121-4EF9-923D-7CB6D30D358D}" srcOrd="0" destOrd="0" presId="urn:microsoft.com/office/officeart/2005/8/layout/target3"/>
    <dgm:cxn modelId="{600818FF-CD0A-4629-AB45-8602EA6FDD2C}" type="presOf" srcId="{EBC41103-E2E5-4D48-9B4B-425520D3D098}" destId="{A27B6496-BF1B-4384-9217-9659064D5D6A}" srcOrd="1" destOrd="0" presId="urn:microsoft.com/office/officeart/2005/8/layout/target3"/>
    <dgm:cxn modelId="{85674D41-A004-4352-80FA-1F9DBE9DE2A4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DA7DB29-FB12-4B4D-B404-B7321424DF01}" type="presParOf" srcId="{71045F8C-00FA-488E-A7BD-E2E6753D979D}" destId="{3577EC6B-C980-4F34-8C69-4365E7B8FC8C}" srcOrd="0" destOrd="0" presId="urn:microsoft.com/office/officeart/2005/8/layout/target3"/>
    <dgm:cxn modelId="{42DF4A5E-0838-434B-A08E-1B7FBDD59129}" type="presParOf" srcId="{71045F8C-00FA-488E-A7BD-E2E6753D979D}" destId="{6940EB87-DC1D-4BC3-9408-9AC2E1FFC039}" srcOrd="1" destOrd="0" presId="urn:microsoft.com/office/officeart/2005/8/layout/target3"/>
    <dgm:cxn modelId="{CB73B76B-A67F-4AF0-A048-BA033B7EDB31}" type="presParOf" srcId="{71045F8C-00FA-488E-A7BD-E2E6753D979D}" destId="{BC35EE03-4121-4EF9-923D-7CB6D30D358D}" srcOrd="2" destOrd="0" presId="urn:microsoft.com/office/officeart/2005/8/layout/target3"/>
    <dgm:cxn modelId="{F4DD4B6E-E2A2-494B-855B-F02230F099BC}" type="presParOf" srcId="{71045F8C-00FA-488E-A7BD-E2E6753D979D}" destId="{C95EEA27-3CBF-4645-A92D-9D8AF5C1CBFC}" srcOrd="3" destOrd="0" presId="urn:microsoft.com/office/officeart/2005/8/layout/target3"/>
    <dgm:cxn modelId="{CA59A204-0404-43B1-8209-9B7120416F2E}" type="presParOf" srcId="{71045F8C-00FA-488E-A7BD-E2E6753D979D}" destId="{851BB866-B6AE-4566-893F-4C635BA974FC}" srcOrd="4" destOrd="0" presId="urn:microsoft.com/office/officeart/2005/8/layout/target3"/>
    <dgm:cxn modelId="{14501D92-9C62-4B21-A46F-E0FE07C226DB}" type="presParOf" srcId="{71045F8C-00FA-488E-A7BD-E2E6753D979D}" destId="{643EA938-EDE0-4533-ACCC-D2BD6F3A527C}" srcOrd="5" destOrd="0" presId="urn:microsoft.com/office/officeart/2005/8/layout/target3"/>
    <dgm:cxn modelId="{4A3680E5-106E-42E3-B4A2-E97B044F5E67}" type="presParOf" srcId="{71045F8C-00FA-488E-A7BD-E2E6753D979D}" destId="{92F31B18-D66D-4CC7-89B9-378928DE877D}" srcOrd="6" destOrd="0" presId="urn:microsoft.com/office/officeart/2005/8/layout/target3"/>
    <dgm:cxn modelId="{90D3184F-F3E3-4D30-9828-3032360D423D}" type="presParOf" srcId="{71045F8C-00FA-488E-A7BD-E2E6753D979D}" destId="{902074E1-B931-4618-97F1-FADBE82E9C3C}" srcOrd="7" destOrd="0" presId="urn:microsoft.com/office/officeart/2005/8/layout/target3"/>
    <dgm:cxn modelId="{DED00D9C-EF69-4D63-BEC3-40DB0B8765D9}" type="presParOf" srcId="{71045F8C-00FA-488E-A7BD-E2E6753D979D}" destId="{A3817367-F2BC-482F-8832-FA00B51DCCF3}" srcOrd="8" destOrd="0" presId="urn:microsoft.com/office/officeart/2005/8/layout/target3"/>
    <dgm:cxn modelId="{32DCF8F1-7E34-4B01-9634-C964DF29AA64}" type="presParOf" srcId="{71045F8C-00FA-488E-A7BD-E2E6753D979D}" destId="{2DD79E57-A63E-47D4-A1AB-6DF333476AD4}" srcOrd="9" destOrd="0" presId="urn:microsoft.com/office/officeart/2005/8/layout/target3"/>
    <dgm:cxn modelId="{00EEF5E3-5EB6-4372-BEC8-A4EF4EC814B7}" type="presParOf" srcId="{71045F8C-00FA-488E-A7BD-E2E6753D979D}" destId="{648967D3-ED80-4214-8D87-4E7012561E4A}" srcOrd="10" destOrd="0" presId="urn:microsoft.com/office/officeart/2005/8/layout/target3"/>
    <dgm:cxn modelId="{00C625B3-F46E-4409-A2FC-DA5BEF1242E4}" type="presParOf" srcId="{71045F8C-00FA-488E-A7BD-E2E6753D979D}" destId="{9A9B6F4F-B6FF-4F2D-B640-A8473E589523}" srcOrd="11" destOrd="0" presId="urn:microsoft.com/office/officeart/2005/8/layout/target3"/>
    <dgm:cxn modelId="{024E4F41-FF40-4599-8945-D4C31A735FF5}" type="presParOf" srcId="{71045F8C-00FA-488E-A7BD-E2E6753D979D}" destId="{13BD0FAF-9F2C-4708-9E63-A8E8E5252943}" srcOrd="12" destOrd="0" presId="urn:microsoft.com/office/officeart/2005/8/layout/target3"/>
    <dgm:cxn modelId="{5D3292E1-A9A7-4F33-813E-B91F17BC01E2}" type="presParOf" srcId="{71045F8C-00FA-488E-A7BD-E2E6753D979D}" destId="{6821E7C9-5E4B-45FA-8F82-01E6F26FAA25}" srcOrd="13" destOrd="0" presId="urn:microsoft.com/office/officeart/2005/8/layout/target3"/>
    <dgm:cxn modelId="{3727ED47-D4FC-40CE-823A-D0EAB20D14D5}" type="presParOf" srcId="{71045F8C-00FA-488E-A7BD-E2E6753D979D}" destId="{3BA01B75-849B-4716-8BCD-084A86FF328F}" srcOrd="14" destOrd="0" presId="urn:microsoft.com/office/officeart/2005/8/layout/target3"/>
    <dgm:cxn modelId="{0297E014-9ACA-457C-9D38-9F8DB706C833}" type="presParOf" srcId="{71045F8C-00FA-488E-A7BD-E2E6753D979D}" destId="{4D19AB04-24FA-40C2-B203-52AE3D15E171}" srcOrd="15" destOrd="0" presId="urn:microsoft.com/office/officeart/2005/8/layout/target3"/>
    <dgm:cxn modelId="{D0D4108F-727C-44F7-9C97-534A61F3A633}" type="presParOf" srcId="{71045F8C-00FA-488E-A7BD-E2E6753D979D}" destId="{832BF48F-0145-4429-9E02-8FCA946CCE9E}" srcOrd="16" destOrd="0" presId="urn:microsoft.com/office/officeart/2005/8/layout/target3"/>
    <dgm:cxn modelId="{A23AF22A-B191-4817-ADA2-A3161CBD6E66}" type="presParOf" srcId="{71045F8C-00FA-488E-A7BD-E2E6753D979D}" destId="{E7297F21-D4FD-4A41-AE58-814D01A6B5E7}" srcOrd="17" destOrd="0" presId="urn:microsoft.com/office/officeart/2005/8/layout/target3"/>
    <dgm:cxn modelId="{8C65C056-C116-4163-B2D2-5766AABE21EE}" type="presParOf" srcId="{71045F8C-00FA-488E-A7BD-E2E6753D979D}" destId="{59F530CB-4999-43B3-A00D-6AB53886BD77}" srcOrd="18" destOrd="0" presId="urn:microsoft.com/office/officeart/2005/8/layout/target3"/>
    <dgm:cxn modelId="{F16965C8-DE43-45FF-AB44-2EDFE647BCA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PaedDr. Jana Čechová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VY_32_INOVACE_1A04Čj1_Krátké příběhy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Krátké příběhy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 </a:t>
          </a:r>
          <a:r>
            <a:rPr lang="cs-CZ" sz="1800" kern="1200" dirty="0" smtClean="0"/>
            <a:t>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DA639-3808-4ECE-9247-5BE904C9F09B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2F870-D3F9-4F0A-A7BD-2BA7B13401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2036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DA639-3808-4ECE-9247-5BE904C9F09B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2F870-D3F9-4F0A-A7BD-2BA7B13401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8674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DA639-3808-4ECE-9247-5BE904C9F09B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2F870-D3F9-4F0A-A7BD-2BA7B13401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05868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DA639-3808-4ECE-9247-5BE904C9F09B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2F870-D3F9-4F0A-A7BD-2BA7B13401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635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DA639-3808-4ECE-9247-5BE904C9F09B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2F870-D3F9-4F0A-A7BD-2BA7B13401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2105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DA639-3808-4ECE-9247-5BE904C9F09B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2F870-D3F9-4F0A-A7BD-2BA7B13401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314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DA639-3808-4ECE-9247-5BE904C9F09B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2F870-D3F9-4F0A-A7BD-2BA7B13401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9736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DA639-3808-4ECE-9247-5BE904C9F09B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2F870-D3F9-4F0A-A7BD-2BA7B13401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070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DA639-3808-4ECE-9247-5BE904C9F09B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2F870-D3F9-4F0A-A7BD-2BA7B13401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8433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DA639-3808-4ECE-9247-5BE904C9F09B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2F870-D3F9-4F0A-A7BD-2BA7B13401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21922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DA639-3808-4ECE-9247-5BE904C9F09B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2F870-D3F9-4F0A-A7BD-2BA7B13401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37442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CDA639-3808-4ECE-9247-5BE904C9F09B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72F870-D3F9-4F0A-A7BD-2BA7B13401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357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3658504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6909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Určeno pro 1.ročník ZŠ.</a:t>
            </a:r>
          </a:p>
          <a:p>
            <a:r>
              <a:rPr lang="cs-CZ" dirty="0" smtClean="0"/>
              <a:t>Materiál slouží k prezentaci na interaktivní tabuli. Můžeme též po vytisknutí využít jako text ke čtení.</a:t>
            </a:r>
          </a:p>
          <a:p>
            <a:r>
              <a:rPr lang="cs-CZ" dirty="0" smtClean="0"/>
              <a:t>Pomůcky – fixa na tabuli, případně funkce pero v programu </a:t>
            </a:r>
            <a:r>
              <a:rPr lang="cs-CZ" dirty="0" err="1"/>
              <a:t>P</a:t>
            </a:r>
            <a:r>
              <a:rPr lang="cs-CZ" dirty="0" err="1" smtClean="0"/>
              <a:t>owerpoint</a:t>
            </a:r>
            <a:r>
              <a:rPr lang="cs-CZ" dirty="0" smtClean="0"/>
              <a:t>. </a:t>
            </a:r>
          </a:p>
          <a:p>
            <a:r>
              <a:rPr lang="cs-CZ" dirty="0" smtClean="0"/>
              <a:t>Inovace – s materiálem pracujeme při skupinové práci, je zaměřen na čtení s porozuměním.</a:t>
            </a:r>
          </a:p>
          <a:p>
            <a:r>
              <a:rPr lang="cs-CZ" dirty="0" smtClean="0"/>
              <a:t>Metodické poznámky – po přečtení textu s ním dále pracujeme. Učitel nebo i žáci vymýšlí otázky k textu. Žáci vyhledávají v textu slova podle zadání učitele (osoby, slova obsahující určité písmeno, co viděli, co nakupovali apod.) a podtrhávají. Na závěr mohou sami nakreslit obrázek, který vyjadřuje obsah textu a šikovnější děti napíší i několik slov či vět. V závěru skupinové práce každá skupina ukáže své práce a řekne ostatním, o čem bylo </a:t>
            </a:r>
            <a:r>
              <a:rPr lang="cs-CZ" smtClean="0"/>
              <a:t>jeho vyprávění.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4797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59" y="116632"/>
            <a:ext cx="5203669" cy="69249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RÁNO  DOMA</a:t>
            </a: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MÁMA  VAŘÍ  ČAJ.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TÁTA  MAŽE  ROHLÍKY.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HANA  SI  ČEŠE  VLASY.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KAREL  SE  OBLÉKÁ.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KDE  JE  MALÁ  EVA ?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JE  TO  MALÉ  MIMINO.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SPÍ  VE  SVÉ  POSTÝLCE.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dirty="0"/>
          </a:p>
        </p:txBody>
      </p:sp>
      <p:pic>
        <p:nvPicPr>
          <p:cNvPr id="1026" name="Picture 2" descr="C:\Users\Jana\AppData\Local\Microsoft\Windows\Temporary Internet Files\Content.IE5\HABC50MY\MC9002335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924944"/>
            <a:ext cx="326215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11699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6583277" cy="60939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  NÁKUPU</a:t>
            </a:r>
          </a:p>
          <a:p>
            <a:endParaRPr lang="cs-CZ" dirty="0"/>
          </a:p>
          <a:p>
            <a:pPr>
              <a:lnSpc>
                <a:spcPct val="150000"/>
              </a:lnSpc>
            </a:pPr>
            <a:r>
              <a:rPr lang="cs-CZ" sz="32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TÁTA  A  KÁJA  ŠLI  NA  NÁKUP.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MAJÍ  VELKÝ  VOZÍK.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TÁTA  KOUPÍ  MÁSLO  A  MLÉKO.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KÁJA  DALA  DO  VOZÍKU  SÝR.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MÁ  HO  MOC  RÁDA.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HONEM  DOMŮ !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MÁMA  A  HANA  ČEKAJÍ !</a:t>
            </a:r>
            <a:endParaRPr lang="cs-CZ" sz="3200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Jana\AppData\Local\Microsoft\Windows\Temporary Internet Files\Content.IE5\E7S8KAYQ\MM90030056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1470" y="4077071"/>
            <a:ext cx="2721010" cy="2555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70752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4292" y="199480"/>
            <a:ext cx="8287653" cy="61566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VÝLET  DO  LESA</a:t>
            </a:r>
          </a:p>
          <a:p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MÁMA, TÁTA  A  HANA  JEDOU  DO  LESA.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ROSTE  TAM  PLNO  STROMŮ.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JE  DOCELA   ZIMA.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VČERA  PADAL  SNÍH.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HANA  NAŠLA  NA  ZEMI  STOPY.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ČÍ  JSOU  TO  STOPY ?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MOŽNÁ  ZAJÍCE  NEBO  SRNKY.</a:t>
            </a:r>
          </a:p>
        </p:txBody>
      </p:sp>
      <p:sp>
        <p:nvSpPr>
          <p:cNvPr id="3" name="Tree"/>
          <p:cNvSpPr>
            <a:spLocks noEditPoints="1" noChangeArrowheads="1"/>
          </p:cNvSpPr>
          <p:nvPr/>
        </p:nvSpPr>
        <p:spPr bwMode="auto">
          <a:xfrm>
            <a:off x="6389165" y="2132856"/>
            <a:ext cx="2756695" cy="4104456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8852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30200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287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8</cp:revision>
  <dcterms:created xsi:type="dcterms:W3CDTF">2011-11-13T15:20:50Z</dcterms:created>
  <dcterms:modified xsi:type="dcterms:W3CDTF">2011-11-13T16:58:26Z</dcterms:modified>
</cp:coreProperties>
</file>