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8" r:id="rId3"/>
    <p:sldId id="256" r:id="rId4"/>
    <p:sldId id="257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VY_32_INOVACE_1A05Čj1_Tvoření vět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Tvoření vět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017B60C-5B79-43D9-9823-FD21F6A164E8}" type="presOf" srcId="{FBBFC3EA-9D9D-4F3A-BEA6-9C2C0E46BF20}" destId="{643EA938-EDE0-4533-ACCC-D2BD6F3A527C}" srcOrd="0" destOrd="0" presId="urn:microsoft.com/office/officeart/2005/8/layout/target3"/>
    <dgm:cxn modelId="{3D72259E-6C71-4AF0-A52D-EE298D68C69C}" type="presOf" srcId="{C73C7642-F245-4585-8F88-243F9FAEF6CA}" destId="{9A9B6F4F-B6FF-4F2D-B640-A8473E589523}" srcOrd="0" destOrd="0" presId="urn:microsoft.com/office/officeart/2005/8/layout/target3"/>
    <dgm:cxn modelId="{E3D38583-3D81-4552-8625-52633EF1CA5F}" type="presOf" srcId="{019433A1-1324-4DE1-9E6F-32B851095F74}" destId="{A3817367-F2BC-482F-8832-FA00B51DCCF3}" srcOrd="0" destOrd="0" presId="urn:microsoft.com/office/officeart/2005/8/layout/target3"/>
    <dgm:cxn modelId="{1EE38F69-4188-4E93-ACB7-46E258091993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911698B-3559-4FFF-BE0D-0F1EC26A702D}" type="presOf" srcId="{EBC41103-E2E5-4D48-9B4B-425520D3D098}" destId="{3BA01B75-849B-4716-8BCD-084A86FF328F}" srcOrd="0" destOrd="0" presId="urn:microsoft.com/office/officeart/2005/8/layout/target3"/>
    <dgm:cxn modelId="{37A93A50-255D-4F2C-AAFB-F1266D634B00}" type="presOf" srcId="{019433A1-1324-4DE1-9E6F-32B851095F74}" destId="{E7297F21-D4FD-4A41-AE58-814D01A6B5E7}" srcOrd="1" destOrd="0" presId="urn:microsoft.com/office/officeart/2005/8/layout/target3"/>
    <dgm:cxn modelId="{9B402CC6-197B-4E56-BEAB-1F882438A69F}" type="presOf" srcId="{FBBFC3EA-9D9D-4F3A-BEA6-9C2C0E46BF20}" destId="{832BF48F-0145-4429-9E02-8FCA946CCE9E}" srcOrd="1" destOrd="0" presId="urn:microsoft.com/office/officeart/2005/8/layout/target3"/>
    <dgm:cxn modelId="{7B305F16-646D-4896-B366-46C82692AAA5}" type="presOf" srcId="{39F8B381-5807-488E-AC22-73DD4140ED4A}" destId="{71045F8C-00FA-488E-A7BD-E2E6753D979D}" srcOrd="0" destOrd="0" presId="urn:microsoft.com/office/officeart/2005/8/layout/target3"/>
    <dgm:cxn modelId="{C27B3B5E-79EF-448F-80D1-A680461C5283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BA73E009-2235-4BD2-8480-7EEC009ED63D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74CAB4F-A398-46A6-B9B6-0715B71394CF}" type="presOf" srcId="{EBC41103-E2E5-4D48-9B4B-425520D3D098}" destId="{A27B6496-BF1B-4384-9217-9659064D5D6A}" srcOrd="1" destOrd="0" presId="urn:microsoft.com/office/officeart/2005/8/layout/target3"/>
    <dgm:cxn modelId="{F2F0D928-303D-4A97-A371-8754B6C6CF10}" type="presParOf" srcId="{71045F8C-00FA-488E-A7BD-E2E6753D979D}" destId="{3577EC6B-C980-4F34-8C69-4365E7B8FC8C}" srcOrd="0" destOrd="0" presId="urn:microsoft.com/office/officeart/2005/8/layout/target3"/>
    <dgm:cxn modelId="{CA925D54-7AAF-42F7-8433-B8A32ECFB357}" type="presParOf" srcId="{71045F8C-00FA-488E-A7BD-E2E6753D979D}" destId="{6940EB87-DC1D-4BC3-9408-9AC2E1FFC039}" srcOrd="1" destOrd="0" presId="urn:microsoft.com/office/officeart/2005/8/layout/target3"/>
    <dgm:cxn modelId="{B56B02A4-7D5D-4C70-BA34-26AC555BECA3}" type="presParOf" srcId="{71045F8C-00FA-488E-A7BD-E2E6753D979D}" destId="{BC35EE03-4121-4EF9-923D-7CB6D30D358D}" srcOrd="2" destOrd="0" presId="urn:microsoft.com/office/officeart/2005/8/layout/target3"/>
    <dgm:cxn modelId="{4C3D90FC-807C-42BD-932B-FA77B513614B}" type="presParOf" srcId="{71045F8C-00FA-488E-A7BD-E2E6753D979D}" destId="{C95EEA27-3CBF-4645-A92D-9D8AF5C1CBFC}" srcOrd="3" destOrd="0" presId="urn:microsoft.com/office/officeart/2005/8/layout/target3"/>
    <dgm:cxn modelId="{5E920290-DE6E-4906-87F8-45FDFF7D8BDC}" type="presParOf" srcId="{71045F8C-00FA-488E-A7BD-E2E6753D979D}" destId="{851BB866-B6AE-4566-893F-4C635BA974FC}" srcOrd="4" destOrd="0" presId="urn:microsoft.com/office/officeart/2005/8/layout/target3"/>
    <dgm:cxn modelId="{8DEC1860-0D4C-4363-AC2D-DCCABCD8642A}" type="presParOf" srcId="{71045F8C-00FA-488E-A7BD-E2E6753D979D}" destId="{643EA938-EDE0-4533-ACCC-D2BD6F3A527C}" srcOrd="5" destOrd="0" presId="urn:microsoft.com/office/officeart/2005/8/layout/target3"/>
    <dgm:cxn modelId="{9302417A-B1FE-44B0-AB4C-B3273C7ACD4A}" type="presParOf" srcId="{71045F8C-00FA-488E-A7BD-E2E6753D979D}" destId="{92F31B18-D66D-4CC7-89B9-378928DE877D}" srcOrd="6" destOrd="0" presId="urn:microsoft.com/office/officeart/2005/8/layout/target3"/>
    <dgm:cxn modelId="{3B2F3B2B-22AC-47C2-8954-B9DED6CA86E7}" type="presParOf" srcId="{71045F8C-00FA-488E-A7BD-E2E6753D979D}" destId="{902074E1-B931-4618-97F1-FADBE82E9C3C}" srcOrd="7" destOrd="0" presId="urn:microsoft.com/office/officeart/2005/8/layout/target3"/>
    <dgm:cxn modelId="{6D5B0F93-0F40-4B0E-A613-137E1D0023B7}" type="presParOf" srcId="{71045F8C-00FA-488E-A7BD-E2E6753D979D}" destId="{A3817367-F2BC-482F-8832-FA00B51DCCF3}" srcOrd="8" destOrd="0" presId="urn:microsoft.com/office/officeart/2005/8/layout/target3"/>
    <dgm:cxn modelId="{CE0FF9AE-E7A4-46E6-823A-B1E5D58484C7}" type="presParOf" srcId="{71045F8C-00FA-488E-A7BD-E2E6753D979D}" destId="{2DD79E57-A63E-47D4-A1AB-6DF333476AD4}" srcOrd="9" destOrd="0" presId="urn:microsoft.com/office/officeart/2005/8/layout/target3"/>
    <dgm:cxn modelId="{242D9C12-3803-4271-A621-D79A2042DB70}" type="presParOf" srcId="{71045F8C-00FA-488E-A7BD-E2E6753D979D}" destId="{648967D3-ED80-4214-8D87-4E7012561E4A}" srcOrd="10" destOrd="0" presId="urn:microsoft.com/office/officeart/2005/8/layout/target3"/>
    <dgm:cxn modelId="{B21DF64E-2982-418B-BB9E-381BBD864DF1}" type="presParOf" srcId="{71045F8C-00FA-488E-A7BD-E2E6753D979D}" destId="{9A9B6F4F-B6FF-4F2D-B640-A8473E589523}" srcOrd="11" destOrd="0" presId="urn:microsoft.com/office/officeart/2005/8/layout/target3"/>
    <dgm:cxn modelId="{87159D8D-F695-4767-B647-9C0EE13192F7}" type="presParOf" srcId="{71045F8C-00FA-488E-A7BD-E2E6753D979D}" destId="{13BD0FAF-9F2C-4708-9E63-A8E8E5252943}" srcOrd="12" destOrd="0" presId="urn:microsoft.com/office/officeart/2005/8/layout/target3"/>
    <dgm:cxn modelId="{527CE4C7-C292-44DC-A430-DF974350DCB8}" type="presParOf" srcId="{71045F8C-00FA-488E-A7BD-E2E6753D979D}" destId="{6821E7C9-5E4B-45FA-8F82-01E6F26FAA25}" srcOrd="13" destOrd="0" presId="urn:microsoft.com/office/officeart/2005/8/layout/target3"/>
    <dgm:cxn modelId="{43609E06-965E-4DB5-AC6C-81C0A9AC60BC}" type="presParOf" srcId="{71045F8C-00FA-488E-A7BD-E2E6753D979D}" destId="{3BA01B75-849B-4716-8BCD-084A86FF328F}" srcOrd="14" destOrd="0" presId="urn:microsoft.com/office/officeart/2005/8/layout/target3"/>
    <dgm:cxn modelId="{00FD7FF2-43CB-4F4B-BC09-2E4EB41AA5B0}" type="presParOf" srcId="{71045F8C-00FA-488E-A7BD-E2E6753D979D}" destId="{4D19AB04-24FA-40C2-B203-52AE3D15E171}" srcOrd="15" destOrd="0" presId="urn:microsoft.com/office/officeart/2005/8/layout/target3"/>
    <dgm:cxn modelId="{9DE8EC90-0C6B-4BB1-9677-37919365F3E7}" type="presParOf" srcId="{71045F8C-00FA-488E-A7BD-E2E6753D979D}" destId="{832BF48F-0145-4429-9E02-8FCA946CCE9E}" srcOrd="16" destOrd="0" presId="urn:microsoft.com/office/officeart/2005/8/layout/target3"/>
    <dgm:cxn modelId="{CA2BEBFE-4A62-4F1D-A97C-DC5A04ADD21E}" type="presParOf" srcId="{71045F8C-00FA-488E-A7BD-E2E6753D979D}" destId="{E7297F21-D4FD-4A41-AE58-814D01A6B5E7}" srcOrd="17" destOrd="0" presId="urn:microsoft.com/office/officeart/2005/8/layout/target3"/>
    <dgm:cxn modelId="{7DD58422-BB7B-4E72-BE56-F219367C5E66}" type="presParOf" srcId="{71045F8C-00FA-488E-A7BD-E2E6753D979D}" destId="{59F530CB-4999-43B3-A00D-6AB53886BD77}" srcOrd="18" destOrd="0" presId="urn:microsoft.com/office/officeart/2005/8/layout/target3"/>
    <dgm:cxn modelId="{9E9D58E1-C3A5-4C7D-A4BB-F026C136941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VY_32_INOVACE_1A05Čj1_Tvoření vět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Tvoření vět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144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571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217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80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096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294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840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247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652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23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7966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421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747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438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934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206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95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704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447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952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16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502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708A2F-1F2C-4EE4-8D93-B22B22B8B555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3F7B1C-66D2-4752-9111-CA157E807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026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469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7236946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472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1. ročník ZŠ.</a:t>
            </a:r>
          </a:p>
          <a:p>
            <a:r>
              <a:rPr lang="cs-CZ" dirty="0" smtClean="0"/>
              <a:t>Interaktivní materiál pro prezentaci na interaktivní tabuli.</a:t>
            </a:r>
          </a:p>
          <a:p>
            <a:r>
              <a:rPr lang="cs-CZ" dirty="0" smtClean="0"/>
              <a:t>Pomůcky – fixa na tabuli, pero na přesouvání objektů; žáci – tabulky.</a:t>
            </a:r>
          </a:p>
          <a:p>
            <a:r>
              <a:rPr lang="cs-CZ" dirty="0" smtClean="0"/>
              <a:t>Inovace – aktivita žáků; přesunutím objektů na správné místo se žáci ihned přesvědčí o správnosti řešení – lepší přehlednost.</a:t>
            </a:r>
          </a:p>
          <a:p>
            <a:r>
              <a:rPr lang="cs-CZ" dirty="0" smtClean="0"/>
              <a:t>Metodické poznámky – na snímku 3 žáci zapisují slova na místo obrázků; na snímku 4 připojují správné slovo do věty; na snímku 5 skládají ze slov větu a správně seřadí. Na všechny úkoly mohou žáci využít tabulky a zapisovat si správná řešení. Všechny věty využijeme ke čtení a </a:t>
            </a:r>
            <a:r>
              <a:rPr lang="cs-CZ" smtClean="0"/>
              <a:t>tvoření 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21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460851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MÁMA JÍ   …………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TÁTA  PIJE  ………..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U DOMU  LEŽÍ  ……..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PETR  JEDE  NA  ……..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TETA  ŠIJE  …….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TO  JE  NOVÁ  ……..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MIMINO  SI  CUCÁ  ……..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Jana\AppData\Local\Microsoft\Windows\Temporary Internet Files\Content.IE5\E7S8KAYQ\MP9003875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20812"/>
            <a:ext cx="1252736" cy="89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NTR9PW1U\MC9004417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7348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HABC50MY\MC90044175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600" y="112474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HABC50MY\MP90044479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272" y="1939335"/>
            <a:ext cx="843552" cy="108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NTR9PW1U\MC9000134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004" y="3770431"/>
            <a:ext cx="923788" cy="108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NTR9PW1U\MC9004404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898" y="4509120"/>
            <a:ext cx="1092200" cy="10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NTR9PW1U\MC9004377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733256"/>
            <a:ext cx="1068636" cy="87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047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67170" y="1106199"/>
            <a:ext cx="20751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JANU BOLÍ 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67170" y="5206691"/>
            <a:ext cx="2017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IVA PIJE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6657" y="4437112"/>
            <a:ext cx="2148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KUBA JÍ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5102" y="3598167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LENKA ČTE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5102" y="2792015"/>
            <a:ext cx="2148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LUCKA MÁ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56657" y="1916832"/>
            <a:ext cx="1944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TÁTA LOVÍ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555792" y="3890554"/>
            <a:ext cx="1368152" cy="58477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KAKAO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555792" y="5949280"/>
            <a:ext cx="1368152" cy="58477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KOLÁČ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555792" y="1690974"/>
            <a:ext cx="1368152" cy="58477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 VÍLE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588956" y="521424"/>
            <a:ext cx="1368152" cy="58477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PERO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88956" y="4889909"/>
            <a:ext cx="1368152" cy="58477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JELENA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342844" y="2789077"/>
            <a:ext cx="1614264" cy="58477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KOLENO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71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2324" y="3717032"/>
            <a:ext cx="1944216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KOČKA</a:t>
            </a:r>
            <a:endParaRPr lang="cs-CZ" sz="36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10804" y="3861048"/>
            <a:ext cx="1944216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LEŽÍ</a:t>
            </a:r>
            <a:endParaRPr lang="cs-CZ" sz="36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899592" y="4824784"/>
            <a:ext cx="1944216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DOMU</a:t>
            </a:r>
            <a:endParaRPr lang="cs-CZ" sz="36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55020" y="4480644"/>
            <a:ext cx="1944216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U</a:t>
            </a:r>
            <a:endParaRPr lang="cs-CZ" sz="36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728084" y="5544864"/>
            <a:ext cx="19442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JEDEN.</a:t>
            </a:r>
            <a:endParaRPr lang="cs-CZ" sz="36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7020272" y="5200724"/>
            <a:ext cx="19442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JE</a:t>
            </a:r>
            <a:endParaRPr lang="cs-CZ" sz="36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723608" y="6075164"/>
            <a:ext cx="1944216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KOMÍN</a:t>
            </a:r>
            <a:endParaRPr lang="cs-CZ" sz="36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804656" y="3208264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BÍLÝ.</a:t>
            </a:r>
            <a:endParaRPr lang="cs-CZ" sz="36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5580112" y="2338264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JE</a:t>
            </a:r>
            <a:endParaRPr lang="cs-CZ" sz="36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7199784" y="2698304"/>
            <a:ext cx="1944216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DŮM</a:t>
            </a:r>
            <a:endParaRPr lang="cs-CZ" sz="36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2123728" y="852488"/>
            <a:ext cx="1944216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MALUJE.</a:t>
            </a:r>
            <a:endParaRPr lang="cs-CZ" sz="36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283968" y="922016"/>
            <a:ext cx="1944216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RÁDA</a:t>
            </a:r>
            <a:endParaRPr lang="cs-CZ" sz="36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491980" y="195536"/>
            <a:ext cx="1944216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DÁDA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6783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–kliparty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51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203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1_Motiv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10</cp:revision>
  <dcterms:created xsi:type="dcterms:W3CDTF">2011-11-14T17:33:56Z</dcterms:created>
  <dcterms:modified xsi:type="dcterms:W3CDTF">2011-11-18T15:52:58Z</dcterms:modified>
</cp:coreProperties>
</file>