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  <p:sldMasterId id="2147483768" r:id="rId3"/>
    <p:sldMasterId id="2147483780" r:id="rId4"/>
  </p:sldMasterIdLst>
  <p:notesMasterIdLst>
    <p:notesMasterId r:id="rId11"/>
  </p:notesMasterIdLst>
  <p:sldIdLst>
    <p:sldId id="256" r:id="rId5"/>
    <p:sldId id="257" r:id="rId6"/>
    <p:sldId id="261" r:id="rId7"/>
    <p:sldId id="260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70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VY_32_INOVACE_1A10Čj1_Slovo a obrázek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Slovo a obrázek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VY_32_INOVACE_1A10Čj1_Slovo a obrázek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Slovo a obrázek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210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6250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323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3041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8855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1345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4880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7898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1043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4195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4257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432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643364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848317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264164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25301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910908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8972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2085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25562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6579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328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3848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26003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09096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7217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9912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89390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492113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8379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406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6034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264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6685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9873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0A30F-73F9-4F03-8FE1-EA673E8C0F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1F23F3-D05E-4472-AE21-9D7FEDF2097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5724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0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6.wmf"/><Relationship Id="rId11" Type="http://schemas.openxmlformats.org/officeDocument/2006/relationships/image" Target="../media/image21.wmf"/><Relationship Id="rId5" Type="http://schemas.openxmlformats.org/officeDocument/2006/relationships/image" Target="../media/image15.png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6.wmf"/><Relationship Id="rId11" Type="http://schemas.openxmlformats.org/officeDocument/2006/relationships/image" Target="../media/image31.png"/><Relationship Id="rId5" Type="http://schemas.openxmlformats.org/officeDocument/2006/relationships/image" Target="../media/image25.wmf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004547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Určeno pro 1. ročník ZŠ.</a:t>
            </a:r>
          </a:p>
          <a:p>
            <a:r>
              <a:rPr lang="cs-CZ" dirty="0" smtClean="0"/>
              <a:t>Interaktivní materiál pro práci na interaktivní tabuli s využitím přesouvání objektů.</a:t>
            </a:r>
          </a:p>
          <a:p>
            <a:r>
              <a:rPr lang="cs-CZ" dirty="0" smtClean="0"/>
              <a:t>Inovace – aktivita žáků, motivace ke čtení pomocí možnosti manipulace s obrázky –přesouváním na ploše; slouží k rozvoji čtenářské gramotnosti – čtení s porozuměním.</a:t>
            </a:r>
          </a:p>
          <a:p>
            <a:r>
              <a:rPr lang="cs-CZ" dirty="0" smtClean="0"/>
              <a:t>Metodické poznámky – na jednotlivých snímcích žáci berou náhodným výběrem jednotlivá slova a po přečtení přiřazují ke správným obrázkům.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154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\AppData\Local\Microsoft\Windows\Temporary Internet Files\Content.IE5\HABC50MY\MC9003569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1284041" cy="92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HABC50MY\MC9003266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764867"/>
            <a:ext cx="1428542" cy="81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\AppData\Local\Microsoft\Windows\Temporary Internet Files\Content.IE5\3G4QDPLE\MC900441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17358"/>
            <a:ext cx="1054720" cy="94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NTB7RF28\MC9003361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69" y="4542184"/>
            <a:ext cx="1087595" cy="72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NTR9PW1U\MC90044173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045" y="5496480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\AppData\Local\Microsoft\Windows\Temporary Internet Files\Content.IE5\3G4QDPLE\MP90042523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89335"/>
            <a:ext cx="1187624" cy="789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\AppData\Local\Microsoft\Windows\Temporary Internet Files\Content.IE5\ZCRH1448\MC9003361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208" y="295419"/>
            <a:ext cx="936104" cy="97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Jana\AppData\Local\Microsoft\Windows\Temporary Internet Files\Content.IE5\E7S8KAYQ\MM900178296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705" y="335416"/>
            <a:ext cx="807262" cy="807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a\AppData\Local\Microsoft\Windows\Temporary Internet Files\Content.IE5\NTR9PW1U\MC90023408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895" y="1968482"/>
            <a:ext cx="1294561" cy="1143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a\AppData\Local\Microsoft\Windows\Temporary Internet Files\Content.IE5\3ZNLZ5F9\MP90017545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705" y="4043319"/>
            <a:ext cx="1828800" cy="122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393651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V A N 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259885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V L A K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56372" y="3721535"/>
            <a:ext cx="25533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V E V E R K 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23609" y="2995554"/>
            <a:ext cx="2032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M O T Ý L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81559" y="3276415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D Ů M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436510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M Í S 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28409" y="4339434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P E N Á L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69224" y="2862978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N U L 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33655" y="2438691"/>
            <a:ext cx="1976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B U B E N 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05128" y="2340169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N O H A</a:t>
            </a:r>
            <a:endParaRPr lang="cs-CZ" sz="3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263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178442" y="3837483"/>
            <a:ext cx="14410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Ú K O L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0188" y="2612803"/>
            <a:ext cx="1716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M O S T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58416" y="2647402"/>
            <a:ext cx="1188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S Ů L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23066" y="4129870"/>
            <a:ext cx="13249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T E L 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8356" y="3841413"/>
            <a:ext cx="17481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S A L Á T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42733" y="3429854"/>
            <a:ext cx="1533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V O S 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866" y="2960320"/>
            <a:ext cx="13194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K O S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70666" y="2960320"/>
            <a:ext cx="14773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O S E L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60990" y="3252708"/>
            <a:ext cx="1868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P O T O K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670666" y="3800469"/>
            <a:ext cx="14595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R U K A</a:t>
            </a:r>
            <a:endParaRPr lang="cs-CZ" sz="3200" b="1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Jana\AppData\Local\Microsoft\Windows\Temporary Internet Files\Content.IE5\HABC50MY\MC9003825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1495" y="118325"/>
            <a:ext cx="1144293" cy="1144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NTR9PW1U\MC9004322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2805"/>
            <a:ext cx="1198364" cy="119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HABC50MY\MC9001511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248" y="5901632"/>
            <a:ext cx="1112109" cy="68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\AppData\Local\Microsoft\Windows\Temporary Internet Files\Content.IE5\NTR9PW1U\MC9004380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42" y="2088868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ZNLZ5F9\MC9002325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51" y="4127492"/>
            <a:ext cx="1219115" cy="1064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\AppData\Local\Microsoft\Windows\Temporary Internet Files\Content.IE5\3ZNLZ5F9\MC9000572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608" y="5753940"/>
            <a:ext cx="1049272" cy="834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\AppData\Local\Microsoft\Windows\Temporary Internet Files\Content.IE5\3ZNLZ5F9\MC9003598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750" y="152605"/>
            <a:ext cx="980920" cy="1150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\AppData\Local\Microsoft\Windows\Temporary Internet Files\Content.IE5\NTR9PW1U\MC90003708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608" y="222805"/>
            <a:ext cx="881023" cy="1010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\AppData\Local\Microsoft\Windows\Temporary Internet Files\Content.IE5\E7S8KAYQ\MC90008903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4536" y="2207742"/>
            <a:ext cx="1051901" cy="989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\AppData\Local\Microsoft\Windows\Temporary Internet Files\Content.IE5\HABC50MY\MC90029793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5183" y="4095890"/>
            <a:ext cx="724102" cy="102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5679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74" y="188640"/>
            <a:ext cx="915908" cy="125621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612" y="2156963"/>
            <a:ext cx="885712" cy="11247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668" y="5733256"/>
            <a:ext cx="1456675" cy="9199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208" y="4293096"/>
            <a:ext cx="1489771" cy="83120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3168" y="5733256"/>
            <a:ext cx="1381237" cy="85697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44994"/>
            <a:ext cx="1068736" cy="9435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5229" y="419720"/>
            <a:ext cx="1172754" cy="86878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4357" y="445245"/>
            <a:ext cx="1232655" cy="9356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3283" y="2191922"/>
            <a:ext cx="1223729" cy="101314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3304" y="3894584"/>
            <a:ext cx="810079" cy="1179824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2663787" y="3195988"/>
            <a:ext cx="18021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M Á M 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53772" y="2927279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T Á T 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19956" y="3924345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O K O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9727" y="3309809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A U T O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82428" y="2607565"/>
            <a:ext cx="1799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S A L Á M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82428" y="3577371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P E S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9727" y="290360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B O T A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23928" y="3404147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K O L </a:t>
            </a:r>
            <a:r>
              <a:rPr lang="cs-CZ" sz="3200" b="1" dirty="0">
                <a:solidFill>
                  <a:prstClr val="black"/>
                </a:solidFill>
              </a:rPr>
              <a:t>O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196020" y="3869758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L E S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851920" y="4354612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K A B Á T</a:t>
            </a:r>
            <a:endParaRPr lang="cs-CZ" sz="32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7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4492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231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Motiv systému Office</vt:lpstr>
      <vt:lpstr>1_Motiv systému Office</vt:lpstr>
      <vt:lpstr>2_Motiv systému Office</vt:lpstr>
      <vt:lpstr>3_Motiv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23</cp:revision>
  <dcterms:created xsi:type="dcterms:W3CDTF">2011-08-21T15:31:45Z</dcterms:created>
  <dcterms:modified xsi:type="dcterms:W3CDTF">2011-12-01T21:27:06Z</dcterms:modified>
</cp:coreProperties>
</file>