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0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4.ROČNÍK_9_vyjmenovaná slova - souhrn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 custLinFactNeighborX="-5147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-211256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4.ROČNÍK_9_vyjmenovaná slova - souhrn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01" r:id="rId1"/>
    <p:sldLayoutId id="2147484502" r:id="rId2"/>
    <p:sldLayoutId id="2147484503" r:id="rId3"/>
    <p:sldLayoutId id="2147484504" r:id="rId4"/>
    <p:sldLayoutId id="2147484505" r:id="rId5"/>
    <p:sldLayoutId id="2147484506" r:id="rId6"/>
    <p:sldLayoutId id="2147484507" r:id="rId7"/>
    <p:sldLayoutId id="2147484508" r:id="rId8"/>
    <p:sldLayoutId id="2147484509" r:id="rId9"/>
    <p:sldLayoutId id="2147484510" r:id="rId10"/>
    <p:sldLayoutId id="214748451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6256561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4465036"/>
            <a:ext cx="8064896" cy="239296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vyjmenovaných slov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31495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414842"/>
              </p:ext>
            </p:extLst>
          </p:nvPr>
        </p:nvGraphicFramePr>
        <p:xfrm>
          <a:off x="457200" y="1609725"/>
          <a:ext cx="7239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v-běh  pro  dob-tek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v-lekaná </a:t>
                      </a:r>
                      <a:r>
                        <a:rPr lang="cs-CZ" sz="2400" dirty="0" err="1" smtClean="0"/>
                        <a:t>zv-řata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bl-ží</a:t>
                      </a:r>
                      <a:r>
                        <a:rPr lang="cs-CZ" sz="2400" dirty="0" smtClean="0"/>
                        <a:t>  se   z-</a:t>
                      </a:r>
                      <a:r>
                        <a:rPr lang="cs-CZ" sz="2400" dirty="0" err="1" smtClean="0"/>
                        <a:t>ma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s-</a:t>
                      </a:r>
                      <a:r>
                        <a:rPr lang="cs-CZ" sz="2400" dirty="0" err="1" smtClean="0"/>
                        <a:t>ček</a:t>
                      </a:r>
                      <a:r>
                        <a:rPr lang="cs-CZ" sz="2400" dirty="0" smtClean="0"/>
                        <a:t>  se  oz-val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ob-</a:t>
                      </a:r>
                      <a:r>
                        <a:rPr lang="cs-CZ" sz="2400" dirty="0" err="1" smtClean="0"/>
                        <a:t>tná</a:t>
                      </a:r>
                      <a:r>
                        <a:rPr lang="cs-CZ" sz="2400" dirty="0" smtClean="0"/>
                        <a:t>  budova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m-</a:t>
                      </a:r>
                      <a:r>
                        <a:rPr lang="cs-CZ" sz="2400" dirty="0" err="1" smtClean="0"/>
                        <a:t>lé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/>
                        <a:t>zv-řátko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v-děl  slep-</a:t>
                      </a:r>
                      <a:r>
                        <a:rPr lang="cs-CZ" sz="2400" dirty="0" err="1" smtClean="0"/>
                        <a:t>še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strý</a:t>
                      </a:r>
                      <a:r>
                        <a:rPr lang="cs-CZ" sz="2400" dirty="0" smtClean="0"/>
                        <a:t>  zrak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nepov</a:t>
                      </a:r>
                      <a:r>
                        <a:rPr lang="cs-CZ" sz="2400" dirty="0" smtClean="0"/>
                        <a:t>-kuj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s-</a:t>
                      </a:r>
                      <a:r>
                        <a:rPr lang="cs-CZ" sz="2400" dirty="0" err="1" smtClean="0"/>
                        <a:t>ček</a:t>
                      </a:r>
                      <a:r>
                        <a:rPr lang="cs-CZ" sz="2400" dirty="0" smtClean="0"/>
                        <a:t>  a  v-r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s-sel  jí  ob-</a:t>
                      </a:r>
                      <a:r>
                        <a:rPr lang="cs-CZ" sz="2400" dirty="0" err="1" smtClean="0"/>
                        <a:t>lí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pol-ká</a:t>
                      </a:r>
                      <a:r>
                        <a:rPr lang="cs-CZ" sz="2400" dirty="0" smtClean="0"/>
                        <a:t>  léky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v-</a:t>
                      </a:r>
                      <a:r>
                        <a:rPr lang="cs-CZ" sz="2400" dirty="0" err="1" smtClean="0"/>
                        <a:t>stavené</a:t>
                      </a:r>
                      <a:r>
                        <a:rPr lang="cs-CZ" sz="2400" dirty="0" smtClean="0"/>
                        <a:t>  v-</a:t>
                      </a:r>
                      <a:r>
                        <a:rPr lang="cs-CZ" sz="2400" dirty="0" err="1" smtClean="0"/>
                        <a:t>robky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kl-če</a:t>
                      </a:r>
                      <a:r>
                        <a:rPr lang="cs-CZ" sz="2400" dirty="0" smtClean="0"/>
                        <a:t>  od  b-tu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uv</a:t>
                      </a:r>
                      <a:r>
                        <a:rPr lang="cs-CZ" sz="2400" dirty="0" smtClean="0"/>
                        <a:t>-děl  v-</a:t>
                      </a:r>
                      <a:r>
                        <a:rPr lang="cs-CZ" sz="2400" dirty="0" err="1" smtClean="0"/>
                        <a:t>dru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z-tra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b-dlí  v L-tom-šli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p-</a:t>
                      </a:r>
                      <a:r>
                        <a:rPr lang="cs-CZ" sz="2400" dirty="0" err="1" smtClean="0"/>
                        <a:t>tlák</a:t>
                      </a:r>
                      <a:r>
                        <a:rPr lang="cs-CZ" sz="2400" dirty="0" smtClean="0"/>
                        <a:t> v  lese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jaz</a:t>
                      </a:r>
                      <a:r>
                        <a:rPr lang="cs-CZ" sz="2400" dirty="0" smtClean="0"/>
                        <a:t>-ková  škola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nep</a:t>
                      </a:r>
                      <a:r>
                        <a:rPr lang="cs-CZ" sz="2400" dirty="0" smtClean="0"/>
                        <a:t>-j  hltavě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m-č  pro  </a:t>
                      </a:r>
                      <a:r>
                        <a:rPr lang="cs-CZ" sz="2400" dirty="0" err="1" smtClean="0"/>
                        <a:t>Zb-ňka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jaz</a:t>
                      </a:r>
                      <a:r>
                        <a:rPr lang="cs-CZ" sz="2400" dirty="0" smtClean="0"/>
                        <a:t>-k  u  boty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839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7564944"/>
              </p:ext>
            </p:extLst>
          </p:nvPr>
        </p:nvGraphicFramePr>
        <p:xfrm>
          <a:off x="457200" y="1609725"/>
          <a:ext cx="7239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výběh  pro  dobytek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vylekaná zvířata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blíží  se   zima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sýček  se  ozýval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obytná  budova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milé  zvířátko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viděl  slepýše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bystrý  zrak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nepovykuj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sýček  a  výr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sysel  jí  obilí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polyká  léky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vystavené  výrobky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klíče  od  bytu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uviděl  vydru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zítra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bydlí  v Litomyšli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pytlák v  lese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jazyková  škola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nepij  hltavě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míč  pro  Zbyňka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jazyk  u  boty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323528" y="2132856"/>
            <a:ext cx="3240360" cy="49685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067944" y="2132856"/>
            <a:ext cx="3240360" cy="49685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113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2059694"/>
              </p:ext>
            </p:extLst>
          </p:nvPr>
        </p:nvGraphicFramePr>
        <p:xfrm>
          <a:off x="457200" y="1609725"/>
          <a:ext cx="7239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tvaroh</a:t>
                      </a:r>
                      <a:r>
                        <a:rPr lang="cs-CZ" sz="2400" baseline="0" dirty="0" smtClean="0"/>
                        <a:t>  se   l-</a:t>
                      </a:r>
                      <a:r>
                        <a:rPr lang="cs-CZ" sz="2400" baseline="0" dirty="0" err="1" smtClean="0"/>
                        <a:t>suje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b-dlí  na  s-dl-</a:t>
                      </a:r>
                      <a:r>
                        <a:rPr lang="cs-CZ" sz="2400" dirty="0" err="1" smtClean="0"/>
                        <a:t>šti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s-</a:t>
                      </a:r>
                      <a:r>
                        <a:rPr lang="cs-CZ" sz="2400" dirty="0" err="1" smtClean="0"/>
                        <a:t>chravé</a:t>
                      </a:r>
                      <a:r>
                        <a:rPr lang="cs-CZ" sz="2400" dirty="0" smtClean="0"/>
                        <a:t>  počasí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klop-</a:t>
                      </a:r>
                      <a:r>
                        <a:rPr lang="cs-CZ" sz="2400" dirty="0" err="1" smtClean="0"/>
                        <a:t>tá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m-</a:t>
                      </a:r>
                      <a:r>
                        <a:rPr lang="cs-CZ" sz="2400" dirty="0" err="1" smtClean="0"/>
                        <a:t>tina</a:t>
                      </a:r>
                      <a:r>
                        <a:rPr lang="cs-CZ" sz="2400" dirty="0" smtClean="0"/>
                        <a:t>  v-s-</a:t>
                      </a:r>
                      <a:r>
                        <a:rPr lang="cs-CZ" sz="2400" dirty="0" err="1" smtClean="0"/>
                        <a:t>chá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m-</a:t>
                      </a:r>
                      <a:r>
                        <a:rPr lang="cs-CZ" sz="2400" dirty="0" err="1" smtClean="0"/>
                        <a:t>rný</a:t>
                      </a:r>
                      <a:r>
                        <a:rPr lang="cs-CZ" sz="2400" dirty="0" smtClean="0"/>
                        <a:t>  vánek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zas-til  se  s-</a:t>
                      </a:r>
                      <a:r>
                        <a:rPr lang="cs-CZ" sz="2400" dirty="0" err="1" smtClean="0"/>
                        <a:t>rem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p-</a:t>
                      </a:r>
                      <a:r>
                        <a:rPr lang="cs-CZ" sz="2400" dirty="0" err="1" smtClean="0"/>
                        <a:t>šný</a:t>
                      </a:r>
                      <a:r>
                        <a:rPr lang="cs-CZ" sz="2400" dirty="0" smtClean="0"/>
                        <a:t>  král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p-</a:t>
                      </a:r>
                      <a:r>
                        <a:rPr lang="cs-CZ" sz="2400" dirty="0" err="1" smtClean="0"/>
                        <a:t>chla</a:t>
                      </a:r>
                      <a:r>
                        <a:rPr lang="cs-CZ" sz="2400" dirty="0" smtClean="0"/>
                        <a:t>  se  jehlou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rozb-tý</a:t>
                      </a:r>
                      <a:r>
                        <a:rPr lang="cs-CZ" sz="2400" dirty="0" smtClean="0"/>
                        <a:t>  v-p-nač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p-</a:t>
                      </a:r>
                      <a:r>
                        <a:rPr lang="cs-CZ" sz="2400" dirty="0" err="1" smtClean="0"/>
                        <a:t>šné</a:t>
                      </a:r>
                      <a:r>
                        <a:rPr lang="cs-CZ" sz="2400" dirty="0" smtClean="0"/>
                        <a:t>  chování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kop-</a:t>
                      </a:r>
                      <a:r>
                        <a:rPr lang="cs-CZ" sz="2400" dirty="0" err="1" smtClean="0"/>
                        <a:t>tka</a:t>
                      </a:r>
                      <a:r>
                        <a:rPr lang="cs-CZ" sz="2400" dirty="0" smtClean="0"/>
                        <a:t>  hříběte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p-r  i  pel-</a:t>
                      </a:r>
                      <a:r>
                        <a:rPr lang="cs-CZ" sz="2400" dirty="0" err="1" smtClean="0"/>
                        <a:t>něk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slep-š  p-</a:t>
                      </a:r>
                      <a:r>
                        <a:rPr lang="cs-CZ" sz="2400" dirty="0" err="1" smtClean="0"/>
                        <a:t>tl</a:t>
                      </a:r>
                      <a:r>
                        <a:rPr lang="cs-CZ" sz="2400" dirty="0" smtClean="0"/>
                        <a:t>-k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bl</a:t>
                      </a:r>
                      <a:r>
                        <a:rPr lang="cs-CZ" sz="2400" dirty="0" smtClean="0"/>
                        <a:t>- </a:t>
                      </a:r>
                      <a:r>
                        <a:rPr lang="cs-CZ" sz="2400" dirty="0" err="1" smtClean="0"/>
                        <a:t>zká</a:t>
                      </a:r>
                      <a:r>
                        <a:rPr lang="cs-CZ" sz="2400" dirty="0" smtClean="0"/>
                        <a:t>   v-</a:t>
                      </a:r>
                      <a:r>
                        <a:rPr lang="cs-CZ" sz="2400" dirty="0" err="1" smtClean="0"/>
                        <a:t>ska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m-l-š  se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zalep-l  </a:t>
                      </a:r>
                      <a:r>
                        <a:rPr lang="cs-CZ" sz="2400" dirty="0" err="1" smtClean="0"/>
                        <a:t>dop</a:t>
                      </a:r>
                      <a:r>
                        <a:rPr lang="cs-CZ" sz="2400" dirty="0" smtClean="0"/>
                        <a:t>-s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třp-tí</a:t>
                      </a:r>
                      <a:r>
                        <a:rPr lang="cs-CZ" sz="2400" dirty="0" smtClean="0"/>
                        <a:t>  se a  </a:t>
                      </a:r>
                      <a:r>
                        <a:rPr lang="cs-CZ" sz="2400" dirty="0" err="1" smtClean="0"/>
                        <a:t>bl-ská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l-sty  os-</a:t>
                      </a:r>
                      <a:r>
                        <a:rPr lang="cs-CZ" sz="2400" dirty="0" err="1" smtClean="0"/>
                        <a:t>chají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s-</a:t>
                      </a:r>
                      <a:r>
                        <a:rPr lang="cs-CZ" sz="2400" dirty="0" err="1" smtClean="0"/>
                        <a:t>lný</a:t>
                      </a:r>
                      <a:r>
                        <a:rPr lang="cs-CZ" sz="2400" dirty="0" smtClean="0"/>
                        <a:t>  b-k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rozs-paná</a:t>
                      </a:r>
                      <a:r>
                        <a:rPr lang="cs-CZ" sz="2400" dirty="0" smtClean="0"/>
                        <a:t>  p-</a:t>
                      </a:r>
                      <a:r>
                        <a:rPr lang="cs-CZ" sz="2400" dirty="0" err="1" smtClean="0"/>
                        <a:t>smenka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m-</a:t>
                      </a:r>
                      <a:r>
                        <a:rPr lang="cs-CZ" sz="2400" dirty="0" err="1" smtClean="0"/>
                        <a:t>rný</a:t>
                      </a:r>
                      <a:r>
                        <a:rPr lang="cs-CZ" sz="2400" dirty="0" smtClean="0"/>
                        <a:t>  v-</a:t>
                      </a:r>
                      <a:r>
                        <a:rPr lang="cs-CZ" sz="2400" dirty="0" err="1" smtClean="0"/>
                        <a:t>tr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911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3758756"/>
              </p:ext>
            </p:extLst>
          </p:nvPr>
        </p:nvGraphicFramePr>
        <p:xfrm>
          <a:off x="457200" y="1609725"/>
          <a:ext cx="7239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tvaroh</a:t>
                      </a:r>
                      <a:r>
                        <a:rPr lang="cs-CZ" sz="2400" baseline="0" dirty="0" smtClean="0"/>
                        <a:t>  se   lisuje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bydlí  na  sídlišti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sychravé  počasí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klopýtá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mýtina  vysychá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mírný  vánek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zasytil  se  sýrem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pyšný  král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píchla  se  jehlou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rozbitý  vypínač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pyšné  chování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kopýtka  hříběte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pýr  i  pelyněk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slepíš  pytlík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blízká   víska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mýlíš  se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zalepil  dopis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třpytí  se a  blýská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listy  osychají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silný  býk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rozsypaná  písmenka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mírný  vítr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323528" y="2060848"/>
            <a:ext cx="3240360" cy="49685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139952" y="2060848"/>
            <a:ext cx="3240360" cy="49685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1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898</TotalTime>
  <Words>244</Words>
  <Application>Microsoft Office PowerPoint</Application>
  <PresentationFormat>Předvádění na obrazovce (4:3)</PresentationFormat>
  <Paragraphs>98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Prezentace aplikace PowerPoint</vt:lpstr>
      <vt:lpstr>Doplň správně i-y</vt:lpstr>
      <vt:lpstr>Doplň správně i-y</vt:lpstr>
      <vt:lpstr>Doplň správně i-y</vt:lpstr>
      <vt:lpstr>Doplň správně i-y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95</cp:revision>
  <dcterms:created xsi:type="dcterms:W3CDTF">2011-10-11T06:33:29Z</dcterms:created>
  <dcterms:modified xsi:type="dcterms:W3CDTF">2011-11-11T15:21:59Z</dcterms:modified>
</cp:coreProperties>
</file>