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98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VY_32_INOVACE_1A12Čj1_Opakování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VY_32_INOVACE_1A12Čj1_Opakování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88839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určený k opakování učiva, součástí je pracovní list (vytiskneme), žáci plní úkoly, které učitel vysvětlí podle jednotlivých snímků prezentace</a:t>
            </a:r>
          </a:p>
          <a:p>
            <a:r>
              <a:rPr lang="cs-CZ" dirty="0" smtClean="0"/>
              <a:t>Pomůcky – vytisknutý snímek 6 – pracovní list pro každého žáka, fixa na tabuli</a:t>
            </a:r>
          </a:p>
          <a:p>
            <a:r>
              <a:rPr lang="cs-CZ" dirty="0" smtClean="0"/>
              <a:t>Inovace – přehledný výklad úkolů, které žáci plní na pracovním listu; možnost kontroly podle tabule – poslední snímek prezentace</a:t>
            </a:r>
          </a:p>
          <a:p>
            <a:r>
              <a:rPr lang="cs-CZ" dirty="0" smtClean="0"/>
              <a:t>Metodické poznámky – na snímcích 3 – 5 žáky seznámíme s postupem při plnění jednotlivých úkolů; snímek 6 – pracovní list; snímek 7 – pracovní list s řešením (cvičení 5 – poslední věta má různá řešení; cvičení 6 – řešení </a:t>
            </a:r>
            <a:r>
              <a:rPr lang="cs-CZ" smtClean="0"/>
              <a:t>napíšeme fixou na tabuli)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46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NTB7RF28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61833"/>
            <a:ext cx="885379" cy="112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E7S8KAYQ\MC90003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825" y="625593"/>
            <a:ext cx="917826" cy="135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ZCRH1448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04235"/>
            <a:ext cx="1192883" cy="1035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4458" y="40050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4157464"/>
            <a:ext cx="180020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slunce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931638" y="4157464"/>
            <a:ext cx="180020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chalupa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6660232" y="4157464"/>
            <a:ext cx="180020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bělásek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2677760"/>
            <a:ext cx="16561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003646" y="2677760"/>
            <a:ext cx="16561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02054" y="2707330"/>
            <a:ext cx="165618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21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674" y="1215703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1196752"/>
            <a:ext cx="2016224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žabka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851920" y="1196752"/>
            <a:ext cx="2016224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hodiny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228184" y="1196752"/>
            <a:ext cx="2016224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liška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331640" y="2852936"/>
            <a:ext cx="20162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79912" y="2855765"/>
            <a:ext cx="20162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28184" y="2852936"/>
            <a:ext cx="20162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3023" y="406993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HABC50MY\MC900232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642" y="5445224"/>
            <a:ext cx="932507" cy="83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11655" y="4000837"/>
            <a:ext cx="24572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Eva maluje měsíc.</a:t>
            </a:r>
          </a:p>
          <a:p>
            <a:r>
              <a:rPr lang="cs-CZ" sz="2400" dirty="0" smtClean="0"/>
              <a:t>Eva maluje slunce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Jana\AppData\Local\Microsoft\Windows\Temporary Internet Files\Content.IE5\E7S8KAYQ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347" y="5366720"/>
            <a:ext cx="726629" cy="114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13788" y="4023774"/>
            <a:ext cx="2310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Ondra má míč.</a:t>
            </a:r>
          </a:p>
          <a:p>
            <a:r>
              <a:rPr lang="cs-CZ" sz="2400" dirty="0" smtClean="0"/>
              <a:t>Ondra nemá míč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3" name="Picture 5" descr="C:\Users\Jana\AppData\Local\Microsoft\Windows\Temporary Internet Files\Content.IE5\U40387WJ\MC9002129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36542"/>
            <a:ext cx="864096" cy="107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516216" y="4023773"/>
            <a:ext cx="24490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Teta jede na výlet.</a:t>
            </a:r>
          </a:p>
          <a:p>
            <a:r>
              <a:rPr lang="cs-CZ" sz="2400" dirty="0" smtClean="0"/>
              <a:t>Táta jede na výlet.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2243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910285"/>
            <a:ext cx="5367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DNE SVÍTÍ NA OBLOZE ____________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1046" y="1688107"/>
            <a:ext cx="4212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MLÁDĚ KOČKY JE ___________ 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2579" y="2608473"/>
            <a:ext cx="5530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 SVAČINĚ MÁM NĚKDY _____________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6131" y="36450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51046" y="3797424"/>
            <a:ext cx="1775245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emu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855035" y="3797424"/>
            <a:ext cx="1775245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suší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444208" y="3797424"/>
            <a:ext cx="1775245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síť</a:t>
            </a:r>
            <a:endParaRPr lang="cs-CZ" sz="24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094552" y="5581368"/>
            <a:ext cx="20882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02144" y="5575491"/>
            <a:ext cx="20882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391702" y="5575491"/>
            <a:ext cx="20882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40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166" y="702363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pic>
        <p:nvPicPr>
          <p:cNvPr id="3" name="Picture 2" descr="C:\Users\Jana\AppData\Local\Microsoft\Windows\Temporary Internet Files\Content.IE5\NTB7RF28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01" y="606912"/>
            <a:ext cx="442689" cy="5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\AppData\Local\Microsoft\Windows\Temporary Internet Files\Content.IE5\E7S8KAYQ\MC90003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529" y="488792"/>
            <a:ext cx="458913" cy="678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\AppData\Local\Microsoft\Windows\Temporary Internet Files\Content.IE5\ZCRH1448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661" y="606912"/>
            <a:ext cx="596442" cy="51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3854" y="26881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3248" y="2781185"/>
            <a:ext cx="1008112" cy="2763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slunce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789627" y="2781185"/>
            <a:ext cx="999855" cy="28995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chalupa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979011" y="2780928"/>
            <a:ext cx="1063118" cy="3038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bělásek</a:t>
            </a:r>
            <a:endParaRPr lang="cs-CZ" sz="16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92569" y="1570846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87939" y="1561630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79011" y="1561630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48666" y="4240039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28190" y="4253186"/>
            <a:ext cx="942353" cy="38828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žabka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867174" y="4240039"/>
            <a:ext cx="1008112" cy="37775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157106" y="4240039"/>
            <a:ext cx="77545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liška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31399" y="5445224"/>
            <a:ext cx="88926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869863" y="5441929"/>
            <a:ext cx="919619" cy="61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50934" y="5441929"/>
            <a:ext cx="781630" cy="329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572000" y="37919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9" name="Picture 2" descr="C:\Users\Jana\AppData\Local\Microsoft\Windows\Temporary Internet Files\Content.IE5\HABC50MY\MC900232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06" y="325110"/>
            <a:ext cx="705279" cy="63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5213952" y="379197"/>
            <a:ext cx="1905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Eva maluje měsíc.</a:t>
            </a:r>
          </a:p>
          <a:p>
            <a:r>
              <a:rPr lang="cs-CZ" dirty="0" smtClean="0"/>
              <a:t>Eva maluje slunce.</a:t>
            </a:r>
            <a:endParaRPr lang="cs-CZ" dirty="0"/>
          </a:p>
        </p:txBody>
      </p:sp>
      <p:pic>
        <p:nvPicPr>
          <p:cNvPr id="41" name="Picture 3" descr="C:\Users\Jana\AppData\Local\Microsoft\Windows\Temporary Internet Files\Content.IE5\E7S8KAYQ\MC9004405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675" y="1178945"/>
            <a:ext cx="499401" cy="78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5213952" y="1167146"/>
            <a:ext cx="1797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Ondra má míč.</a:t>
            </a:r>
          </a:p>
          <a:p>
            <a:r>
              <a:rPr lang="cs-CZ" dirty="0" smtClean="0"/>
              <a:t>Ondra nemá míč.</a:t>
            </a:r>
            <a:endParaRPr lang="cs-CZ" dirty="0"/>
          </a:p>
        </p:txBody>
      </p:sp>
      <p:pic>
        <p:nvPicPr>
          <p:cNvPr id="43" name="Picture 5" descr="C:\Users\Jana\AppData\Local\Microsoft\Windows\Temporary Internet Files\Content.IE5\U40387WJ\MC9002129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559" y="2118878"/>
            <a:ext cx="459426" cy="56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ovéPole 43"/>
          <p:cNvSpPr txBox="1"/>
          <p:nvPr/>
        </p:nvSpPr>
        <p:spPr>
          <a:xfrm>
            <a:off x="5213952" y="2041773"/>
            <a:ext cx="1885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Teta jede na výlet.</a:t>
            </a:r>
          </a:p>
          <a:p>
            <a:r>
              <a:rPr lang="cs-CZ" dirty="0" smtClean="0"/>
              <a:t>Táta jede na výlet.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13145" y="28389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040587" y="2938504"/>
            <a:ext cx="3851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DNE SVÍTÍ NA OBLOZE __________ 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072539" y="3501008"/>
            <a:ext cx="3209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KOČKY JE ___________ 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100477" y="4077995"/>
            <a:ext cx="3966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SVAČINĚ MÁM NĚKDY __________ 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665471" y="4674313"/>
            <a:ext cx="3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419297" y="4775020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emu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436096" y="5514742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suší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5419297" y="6237312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síť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6950405" y="6611101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966534" y="5148809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966533" y="5888531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94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166" y="702363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pic>
        <p:nvPicPr>
          <p:cNvPr id="3" name="Picture 2" descr="C:\Users\Jana\AppData\Local\Microsoft\Windows\Temporary Internet Files\Content.IE5\NTB7RF28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01" y="606912"/>
            <a:ext cx="442689" cy="5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\AppData\Local\Microsoft\Windows\Temporary Internet Files\Content.IE5\E7S8KAYQ\MC90003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529" y="488792"/>
            <a:ext cx="458913" cy="678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\AppData\Local\Microsoft\Windows\Temporary Internet Files\Content.IE5\ZCRH1448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661" y="606912"/>
            <a:ext cx="596442" cy="51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3854" y="26881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3248" y="2781185"/>
            <a:ext cx="1008112" cy="2763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slunce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789627" y="2781185"/>
            <a:ext cx="999855" cy="28995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chalupa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979011" y="2780928"/>
            <a:ext cx="1063118" cy="3038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bělásek</a:t>
            </a:r>
            <a:endParaRPr lang="cs-CZ" sz="16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92569" y="1570846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87939" y="1561630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79011" y="1561630"/>
            <a:ext cx="8280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48666" y="4240039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28190" y="4253186"/>
            <a:ext cx="942353" cy="38828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žabka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867174" y="4240039"/>
            <a:ext cx="1008112" cy="37775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157106" y="4240039"/>
            <a:ext cx="77545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liška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31399" y="5445224"/>
            <a:ext cx="88926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869863" y="5441929"/>
            <a:ext cx="919619" cy="61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50934" y="5441929"/>
            <a:ext cx="781630" cy="329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572000" y="37919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9" name="Picture 2" descr="C:\Users\Jana\AppData\Local\Microsoft\Windows\Temporary Internet Files\Content.IE5\HABC50MY\MC900232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706" y="325110"/>
            <a:ext cx="705279" cy="63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5213952" y="379197"/>
            <a:ext cx="1905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Eva maluje měsíc.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Eva maluje slunce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" name="Picture 3" descr="C:\Users\Jana\AppData\Local\Microsoft\Windows\Temporary Internet Files\Content.IE5\E7S8KAYQ\MC9004405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675" y="1178945"/>
            <a:ext cx="499401" cy="78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5213952" y="1167146"/>
            <a:ext cx="1797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Ondra má míč.</a:t>
            </a:r>
          </a:p>
          <a:p>
            <a:r>
              <a:rPr lang="cs-CZ" dirty="0" smtClean="0"/>
              <a:t>Ondra nemá míč.</a:t>
            </a:r>
            <a:endParaRPr lang="cs-CZ" dirty="0"/>
          </a:p>
        </p:txBody>
      </p:sp>
      <p:pic>
        <p:nvPicPr>
          <p:cNvPr id="43" name="Picture 5" descr="C:\Users\Jana\AppData\Local\Microsoft\Windows\Temporary Internet Files\Content.IE5\U40387WJ\MC9002129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559" y="2118878"/>
            <a:ext cx="459426" cy="56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ovéPole 43"/>
          <p:cNvSpPr txBox="1"/>
          <p:nvPr/>
        </p:nvSpPr>
        <p:spPr>
          <a:xfrm>
            <a:off x="5213952" y="2041773"/>
            <a:ext cx="1885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Teta jede na výlet.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Táta jede na výlet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13145" y="28389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040587" y="2938504"/>
            <a:ext cx="3851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DNE SVÍTÍ NA OBLOZE </a:t>
            </a:r>
            <a:r>
              <a:rPr lang="cs-CZ" dirty="0" smtClean="0">
                <a:solidFill>
                  <a:srgbClr val="FF0000"/>
                </a:solidFill>
              </a:rPr>
              <a:t>SLUNCE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072539" y="3501008"/>
            <a:ext cx="2419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MLÁDĚ KOČKY JE </a:t>
            </a:r>
            <a:r>
              <a:rPr lang="cs-CZ" dirty="0" smtClean="0">
                <a:solidFill>
                  <a:srgbClr val="FF0000"/>
                </a:solidFill>
              </a:rPr>
              <a:t>KOTĚ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100477" y="4077995"/>
            <a:ext cx="3392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SVAČINĚ MÁM NĚKDY </a:t>
            </a:r>
            <a:r>
              <a:rPr lang="cs-CZ" dirty="0" smtClean="0">
                <a:solidFill>
                  <a:srgbClr val="FF0000"/>
                </a:solidFill>
              </a:rPr>
              <a:t>ROHLÍK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665471" y="4674313"/>
            <a:ext cx="3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419297" y="4775020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emu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436096" y="5514742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suší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5419297" y="6237312"/>
            <a:ext cx="1022354" cy="3737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síť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6950405" y="6611101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966534" y="5148809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966533" y="5888531"/>
            <a:ext cx="120260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87284" y="1210138"/>
            <a:ext cx="822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82277" y="1219246"/>
            <a:ext cx="83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ŽIRAFA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79011" y="1241150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OPICE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824" y="5059918"/>
            <a:ext cx="802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ŽABKA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62383" y="5078721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HODINY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10661" y="5072597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LIŠKA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ZCRH1448\MC900440405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60" y="3182422"/>
            <a:ext cx="841729" cy="84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U40387WJ\MC9003113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892" y="3319139"/>
            <a:ext cx="749560" cy="56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HABC50MY\MC9001929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12" y="3319139"/>
            <a:ext cx="829652" cy="57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208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344</Words>
  <Application>Microsoft Office PowerPoint</Application>
  <PresentationFormat>Předvádění na obrazovce (4:3)</PresentationFormat>
  <Paragraphs>89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30</cp:revision>
  <dcterms:created xsi:type="dcterms:W3CDTF">2011-08-21T15:31:45Z</dcterms:created>
  <dcterms:modified xsi:type="dcterms:W3CDTF">2012-01-05T19:50:21Z</dcterms:modified>
</cp:coreProperties>
</file>