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9" r:id="rId4"/>
    <p:sldId id="260" r:id="rId5"/>
    <p:sldId id="264" r:id="rId6"/>
    <p:sldId id="262" r:id="rId7"/>
    <p:sldId id="261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D1F"/>
    <a:srgbClr val="6F3505"/>
    <a:srgbClr val="FBC4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BD8E99-B646-4721-80F5-436B5508934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AFF2E0F-F158-4331-893E-4D54870AE2E0}">
      <dgm:prSet phldrT="[Text]" custT="1"/>
      <dgm:spPr>
        <a:solidFill>
          <a:schemeClr val="accent2"/>
        </a:solidFill>
        <a:ln>
          <a:solidFill>
            <a:srgbClr val="3E4D1F"/>
          </a:solidFill>
        </a:ln>
      </dgm:spPr>
      <dgm:t>
        <a:bodyPr/>
        <a:lstStyle/>
        <a:p>
          <a:r>
            <a:rPr lang="cs-CZ" sz="2400" b="1" dirty="0" smtClean="0"/>
            <a:t>BRAHMÁNI</a:t>
          </a:r>
          <a:endParaRPr lang="cs-CZ" sz="2400" b="1" dirty="0"/>
        </a:p>
      </dgm:t>
    </dgm:pt>
    <dgm:pt modelId="{D80AB16A-1AEC-464C-A2DE-45ED9EA9ABB5}" type="parTrans" cxnId="{7AD39918-EC9F-4070-B7F9-A3DF9565AC3D}">
      <dgm:prSet/>
      <dgm:spPr/>
      <dgm:t>
        <a:bodyPr/>
        <a:lstStyle/>
        <a:p>
          <a:endParaRPr lang="cs-CZ"/>
        </a:p>
      </dgm:t>
    </dgm:pt>
    <dgm:pt modelId="{60AF24B6-2F08-4BD1-9BB1-B0E1519C385F}" type="sibTrans" cxnId="{7AD39918-EC9F-4070-B7F9-A3DF9565AC3D}">
      <dgm:prSet/>
      <dgm:spPr/>
      <dgm:t>
        <a:bodyPr/>
        <a:lstStyle/>
        <a:p>
          <a:endParaRPr lang="cs-CZ"/>
        </a:p>
      </dgm:t>
    </dgm:pt>
    <dgm:pt modelId="{A32FDEDF-776A-4086-A631-A6F32DDD0F4D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kněží</a:t>
          </a:r>
          <a:endParaRPr lang="cs-CZ" sz="2400" dirty="0"/>
        </a:p>
      </dgm:t>
    </dgm:pt>
    <dgm:pt modelId="{48D18389-E6BA-4060-8931-279E8F3F5369}" type="parTrans" cxnId="{3CF050CD-4E78-42D1-BD40-12A5336F61C8}">
      <dgm:prSet/>
      <dgm:spPr/>
      <dgm:t>
        <a:bodyPr/>
        <a:lstStyle/>
        <a:p>
          <a:endParaRPr lang="cs-CZ"/>
        </a:p>
      </dgm:t>
    </dgm:pt>
    <dgm:pt modelId="{83F56120-771F-4852-ACE6-F388775D3A38}" type="sibTrans" cxnId="{3CF050CD-4E78-42D1-BD40-12A5336F61C8}">
      <dgm:prSet/>
      <dgm:spPr/>
      <dgm:t>
        <a:bodyPr/>
        <a:lstStyle/>
        <a:p>
          <a:endParaRPr lang="cs-CZ"/>
        </a:p>
      </dgm:t>
    </dgm:pt>
    <dgm:pt modelId="{8C034439-2CC6-45B8-9F36-B6DD2B3123B5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ústa</a:t>
          </a:r>
          <a:endParaRPr lang="cs-CZ" sz="2400" dirty="0"/>
        </a:p>
      </dgm:t>
    </dgm:pt>
    <dgm:pt modelId="{614A88D1-0703-49C3-AFD0-DF65576B1E35}" type="parTrans" cxnId="{66A758D8-984F-417F-A37E-07E4BFF454BA}">
      <dgm:prSet/>
      <dgm:spPr/>
      <dgm:t>
        <a:bodyPr/>
        <a:lstStyle/>
        <a:p>
          <a:endParaRPr lang="cs-CZ"/>
        </a:p>
      </dgm:t>
    </dgm:pt>
    <dgm:pt modelId="{B95F8D8C-D8BF-4D9E-88B3-C5A9C2C6376A}" type="sibTrans" cxnId="{66A758D8-984F-417F-A37E-07E4BFF454BA}">
      <dgm:prSet/>
      <dgm:spPr/>
      <dgm:t>
        <a:bodyPr/>
        <a:lstStyle/>
        <a:p>
          <a:endParaRPr lang="cs-CZ"/>
        </a:p>
      </dgm:t>
    </dgm:pt>
    <dgm:pt modelId="{A99F8327-2F1E-4BCE-899A-CC9CDABEEB2A}">
      <dgm:prSet phldrT="[Text]" custT="1"/>
      <dgm:spPr>
        <a:solidFill>
          <a:schemeClr val="accent2"/>
        </a:solidFill>
        <a:ln>
          <a:solidFill>
            <a:srgbClr val="3E4D1F"/>
          </a:solidFill>
        </a:ln>
      </dgm:spPr>
      <dgm:t>
        <a:bodyPr/>
        <a:lstStyle/>
        <a:p>
          <a:r>
            <a:rPr lang="cs-CZ" sz="2400" b="1" dirty="0" smtClean="0"/>
            <a:t>KŠATRIJOVÉ</a:t>
          </a:r>
          <a:endParaRPr lang="cs-CZ" sz="2400" b="1" dirty="0"/>
        </a:p>
      </dgm:t>
    </dgm:pt>
    <dgm:pt modelId="{4018671D-5ECB-4353-A9CA-E88315A21842}" type="parTrans" cxnId="{9F8712C0-7663-40B2-9516-BFE04951A040}">
      <dgm:prSet/>
      <dgm:spPr/>
      <dgm:t>
        <a:bodyPr/>
        <a:lstStyle/>
        <a:p>
          <a:endParaRPr lang="cs-CZ"/>
        </a:p>
      </dgm:t>
    </dgm:pt>
    <dgm:pt modelId="{DD7DFA88-88CE-421C-8FD6-B4DC09C9AB21}" type="sibTrans" cxnId="{9F8712C0-7663-40B2-9516-BFE04951A040}">
      <dgm:prSet/>
      <dgm:spPr/>
      <dgm:t>
        <a:bodyPr/>
        <a:lstStyle/>
        <a:p>
          <a:endParaRPr lang="cs-CZ"/>
        </a:p>
      </dgm:t>
    </dgm:pt>
    <dgm:pt modelId="{46A127A0-85A7-4DD6-8379-08D252FEE99A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válečníci</a:t>
          </a:r>
          <a:endParaRPr lang="cs-CZ" sz="2400" dirty="0"/>
        </a:p>
      </dgm:t>
    </dgm:pt>
    <dgm:pt modelId="{31931431-B8FC-4956-A2FE-C98699000330}" type="parTrans" cxnId="{DC8BC90D-C0B3-4FD2-864E-AEFAE319E8BC}">
      <dgm:prSet/>
      <dgm:spPr/>
      <dgm:t>
        <a:bodyPr/>
        <a:lstStyle/>
        <a:p>
          <a:endParaRPr lang="cs-CZ"/>
        </a:p>
      </dgm:t>
    </dgm:pt>
    <dgm:pt modelId="{B81CB832-F191-4E6B-83D8-E751B00DF5E1}" type="sibTrans" cxnId="{DC8BC90D-C0B3-4FD2-864E-AEFAE319E8BC}">
      <dgm:prSet/>
      <dgm:spPr/>
      <dgm:t>
        <a:bodyPr/>
        <a:lstStyle/>
        <a:p>
          <a:endParaRPr lang="cs-CZ"/>
        </a:p>
      </dgm:t>
    </dgm:pt>
    <dgm:pt modelId="{D90BC5FD-B2A8-4B45-AF5A-B9DD13C1D441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paže</a:t>
          </a:r>
          <a:endParaRPr lang="cs-CZ" sz="2400" dirty="0"/>
        </a:p>
      </dgm:t>
    </dgm:pt>
    <dgm:pt modelId="{E15AC16B-7A85-45E9-9702-3899E4316A04}" type="parTrans" cxnId="{BA12018E-1A26-4051-AF03-0A0E100CA7EA}">
      <dgm:prSet/>
      <dgm:spPr/>
      <dgm:t>
        <a:bodyPr/>
        <a:lstStyle/>
        <a:p>
          <a:endParaRPr lang="cs-CZ"/>
        </a:p>
      </dgm:t>
    </dgm:pt>
    <dgm:pt modelId="{140AF6D7-9DA0-4615-BD98-448FA5900EC2}" type="sibTrans" cxnId="{BA12018E-1A26-4051-AF03-0A0E100CA7EA}">
      <dgm:prSet/>
      <dgm:spPr/>
      <dgm:t>
        <a:bodyPr/>
        <a:lstStyle/>
        <a:p>
          <a:endParaRPr lang="cs-CZ"/>
        </a:p>
      </dgm:t>
    </dgm:pt>
    <dgm:pt modelId="{5E88BE6B-740B-49A3-92A4-D527850B1E9F}">
      <dgm:prSet phldrT="[Text]" custT="1"/>
      <dgm:spPr>
        <a:solidFill>
          <a:schemeClr val="accent2"/>
        </a:solidFill>
        <a:ln>
          <a:solidFill>
            <a:srgbClr val="3E4D1F"/>
          </a:solidFill>
        </a:ln>
      </dgm:spPr>
      <dgm:t>
        <a:bodyPr/>
        <a:lstStyle/>
        <a:p>
          <a:r>
            <a:rPr lang="cs-CZ" sz="2400" b="1" dirty="0" smtClean="0"/>
            <a:t>VAIŠJOVÉ</a:t>
          </a:r>
          <a:endParaRPr lang="cs-CZ" sz="2400" b="1" dirty="0"/>
        </a:p>
      </dgm:t>
    </dgm:pt>
    <dgm:pt modelId="{75372C42-2A1A-44EA-8973-50FD681CACEF}" type="parTrans" cxnId="{05552D66-DC59-4D55-9B87-0AAFAA77BB14}">
      <dgm:prSet/>
      <dgm:spPr/>
      <dgm:t>
        <a:bodyPr/>
        <a:lstStyle/>
        <a:p>
          <a:endParaRPr lang="cs-CZ"/>
        </a:p>
      </dgm:t>
    </dgm:pt>
    <dgm:pt modelId="{037137FB-5447-4953-B582-9235CF0601F6}" type="sibTrans" cxnId="{05552D66-DC59-4D55-9B87-0AAFAA77BB14}">
      <dgm:prSet/>
      <dgm:spPr/>
      <dgm:t>
        <a:bodyPr/>
        <a:lstStyle/>
        <a:p>
          <a:endParaRPr lang="cs-CZ"/>
        </a:p>
      </dgm:t>
    </dgm:pt>
    <dgm:pt modelId="{DE8FB852-AED7-41A3-89FB-FD1DB2C832E8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200" dirty="0" smtClean="0"/>
            <a:t>obchodníci, řemeslníci, rolníci</a:t>
          </a:r>
          <a:endParaRPr lang="cs-CZ" sz="2200" dirty="0"/>
        </a:p>
      </dgm:t>
    </dgm:pt>
    <dgm:pt modelId="{2EBABF67-51A5-4D9F-B356-D905C4E2F3B5}" type="parTrans" cxnId="{B872ED58-2EE1-4247-B09C-88CA21708E12}">
      <dgm:prSet/>
      <dgm:spPr/>
      <dgm:t>
        <a:bodyPr/>
        <a:lstStyle/>
        <a:p>
          <a:endParaRPr lang="cs-CZ"/>
        </a:p>
      </dgm:t>
    </dgm:pt>
    <dgm:pt modelId="{952FC137-E84E-4FEE-8E02-08E99B5853FE}" type="sibTrans" cxnId="{B872ED58-2EE1-4247-B09C-88CA21708E12}">
      <dgm:prSet/>
      <dgm:spPr/>
      <dgm:t>
        <a:bodyPr/>
        <a:lstStyle/>
        <a:p>
          <a:endParaRPr lang="cs-CZ"/>
        </a:p>
      </dgm:t>
    </dgm:pt>
    <dgm:pt modelId="{C4E4DD47-BCF0-4A12-8F96-4CF4D44CA835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stehna</a:t>
          </a:r>
          <a:endParaRPr lang="cs-CZ" sz="2400" dirty="0"/>
        </a:p>
      </dgm:t>
    </dgm:pt>
    <dgm:pt modelId="{9E1B5A6C-0BEE-4C22-B97D-31FCBA583C87}" type="parTrans" cxnId="{A49D86DE-70E9-4BFF-B012-6ABE00A0FC3C}">
      <dgm:prSet/>
      <dgm:spPr/>
      <dgm:t>
        <a:bodyPr/>
        <a:lstStyle/>
        <a:p>
          <a:endParaRPr lang="cs-CZ"/>
        </a:p>
      </dgm:t>
    </dgm:pt>
    <dgm:pt modelId="{58D34A4D-3803-424E-9A39-DA844FB89215}" type="sibTrans" cxnId="{A49D86DE-70E9-4BFF-B012-6ABE00A0FC3C}">
      <dgm:prSet/>
      <dgm:spPr/>
      <dgm:t>
        <a:bodyPr/>
        <a:lstStyle/>
        <a:p>
          <a:endParaRPr lang="cs-CZ"/>
        </a:p>
      </dgm:t>
    </dgm:pt>
    <dgm:pt modelId="{FC51A287-8F66-4457-A2D2-CD548638CCA5}">
      <dgm:prSet custT="1"/>
      <dgm:spPr>
        <a:solidFill>
          <a:schemeClr val="accent2"/>
        </a:solidFill>
        <a:ln>
          <a:solidFill>
            <a:srgbClr val="3E4D1F"/>
          </a:solidFill>
        </a:ln>
      </dgm:spPr>
      <dgm:t>
        <a:bodyPr/>
        <a:lstStyle/>
        <a:p>
          <a:r>
            <a:rPr lang="cs-CZ" sz="2400" b="1" dirty="0" smtClean="0"/>
            <a:t>ŠÚDROVÉ</a:t>
          </a:r>
          <a:endParaRPr lang="cs-CZ" sz="2400" b="1" dirty="0"/>
        </a:p>
      </dgm:t>
    </dgm:pt>
    <dgm:pt modelId="{4A5F4348-A329-47CF-9C7F-B47B5C424119}" type="parTrans" cxnId="{C8A9AB3D-0FB5-46D2-AD3A-98FAEF09BC46}">
      <dgm:prSet/>
      <dgm:spPr/>
      <dgm:t>
        <a:bodyPr/>
        <a:lstStyle/>
        <a:p>
          <a:endParaRPr lang="cs-CZ"/>
        </a:p>
      </dgm:t>
    </dgm:pt>
    <dgm:pt modelId="{36C182D6-C77E-4652-9797-2989A8FDD0F0}" type="sibTrans" cxnId="{C8A9AB3D-0FB5-46D2-AD3A-98FAEF09BC46}">
      <dgm:prSet/>
      <dgm:spPr/>
      <dgm:t>
        <a:bodyPr/>
        <a:lstStyle/>
        <a:p>
          <a:endParaRPr lang="cs-CZ"/>
        </a:p>
      </dgm:t>
    </dgm:pt>
    <dgm:pt modelId="{A8A8EB11-11D8-4E62-8E16-A559813A643D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bíla</a:t>
          </a:r>
          <a:endParaRPr lang="cs-CZ" sz="2400" dirty="0"/>
        </a:p>
      </dgm:t>
    </dgm:pt>
    <dgm:pt modelId="{D6EC1EAD-679B-4B54-9B1B-6920BD8D26E4}" type="parTrans" cxnId="{80C16A26-65FF-45AD-8E9C-75F9FCA151CF}">
      <dgm:prSet/>
      <dgm:spPr/>
      <dgm:t>
        <a:bodyPr/>
        <a:lstStyle/>
        <a:p>
          <a:endParaRPr lang="cs-CZ"/>
        </a:p>
      </dgm:t>
    </dgm:pt>
    <dgm:pt modelId="{C7FF3F77-7596-41B6-8BF6-92C5EB557294}" type="sibTrans" cxnId="{80C16A26-65FF-45AD-8E9C-75F9FCA151CF}">
      <dgm:prSet/>
      <dgm:spPr/>
      <dgm:t>
        <a:bodyPr/>
        <a:lstStyle/>
        <a:p>
          <a:endParaRPr lang="cs-CZ"/>
        </a:p>
      </dgm:t>
    </dgm:pt>
    <dgm:pt modelId="{88D81FD8-7500-4642-B931-561AF04FAE54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červená</a:t>
          </a:r>
          <a:endParaRPr lang="cs-CZ" sz="2400" dirty="0"/>
        </a:p>
      </dgm:t>
    </dgm:pt>
    <dgm:pt modelId="{970939BE-0D87-4D4C-83BE-0F62E60D1D0C}" type="parTrans" cxnId="{C5E3CB45-5BF8-4DD9-B447-AA9C2EC49CDE}">
      <dgm:prSet/>
      <dgm:spPr/>
      <dgm:t>
        <a:bodyPr/>
        <a:lstStyle/>
        <a:p>
          <a:endParaRPr lang="cs-CZ"/>
        </a:p>
      </dgm:t>
    </dgm:pt>
    <dgm:pt modelId="{67F1B7D2-0447-46B4-A993-5AC818408353}" type="sibTrans" cxnId="{C5E3CB45-5BF8-4DD9-B447-AA9C2EC49CDE}">
      <dgm:prSet/>
      <dgm:spPr/>
      <dgm:t>
        <a:bodyPr/>
        <a:lstStyle/>
        <a:p>
          <a:endParaRPr lang="cs-CZ"/>
        </a:p>
      </dgm:t>
    </dgm:pt>
    <dgm:pt modelId="{ACD5288C-19DB-4FBB-A046-4C5A446105FF}">
      <dgm:prSet phldrT="[Text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400" dirty="0" smtClean="0"/>
            <a:t>žlutá</a:t>
          </a:r>
          <a:endParaRPr lang="cs-CZ" sz="2400" dirty="0"/>
        </a:p>
      </dgm:t>
    </dgm:pt>
    <dgm:pt modelId="{A65F9D95-0905-4B3D-A2D8-E4275C1C6E74}" type="parTrans" cxnId="{320458E3-69EF-4762-BFA8-9467C90CC441}">
      <dgm:prSet/>
      <dgm:spPr/>
      <dgm:t>
        <a:bodyPr/>
        <a:lstStyle/>
        <a:p>
          <a:endParaRPr lang="cs-CZ"/>
        </a:p>
      </dgm:t>
    </dgm:pt>
    <dgm:pt modelId="{9F156397-85F3-4219-824D-632267AC9ADA}" type="sibTrans" cxnId="{320458E3-69EF-4762-BFA8-9467C90CC441}">
      <dgm:prSet/>
      <dgm:spPr/>
      <dgm:t>
        <a:bodyPr/>
        <a:lstStyle/>
        <a:p>
          <a:endParaRPr lang="cs-CZ"/>
        </a:p>
      </dgm:t>
    </dgm:pt>
    <dgm:pt modelId="{28A7142F-F22B-4EF3-A9D2-2FA9C07404A3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200" dirty="0" smtClean="0"/>
            <a:t>služebníci</a:t>
          </a:r>
          <a:endParaRPr lang="cs-CZ" sz="2200" dirty="0"/>
        </a:p>
      </dgm:t>
    </dgm:pt>
    <dgm:pt modelId="{73458ECE-3195-4CE0-BE50-74A790E45A76}" type="parTrans" cxnId="{BE1C9323-CBD2-49EF-B825-AEC42A4CF3A9}">
      <dgm:prSet/>
      <dgm:spPr/>
      <dgm:t>
        <a:bodyPr/>
        <a:lstStyle/>
        <a:p>
          <a:endParaRPr lang="cs-CZ"/>
        </a:p>
      </dgm:t>
    </dgm:pt>
    <dgm:pt modelId="{0A46B6CA-1FBB-4879-B776-97CD74E337D0}" type="sibTrans" cxnId="{BE1C9323-CBD2-49EF-B825-AEC42A4CF3A9}">
      <dgm:prSet/>
      <dgm:spPr/>
      <dgm:t>
        <a:bodyPr/>
        <a:lstStyle/>
        <a:p>
          <a:endParaRPr lang="cs-CZ"/>
        </a:p>
      </dgm:t>
    </dgm:pt>
    <dgm:pt modelId="{544D0438-8C33-4AAD-9C95-F4A026B2FFE4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200" dirty="0" smtClean="0"/>
            <a:t>chodidla</a:t>
          </a:r>
          <a:endParaRPr lang="cs-CZ" sz="2200" dirty="0"/>
        </a:p>
      </dgm:t>
    </dgm:pt>
    <dgm:pt modelId="{85434CA5-0924-4F5C-A8E9-E47525121F7E}" type="parTrans" cxnId="{94FC29D6-5ABE-4AC3-BEC3-23E25C1ECD31}">
      <dgm:prSet/>
      <dgm:spPr/>
      <dgm:t>
        <a:bodyPr/>
        <a:lstStyle/>
        <a:p>
          <a:endParaRPr lang="cs-CZ"/>
        </a:p>
      </dgm:t>
    </dgm:pt>
    <dgm:pt modelId="{18055A85-1C29-4BB1-BBAA-53422F6F2EB6}" type="sibTrans" cxnId="{94FC29D6-5ABE-4AC3-BEC3-23E25C1ECD31}">
      <dgm:prSet/>
      <dgm:spPr/>
      <dgm:t>
        <a:bodyPr/>
        <a:lstStyle/>
        <a:p>
          <a:endParaRPr lang="cs-CZ"/>
        </a:p>
      </dgm:t>
    </dgm:pt>
    <dgm:pt modelId="{01B2EE7E-7A43-4E2D-9361-00887A9D2806}">
      <dgm:prSet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3E4D1F">
              <a:alpha val="90000"/>
            </a:srgbClr>
          </a:solidFill>
        </a:ln>
      </dgm:spPr>
      <dgm:t>
        <a:bodyPr/>
        <a:lstStyle/>
        <a:p>
          <a:r>
            <a:rPr lang="cs-CZ" sz="2200" dirty="0" smtClean="0"/>
            <a:t>černá</a:t>
          </a:r>
          <a:endParaRPr lang="cs-CZ" sz="2200" dirty="0"/>
        </a:p>
      </dgm:t>
    </dgm:pt>
    <dgm:pt modelId="{06CA9299-4FDA-4F6B-B96A-2C740AA4B656}" type="parTrans" cxnId="{99289DEF-3145-4C1F-B0D6-5715F13FDBB7}">
      <dgm:prSet/>
      <dgm:spPr/>
      <dgm:t>
        <a:bodyPr/>
        <a:lstStyle/>
        <a:p>
          <a:endParaRPr lang="cs-CZ"/>
        </a:p>
      </dgm:t>
    </dgm:pt>
    <dgm:pt modelId="{E3FC49FD-C2E4-4B10-B2B7-3151F26FC92A}" type="sibTrans" cxnId="{99289DEF-3145-4C1F-B0D6-5715F13FDBB7}">
      <dgm:prSet/>
      <dgm:spPr/>
      <dgm:t>
        <a:bodyPr/>
        <a:lstStyle/>
        <a:p>
          <a:endParaRPr lang="cs-CZ"/>
        </a:p>
      </dgm:t>
    </dgm:pt>
    <dgm:pt modelId="{E2A3B05D-DE69-4FD5-A610-3861BE613B08}" type="pres">
      <dgm:prSet presAssocID="{AABD8E99-B646-4721-80F5-436B5508934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46125E0-746A-45CB-A6C9-A5748D693067}" type="pres">
      <dgm:prSet presAssocID="{2AFF2E0F-F158-4331-893E-4D54870AE2E0}" presName="composite" presStyleCnt="0"/>
      <dgm:spPr/>
    </dgm:pt>
    <dgm:pt modelId="{AFA6268C-CBF5-4F6D-9387-50446F64E537}" type="pres">
      <dgm:prSet presAssocID="{2AFF2E0F-F158-4331-893E-4D54870AE2E0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3EDB5D-0F01-4202-A5C6-33880F0D2B1A}" type="pres">
      <dgm:prSet presAssocID="{2AFF2E0F-F158-4331-893E-4D54870AE2E0}" presName="desTx" presStyleLbl="alignAccFollowNode1" presStyleIdx="0" presStyleCnt="4" custScaleY="99671" custLinFactNeighborX="-166" custLinFactNeighborY="33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E4CBC3-9B3C-4691-B15D-B6BB17C7384B}" type="pres">
      <dgm:prSet presAssocID="{60AF24B6-2F08-4BD1-9BB1-B0E1519C385F}" presName="space" presStyleCnt="0"/>
      <dgm:spPr/>
    </dgm:pt>
    <dgm:pt modelId="{1B0D3BD8-260D-4CA3-B8CB-82DD0985267D}" type="pres">
      <dgm:prSet presAssocID="{A99F8327-2F1E-4BCE-899A-CC9CDABEEB2A}" presName="composite" presStyleCnt="0"/>
      <dgm:spPr/>
    </dgm:pt>
    <dgm:pt modelId="{6E6AA1A0-6B6A-499D-8CAE-EC521AB8F012}" type="pres">
      <dgm:prSet presAssocID="{A99F8327-2F1E-4BCE-899A-CC9CDABEEB2A}" presName="parTx" presStyleLbl="alignNode1" presStyleIdx="1" presStyleCnt="4" custLinFactNeighborX="230" custLinFactNeighborY="-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39EEE7-A4F9-47C1-916F-1866CD4972CC}" type="pres">
      <dgm:prSet presAssocID="{A99F8327-2F1E-4BCE-899A-CC9CDABEEB2A}" presName="desTx" presStyleLbl="alignAccFollowNode1" presStyleIdx="1" presStyleCnt="4" custScale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B57CF7-E46F-4793-9B4D-BEF35A35E2FF}" type="pres">
      <dgm:prSet presAssocID="{DD7DFA88-88CE-421C-8FD6-B4DC09C9AB21}" presName="space" presStyleCnt="0"/>
      <dgm:spPr/>
    </dgm:pt>
    <dgm:pt modelId="{440C0C81-A6AF-4E08-AF5A-B9530BDF5B64}" type="pres">
      <dgm:prSet presAssocID="{5E88BE6B-740B-49A3-92A4-D527850B1E9F}" presName="composite" presStyleCnt="0"/>
      <dgm:spPr/>
    </dgm:pt>
    <dgm:pt modelId="{521FCB4F-0FF4-4FED-93A5-FB08747364B1}" type="pres">
      <dgm:prSet presAssocID="{5E88BE6B-740B-49A3-92A4-D527850B1E9F}" presName="parTx" presStyleLbl="alignNode1" presStyleIdx="2" presStyleCnt="4" custLinFactNeighborX="626" custLinFactNeighborY="-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B11096-55C6-4F3F-B7D3-EE3E27645EE2}" type="pres">
      <dgm:prSet presAssocID="{5E88BE6B-740B-49A3-92A4-D527850B1E9F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B90CD4-35CE-46AD-8E8C-B38596E10471}" type="pres">
      <dgm:prSet presAssocID="{037137FB-5447-4953-B582-9235CF0601F6}" presName="space" presStyleCnt="0"/>
      <dgm:spPr/>
    </dgm:pt>
    <dgm:pt modelId="{B6015655-A325-4A2F-9925-24434777B63C}" type="pres">
      <dgm:prSet presAssocID="{FC51A287-8F66-4457-A2D2-CD548638CCA5}" presName="composite" presStyleCnt="0"/>
      <dgm:spPr/>
    </dgm:pt>
    <dgm:pt modelId="{3E5994F8-13C8-4B94-B2E8-418B4168E5C0}" type="pres">
      <dgm:prSet presAssocID="{FC51A287-8F66-4457-A2D2-CD548638CCA5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20E620-EC6A-4499-8BF4-883C16CD26DC}" type="pres">
      <dgm:prSet presAssocID="{FC51A287-8F66-4457-A2D2-CD548638CCA5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25392CC-754A-4AA8-9426-E81321479C27}" type="presOf" srcId="{D90BC5FD-B2A8-4B45-AF5A-B9DD13C1D441}" destId="{8F39EEE7-A4F9-47C1-916F-1866CD4972CC}" srcOrd="0" destOrd="1" presId="urn:microsoft.com/office/officeart/2005/8/layout/hList1"/>
    <dgm:cxn modelId="{47429F8D-4F3F-444A-B02B-C78BBB481D7E}" type="presOf" srcId="{A8A8EB11-11D8-4E62-8E16-A559813A643D}" destId="{563EDB5D-0F01-4202-A5C6-33880F0D2B1A}" srcOrd="0" destOrd="2" presId="urn:microsoft.com/office/officeart/2005/8/layout/hList1"/>
    <dgm:cxn modelId="{0D4EB909-7093-464E-8FDF-2AF60C5A97C5}" type="presOf" srcId="{01B2EE7E-7A43-4E2D-9361-00887A9D2806}" destId="{B920E620-EC6A-4499-8BF4-883C16CD26DC}" srcOrd="0" destOrd="2" presId="urn:microsoft.com/office/officeart/2005/8/layout/hList1"/>
    <dgm:cxn modelId="{99289DEF-3145-4C1F-B0D6-5715F13FDBB7}" srcId="{FC51A287-8F66-4457-A2D2-CD548638CCA5}" destId="{01B2EE7E-7A43-4E2D-9361-00887A9D2806}" srcOrd="2" destOrd="0" parTransId="{06CA9299-4FDA-4F6B-B96A-2C740AA4B656}" sibTransId="{E3FC49FD-C2E4-4B10-B2B7-3151F26FC92A}"/>
    <dgm:cxn modelId="{E078C155-A2AF-4299-A8B9-6BB852AB334B}" type="presOf" srcId="{DE8FB852-AED7-41A3-89FB-FD1DB2C832E8}" destId="{16B11096-55C6-4F3F-B7D3-EE3E27645EE2}" srcOrd="0" destOrd="0" presId="urn:microsoft.com/office/officeart/2005/8/layout/hList1"/>
    <dgm:cxn modelId="{CB0F0FBA-95F8-4B21-BFE3-5DBCCCB0FB2C}" type="presOf" srcId="{A32FDEDF-776A-4086-A631-A6F32DDD0F4D}" destId="{563EDB5D-0F01-4202-A5C6-33880F0D2B1A}" srcOrd="0" destOrd="0" presId="urn:microsoft.com/office/officeart/2005/8/layout/hList1"/>
    <dgm:cxn modelId="{9F8712C0-7663-40B2-9516-BFE04951A040}" srcId="{AABD8E99-B646-4721-80F5-436B55089342}" destId="{A99F8327-2F1E-4BCE-899A-CC9CDABEEB2A}" srcOrd="1" destOrd="0" parTransId="{4018671D-5ECB-4353-A9CA-E88315A21842}" sibTransId="{DD7DFA88-88CE-421C-8FD6-B4DC09C9AB21}"/>
    <dgm:cxn modelId="{BA12018E-1A26-4051-AF03-0A0E100CA7EA}" srcId="{A99F8327-2F1E-4BCE-899A-CC9CDABEEB2A}" destId="{D90BC5FD-B2A8-4B45-AF5A-B9DD13C1D441}" srcOrd="1" destOrd="0" parTransId="{E15AC16B-7A85-45E9-9702-3899E4316A04}" sibTransId="{140AF6D7-9DA0-4615-BD98-448FA5900EC2}"/>
    <dgm:cxn modelId="{EBF5FCEF-A26E-483F-8C89-3BB05375BDCC}" type="presOf" srcId="{A99F8327-2F1E-4BCE-899A-CC9CDABEEB2A}" destId="{6E6AA1A0-6B6A-499D-8CAE-EC521AB8F012}" srcOrd="0" destOrd="0" presId="urn:microsoft.com/office/officeart/2005/8/layout/hList1"/>
    <dgm:cxn modelId="{7B2D6DD3-DB35-4933-BC4F-AAF10A04F1A5}" type="presOf" srcId="{88D81FD8-7500-4642-B931-561AF04FAE54}" destId="{8F39EEE7-A4F9-47C1-916F-1866CD4972CC}" srcOrd="0" destOrd="2" presId="urn:microsoft.com/office/officeart/2005/8/layout/hList1"/>
    <dgm:cxn modelId="{05552D66-DC59-4D55-9B87-0AAFAA77BB14}" srcId="{AABD8E99-B646-4721-80F5-436B55089342}" destId="{5E88BE6B-740B-49A3-92A4-D527850B1E9F}" srcOrd="2" destOrd="0" parTransId="{75372C42-2A1A-44EA-8973-50FD681CACEF}" sibTransId="{037137FB-5447-4953-B582-9235CF0601F6}"/>
    <dgm:cxn modelId="{822AEC22-7E6F-4E55-8FCC-DEA42ABF892C}" type="presOf" srcId="{AABD8E99-B646-4721-80F5-436B55089342}" destId="{E2A3B05D-DE69-4FD5-A610-3861BE613B08}" srcOrd="0" destOrd="0" presId="urn:microsoft.com/office/officeart/2005/8/layout/hList1"/>
    <dgm:cxn modelId="{94FC29D6-5ABE-4AC3-BEC3-23E25C1ECD31}" srcId="{FC51A287-8F66-4457-A2D2-CD548638CCA5}" destId="{544D0438-8C33-4AAD-9C95-F4A026B2FFE4}" srcOrd="1" destOrd="0" parTransId="{85434CA5-0924-4F5C-A8E9-E47525121F7E}" sibTransId="{18055A85-1C29-4BB1-BBAA-53422F6F2EB6}"/>
    <dgm:cxn modelId="{3EE3A0E9-4B88-4B7A-9AF6-672550E8C5C1}" type="presOf" srcId="{5E88BE6B-740B-49A3-92A4-D527850B1E9F}" destId="{521FCB4F-0FF4-4FED-93A5-FB08747364B1}" srcOrd="0" destOrd="0" presId="urn:microsoft.com/office/officeart/2005/8/layout/hList1"/>
    <dgm:cxn modelId="{C5E3CB45-5BF8-4DD9-B447-AA9C2EC49CDE}" srcId="{A99F8327-2F1E-4BCE-899A-CC9CDABEEB2A}" destId="{88D81FD8-7500-4642-B931-561AF04FAE54}" srcOrd="2" destOrd="0" parTransId="{970939BE-0D87-4D4C-83BE-0F62E60D1D0C}" sibTransId="{67F1B7D2-0447-46B4-A993-5AC818408353}"/>
    <dgm:cxn modelId="{80C16A26-65FF-45AD-8E9C-75F9FCA151CF}" srcId="{2AFF2E0F-F158-4331-893E-4D54870AE2E0}" destId="{A8A8EB11-11D8-4E62-8E16-A559813A643D}" srcOrd="2" destOrd="0" parTransId="{D6EC1EAD-679B-4B54-9B1B-6920BD8D26E4}" sibTransId="{C7FF3F77-7596-41B6-8BF6-92C5EB557294}"/>
    <dgm:cxn modelId="{3CF050CD-4E78-42D1-BD40-12A5336F61C8}" srcId="{2AFF2E0F-F158-4331-893E-4D54870AE2E0}" destId="{A32FDEDF-776A-4086-A631-A6F32DDD0F4D}" srcOrd="0" destOrd="0" parTransId="{48D18389-E6BA-4060-8931-279E8F3F5369}" sibTransId="{83F56120-771F-4852-ACE6-F388775D3A38}"/>
    <dgm:cxn modelId="{AA5138A3-8924-42E1-9EFA-0D99A8AB9B7A}" type="presOf" srcId="{C4E4DD47-BCF0-4A12-8F96-4CF4D44CA835}" destId="{16B11096-55C6-4F3F-B7D3-EE3E27645EE2}" srcOrd="0" destOrd="1" presId="urn:microsoft.com/office/officeart/2005/8/layout/hList1"/>
    <dgm:cxn modelId="{DC8BC90D-C0B3-4FD2-864E-AEFAE319E8BC}" srcId="{A99F8327-2F1E-4BCE-899A-CC9CDABEEB2A}" destId="{46A127A0-85A7-4DD6-8379-08D252FEE99A}" srcOrd="0" destOrd="0" parTransId="{31931431-B8FC-4956-A2FE-C98699000330}" sibTransId="{B81CB832-F191-4E6B-83D8-E751B00DF5E1}"/>
    <dgm:cxn modelId="{320458E3-69EF-4762-BFA8-9467C90CC441}" srcId="{5E88BE6B-740B-49A3-92A4-D527850B1E9F}" destId="{ACD5288C-19DB-4FBB-A046-4C5A446105FF}" srcOrd="2" destOrd="0" parTransId="{A65F9D95-0905-4B3D-A2D8-E4275C1C6E74}" sibTransId="{9F156397-85F3-4219-824D-632267AC9ADA}"/>
    <dgm:cxn modelId="{7AD39918-EC9F-4070-B7F9-A3DF9565AC3D}" srcId="{AABD8E99-B646-4721-80F5-436B55089342}" destId="{2AFF2E0F-F158-4331-893E-4D54870AE2E0}" srcOrd="0" destOrd="0" parTransId="{D80AB16A-1AEC-464C-A2DE-45ED9EA9ABB5}" sibTransId="{60AF24B6-2F08-4BD1-9BB1-B0E1519C385F}"/>
    <dgm:cxn modelId="{2DC94C64-9D4F-4123-AE43-E58654BA12A6}" type="presOf" srcId="{544D0438-8C33-4AAD-9C95-F4A026B2FFE4}" destId="{B920E620-EC6A-4499-8BF4-883C16CD26DC}" srcOrd="0" destOrd="1" presId="urn:microsoft.com/office/officeart/2005/8/layout/hList1"/>
    <dgm:cxn modelId="{B29E44F4-E047-4DFF-B051-BCB14F421C25}" type="presOf" srcId="{28A7142F-F22B-4EF3-A9D2-2FA9C07404A3}" destId="{B920E620-EC6A-4499-8BF4-883C16CD26DC}" srcOrd="0" destOrd="0" presId="urn:microsoft.com/office/officeart/2005/8/layout/hList1"/>
    <dgm:cxn modelId="{66A758D8-984F-417F-A37E-07E4BFF454BA}" srcId="{2AFF2E0F-F158-4331-893E-4D54870AE2E0}" destId="{8C034439-2CC6-45B8-9F36-B6DD2B3123B5}" srcOrd="1" destOrd="0" parTransId="{614A88D1-0703-49C3-AFD0-DF65576B1E35}" sibTransId="{B95F8D8C-D8BF-4D9E-88B3-C5A9C2C6376A}"/>
    <dgm:cxn modelId="{037213D2-6F5E-4FE5-BA87-226BB27DCF3E}" type="presOf" srcId="{46A127A0-85A7-4DD6-8379-08D252FEE99A}" destId="{8F39EEE7-A4F9-47C1-916F-1866CD4972CC}" srcOrd="0" destOrd="0" presId="urn:microsoft.com/office/officeart/2005/8/layout/hList1"/>
    <dgm:cxn modelId="{DFE575D8-43BF-405F-93B9-318C2BA9CC8C}" type="presOf" srcId="{2AFF2E0F-F158-4331-893E-4D54870AE2E0}" destId="{AFA6268C-CBF5-4F6D-9387-50446F64E537}" srcOrd="0" destOrd="0" presId="urn:microsoft.com/office/officeart/2005/8/layout/hList1"/>
    <dgm:cxn modelId="{873AF195-41C7-4542-8087-C977C0EA7F2A}" type="presOf" srcId="{ACD5288C-19DB-4FBB-A046-4C5A446105FF}" destId="{16B11096-55C6-4F3F-B7D3-EE3E27645EE2}" srcOrd="0" destOrd="2" presId="urn:microsoft.com/office/officeart/2005/8/layout/hList1"/>
    <dgm:cxn modelId="{A49D86DE-70E9-4BFF-B012-6ABE00A0FC3C}" srcId="{5E88BE6B-740B-49A3-92A4-D527850B1E9F}" destId="{C4E4DD47-BCF0-4A12-8F96-4CF4D44CA835}" srcOrd="1" destOrd="0" parTransId="{9E1B5A6C-0BEE-4C22-B97D-31FCBA583C87}" sibTransId="{58D34A4D-3803-424E-9A39-DA844FB89215}"/>
    <dgm:cxn modelId="{B872ED58-2EE1-4247-B09C-88CA21708E12}" srcId="{5E88BE6B-740B-49A3-92A4-D527850B1E9F}" destId="{DE8FB852-AED7-41A3-89FB-FD1DB2C832E8}" srcOrd="0" destOrd="0" parTransId="{2EBABF67-51A5-4D9F-B356-D905C4E2F3B5}" sibTransId="{952FC137-E84E-4FEE-8E02-08E99B5853FE}"/>
    <dgm:cxn modelId="{1DB3CB79-F8FA-40D4-8654-3D76C0AAA6D6}" type="presOf" srcId="{8C034439-2CC6-45B8-9F36-B6DD2B3123B5}" destId="{563EDB5D-0F01-4202-A5C6-33880F0D2B1A}" srcOrd="0" destOrd="1" presId="urn:microsoft.com/office/officeart/2005/8/layout/hList1"/>
    <dgm:cxn modelId="{BE1C9323-CBD2-49EF-B825-AEC42A4CF3A9}" srcId="{FC51A287-8F66-4457-A2D2-CD548638CCA5}" destId="{28A7142F-F22B-4EF3-A9D2-2FA9C07404A3}" srcOrd="0" destOrd="0" parTransId="{73458ECE-3195-4CE0-BE50-74A790E45A76}" sibTransId="{0A46B6CA-1FBB-4879-B776-97CD74E337D0}"/>
    <dgm:cxn modelId="{B6693E5B-D75A-4411-9295-CDA25302BEC9}" type="presOf" srcId="{FC51A287-8F66-4457-A2D2-CD548638CCA5}" destId="{3E5994F8-13C8-4B94-B2E8-418B4168E5C0}" srcOrd="0" destOrd="0" presId="urn:microsoft.com/office/officeart/2005/8/layout/hList1"/>
    <dgm:cxn modelId="{C8A9AB3D-0FB5-46D2-AD3A-98FAEF09BC46}" srcId="{AABD8E99-B646-4721-80F5-436B55089342}" destId="{FC51A287-8F66-4457-A2D2-CD548638CCA5}" srcOrd="3" destOrd="0" parTransId="{4A5F4348-A329-47CF-9C7F-B47B5C424119}" sibTransId="{36C182D6-C77E-4652-9797-2989A8FDD0F0}"/>
    <dgm:cxn modelId="{66EEB585-14DD-4F4D-BB17-A1A04831241A}" type="presParOf" srcId="{E2A3B05D-DE69-4FD5-A610-3861BE613B08}" destId="{146125E0-746A-45CB-A6C9-A5748D693067}" srcOrd="0" destOrd="0" presId="urn:microsoft.com/office/officeart/2005/8/layout/hList1"/>
    <dgm:cxn modelId="{69706ED7-DE65-468F-B720-3E7FD3399511}" type="presParOf" srcId="{146125E0-746A-45CB-A6C9-A5748D693067}" destId="{AFA6268C-CBF5-4F6D-9387-50446F64E537}" srcOrd="0" destOrd="0" presId="urn:microsoft.com/office/officeart/2005/8/layout/hList1"/>
    <dgm:cxn modelId="{1751F16F-C506-4A6F-AEE3-C270A42F557C}" type="presParOf" srcId="{146125E0-746A-45CB-A6C9-A5748D693067}" destId="{563EDB5D-0F01-4202-A5C6-33880F0D2B1A}" srcOrd="1" destOrd="0" presId="urn:microsoft.com/office/officeart/2005/8/layout/hList1"/>
    <dgm:cxn modelId="{1302F87C-A59E-4666-B923-9DBC5CBE4A3D}" type="presParOf" srcId="{E2A3B05D-DE69-4FD5-A610-3861BE613B08}" destId="{D9E4CBC3-9B3C-4691-B15D-B6BB17C7384B}" srcOrd="1" destOrd="0" presId="urn:microsoft.com/office/officeart/2005/8/layout/hList1"/>
    <dgm:cxn modelId="{7216D949-9B9B-451F-A55F-E856C5AB7254}" type="presParOf" srcId="{E2A3B05D-DE69-4FD5-A610-3861BE613B08}" destId="{1B0D3BD8-260D-4CA3-B8CB-82DD0985267D}" srcOrd="2" destOrd="0" presId="urn:microsoft.com/office/officeart/2005/8/layout/hList1"/>
    <dgm:cxn modelId="{E701D339-8054-4174-89A5-91A08B7EFE90}" type="presParOf" srcId="{1B0D3BD8-260D-4CA3-B8CB-82DD0985267D}" destId="{6E6AA1A0-6B6A-499D-8CAE-EC521AB8F012}" srcOrd="0" destOrd="0" presId="urn:microsoft.com/office/officeart/2005/8/layout/hList1"/>
    <dgm:cxn modelId="{D915CB2C-7321-4DF3-AFBE-26937DD070C4}" type="presParOf" srcId="{1B0D3BD8-260D-4CA3-B8CB-82DD0985267D}" destId="{8F39EEE7-A4F9-47C1-916F-1866CD4972CC}" srcOrd="1" destOrd="0" presId="urn:microsoft.com/office/officeart/2005/8/layout/hList1"/>
    <dgm:cxn modelId="{D34FD792-FCAD-43F8-BCB9-2453E1B700D3}" type="presParOf" srcId="{E2A3B05D-DE69-4FD5-A610-3861BE613B08}" destId="{C9B57CF7-E46F-4793-9B4D-BEF35A35E2FF}" srcOrd="3" destOrd="0" presId="urn:microsoft.com/office/officeart/2005/8/layout/hList1"/>
    <dgm:cxn modelId="{85A39EA3-B7B1-4A4E-A100-BF7CD5AD85C9}" type="presParOf" srcId="{E2A3B05D-DE69-4FD5-A610-3861BE613B08}" destId="{440C0C81-A6AF-4E08-AF5A-B9530BDF5B64}" srcOrd="4" destOrd="0" presId="urn:microsoft.com/office/officeart/2005/8/layout/hList1"/>
    <dgm:cxn modelId="{FC34E299-094F-4A38-9306-ED88EB76EDFD}" type="presParOf" srcId="{440C0C81-A6AF-4E08-AF5A-B9530BDF5B64}" destId="{521FCB4F-0FF4-4FED-93A5-FB08747364B1}" srcOrd="0" destOrd="0" presId="urn:microsoft.com/office/officeart/2005/8/layout/hList1"/>
    <dgm:cxn modelId="{345F427C-2925-4BBB-AC3B-03243E2FC0D3}" type="presParOf" srcId="{440C0C81-A6AF-4E08-AF5A-B9530BDF5B64}" destId="{16B11096-55C6-4F3F-B7D3-EE3E27645EE2}" srcOrd="1" destOrd="0" presId="urn:microsoft.com/office/officeart/2005/8/layout/hList1"/>
    <dgm:cxn modelId="{E0F1EB61-04F9-4E8B-A35C-647163A4EC93}" type="presParOf" srcId="{E2A3B05D-DE69-4FD5-A610-3861BE613B08}" destId="{1CB90CD4-35CE-46AD-8E8C-B38596E10471}" srcOrd="5" destOrd="0" presId="urn:microsoft.com/office/officeart/2005/8/layout/hList1"/>
    <dgm:cxn modelId="{7445C1C9-2DED-47F8-B59C-3B5884D81A53}" type="presParOf" srcId="{E2A3B05D-DE69-4FD5-A610-3861BE613B08}" destId="{B6015655-A325-4A2F-9925-24434777B63C}" srcOrd="6" destOrd="0" presId="urn:microsoft.com/office/officeart/2005/8/layout/hList1"/>
    <dgm:cxn modelId="{AEB69513-E81F-42F3-BE51-3EFCFAEE5EA0}" type="presParOf" srcId="{B6015655-A325-4A2F-9925-24434777B63C}" destId="{3E5994F8-13C8-4B94-B2E8-418B4168E5C0}" srcOrd="0" destOrd="0" presId="urn:microsoft.com/office/officeart/2005/8/layout/hList1"/>
    <dgm:cxn modelId="{B346327B-3EB1-44C4-BF4A-7AF09C53317B}" type="presParOf" srcId="{B6015655-A325-4A2F-9925-24434777B63C}" destId="{B920E620-EC6A-4499-8BF4-883C16CD26D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A6268C-CBF5-4F6D-9387-50446F64E537}">
      <dsp:nvSpPr>
        <dsp:cNvPr id="0" name=""/>
        <dsp:cNvSpPr/>
      </dsp:nvSpPr>
      <dsp:spPr>
        <a:xfrm>
          <a:off x="3140" y="17467"/>
          <a:ext cx="1888381" cy="576000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rgbClr val="3E4D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BRAHMÁNI</a:t>
          </a:r>
          <a:endParaRPr lang="cs-CZ" sz="2400" b="1" kern="1200" dirty="0"/>
        </a:p>
      </dsp:txBody>
      <dsp:txXfrm>
        <a:off x="3140" y="17467"/>
        <a:ext cx="1888381" cy="576000"/>
      </dsp:txXfrm>
    </dsp:sp>
    <dsp:sp modelId="{563EDB5D-0F01-4202-A5C6-33880F0D2B1A}">
      <dsp:nvSpPr>
        <dsp:cNvPr id="0" name=""/>
        <dsp:cNvSpPr/>
      </dsp:nvSpPr>
      <dsp:spPr>
        <a:xfrm>
          <a:off x="5" y="614226"/>
          <a:ext cx="1888381" cy="1993837"/>
        </a:xfrm>
        <a:prstGeom prst="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3E4D1F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kněží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ústa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bíla</a:t>
          </a:r>
          <a:endParaRPr lang="cs-CZ" sz="2400" kern="1200" dirty="0"/>
        </a:p>
      </dsp:txBody>
      <dsp:txXfrm>
        <a:off x="5" y="614226"/>
        <a:ext cx="1888381" cy="1993837"/>
      </dsp:txXfrm>
    </dsp:sp>
    <dsp:sp modelId="{6E6AA1A0-6B6A-499D-8CAE-EC521AB8F012}">
      <dsp:nvSpPr>
        <dsp:cNvPr id="0" name=""/>
        <dsp:cNvSpPr/>
      </dsp:nvSpPr>
      <dsp:spPr>
        <a:xfrm>
          <a:off x="2160238" y="15776"/>
          <a:ext cx="1888381" cy="576000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rgbClr val="3E4D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KŠATRIJOVÉ</a:t>
          </a:r>
          <a:endParaRPr lang="cs-CZ" sz="2400" b="1" kern="1200" dirty="0"/>
        </a:p>
      </dsp:txBody>
      <dsp:txXfrm>
        <a:off x="2160238" y="15776"/>
        <a:ext cx="1888381" cy="576000"/>
      </dsp:txXfrm>
    </dsp:sp>
    <dsp:sp modelId="{8F39EEE7-A4F9-47C1-916F-1866CD4972CC}">
      <dsp:nvSpPr>
        <dsp:cNvPr id="0" name=""/>
        <dsp:cNvSpPr/>
      </dsp:nvSpPr>
      <dsp:spPr>
        <a:xfrm>
          <a:off x="2155895" y="591822"/>
          <a:ext cx="1888381" cy="2000418"/>
        </a:xfrm>
        <a:prstGeom prst="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3E4D1F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válečníci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paže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červená</a:t>
          </a:r>
          <a:endParaRPr lang="cs-CZ" sz="2400" kern="1200" dirty="0"/>
        </a:p>
      </dsp:txBody>
      <dsp:txXfrm>
        <a:off x="2155895" y="591822"/>
        <a:ext cx="1888381" cy="2000418"/>
      </dsp:txXfrm>
    </dsp:sp>
    <dsp:sp modelId="{521FCB4F-0FF4-4FED-93A5-FB08747364B1}">
      <dsp:nvSpPr>
        <dsp:cNvPr id="0" name=""/>
        <dsp:cNvSpPr/>
      </dsp:nvSpPr>
      <dsp:spPr>
        <a:xfrm>
          <a:off x="4320471" y="15776"/>
          <a:ext cx="1888381" cy="576000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rgbClr val="3E4D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VAIŠJOVÉ</a:t>
          </a:r>
          <a:endParaRPr lang="cs-CZ" sz="2400" b="1" kern="1200" dirty="0"/>
        </a:p>
      </dsp:txBody>
      <dsp:txXfrm>
        <a:off x="4320471" y="15776"/>
        <a:ext cx="1888381" cy="576000"/>
      </dsp:txXfrm>
    </dsp:sp>
    <dsp:sp modelId="{16B11096-55C6-4F3F-B7D3-EE3E27645EE2}">
      <dsp:nvSpPr>
        <dsp:cNvPr id="0" name=""/>
        <dsp:cNvSpPr/>
      </dsp:nvSpPr>
      <dsp:spPr>
        <a:xfrm>
          <a:off x="4308650" y="591822"/>
          <a:ext cx="1888381" cy="2000418"/>
        </a:xfrm>
        <a:prstGeom prst="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3E4D1F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obchodníci, řemeslníci, rolníci</a:t>
          </a:r>
          <a:endParaRPr lang="cs-CZ" sz="22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stehna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žlutá</a:t>
          </a:r>
          <a:endParaRPr lang="cs-CZ" sz="2400" kern="1200" dirty="0"/>
        </a:p>
      </dsp:txBody>
      <dsp:txXfrm>
        <a:off x="4308650" y="591822"/>
        <a:ext cx="1888381" cy="2000418"/>
      </dsp:txXfrm>
    </dsp:sp>
    <dsp:sp modelId="{3E5994F8-13C8-4B94-B2E8-418B4168E5C0}">
      <dsp:nvSpPr>
        <dsp:cNvPr id="0" name=""/>
        <dsp:cNvSpPr/>
      </dsp:nvSpPr>
      <dsp:spPr>
        <a:xfrm>
          <a:off x="6461405" y="15822"/>
          <a:ext cx="1888381" cy="576000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rgbClr val="3E4D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ŠÚDROVÉ</a:t>
          </a:r>
          <a:endParaRPr lang="cs-CZ" sz="2400" b="1" kern="1200" dirty="0"/>
        </a:p>
      </dsp:txBody>
      <dsp:txXfrm>
        <a:off x="6461405" y="15822"/>
        <a:ext cx="1888381" cy="576000"/>
      </dsp:txXfrm>
    </dsp:sp>
    <dsp:sp modelId="{B920E620-EC6A-4499-8BF4-883C16CD26DC}">
      <dsp:nvSpPr>
        <dsp:cNvPr id="0" name=""/>
        <dsp:cNvSpPr/>
      </dsp:nvSpPr>
      <dsp:spPr>
        <a:xfrm>
          <a:off x="6461405" y="591822"/>
          <a:ext cx="1888381" cy="2000418"/>
        </a:xfrm>
        <a:prstGeom prst="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3E4D1F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služebníci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chodidla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černá</a:t>
          </a:r>
          <a:endParaRPr lang="cs-CZ" sz="2200" kern="1200" dirty="0"/>
        </a:p>
      </dsp:txBody>
      <dsp:txXfrm>
        <a:off x="6461405" y="591822"/>
        <a:ext cx="1888381" cy="20004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4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7/Rama_and_Hanuman_fighting_Ravana,_an_album_painting_on_paper,_c1820.jpg" TargetMode="External"/><Relationship Id="rId2" Type="http://schemas.openxmlformats.org/officeDocument/2006/relationships/hyperlink" Target="http://upload.wikimedia.org/wikipedia/commons/0/02/Rigveda_MS2097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3/37/Krishna_and_Arjun_on_the_chariot,_Mahabharata,_18th-19th_century,_India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5/Barley_in_Slovenia.jpg" TargetMode="External"/><Relationship Id="rId3" Type="http://schemas.openxmlformats.org/officeDocument/2006/relationships/hyperlink" Target="http://upload.wikimedia.org/wikipedia/commons/2/2b/Mohenjo-daro.jpg?uselang=cs" TargetMode="External"/><Relationship Id="rId7" Type="http://schemas.openxmlformats.org/officeDocument/2006/relationships/hyperlink" Target="http://upload.wikimedia.org/wikipedia/commons/7/7c/Buddha_lantau.jpg" TargetMode="External"/><Relationship Id="rId12" Type="http://schemas.openxmlformats.org/officeDocument/2006/relationships/hyperlink" Target="http://upload.wikimedia.org/wikipedia/commons/1/17/Asokanpillar-crop.jpg?uselang=cs" TargetMode="External"/><Relationship Id="rId2" Type="http://schemas.openxmlformats.org/officeDocument/2006/relationships/hyperlink" Target="http://upload.wikimedia.org/wikipedia/commons/3/3d/Maurya_Dynasty_in_265_B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d/db/Main_Ganga_river,_before_the_Bhimgoda_barrage,_Haridwar.jpg?uselang=cs" TargetMode="External"/><Relationship Id="rId11" Type="http://schemas.openxmlformats.org/officeDocument/2006/relationships/hyperlink" Target="http://upload.wikimedia.org/wikipedia/commons/7/73/Ashoka_Pillar_Delhi.JPG" TargetMode="External"/><Relationship Id="rId5" Type="http://schemas.openxmlformats.org/officeDocument/2006/relationships/hyperlink" Target="http://upload.wikimedia.org/wikipedia/commons/4/4e/Brahma_Mus%C3%A9e_Guimet_25971.jpg" TargetMode="External"/><Relationship Id="rId10" Type="http://schemas.openxmlformats.org/officeDocument/2006/relationships/hyperlink" Target="http://upload.wikimedia.org/wikipedia/commons/d/d7/Feld_mit_reifer_Baumwolle.jpeg" TargetMode="External"/><Relationship Id="rId4" Type="http://schemas.openxmlformats.org/officeDocument/2006/relationships/hyperlink" Target="http://upload.wikimedia.org/wikipedia/commons/4/4d/Ghanghro_location.jpg" TargetMode="External"/><Relationship Id="rId9" Type="http://schemas.openxmlformats.org/officeDocument/2006/relationships/hyperlink" Target="http://upload.wikimedia.org/wikipedia/commons/f/f4/Rice_plantin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4680519"/>
          </a:xfrm>
        </p:spPr>
        <p:txBody>
          <a:bodyPr>
            <a:normAutofit fontScale="90000"/>
          </a:bodyPr>
          <a:lstStyle/>
          <a:p>
            <a:pPr algn="l"/>
            <a:r>
              <a:rPr lang="cs-CZ" sz="1600" b="1" dirty="0"/>
              <a:t>NÁZEV:			VY_32_INOVACE_08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ČÍSLO PROJEKTU:		CZ.1.07/1.4.00/21.1700	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NÁZEV PROJEKTU:		Moderní škola 2011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ŠKOLA:			</a:t>
            </a:r>
            <a:r>
              <a:rPr lang="cs-CZ" sz="1600" dirty="0"/>
              <a:t>Základní škola a Mateřská škola Nemilany</a:t>
            </a:r>
            <a:br>
              <a:rPr lang="cs-CZ" sz="1600" dirty="0"/>
            </a:br>
            <a:r>
              <a:rPr lang="cs-CZ" sz="1600" b="1" dirty="0"/>
              <a:t>VYUČUJÍCÍ:			</a:t>
            </a:r>
            <a:r>
              <a:rPr lang="cs-CZ" sz="1600" dirty="0"/>
              <a:t>Mgr. Iveta </a:t>
            </a:r>
            <a:r>
              <a:rPr lang="cs-CZ" sz="1600" dirty="0" err="1"/>
              <a:t>Šlahařová</a:t>
            </a:r>
            <a:r>
              <a:rPr lang="cs-CZ" sz="1600" dirty="0"/>
              <a:t>	</a:t>
            </a:r>
            <a:br>
              <a:rPr lang="cs-CZ" sz="1600" dirty="0"/>
            </a:br>
            <a:r>
              <a:rPr lang="cs-CZ" sz="1600" b="1" dirty="0"/>
              <a:t>TÉMATICKÁ OBLAST:</a:t>
            </a:r>
            <a:r>
              <a:rPr lang="cs-CZ" sz="1600" dirty="0"/>
              <a:t>	</a:t>
            </a:r>
            <a:r>
              <a:rPr lang="cs-CZ" sz="1600" dirty="0" smtClean="0"/>
              <a:t>	Starověk</a:t>
            </a:r>
            <a:r>
              <a:rPr lang="cs-CZ" sz="1600" dirty="0"/>
              <a:t>			 </a:t>
            </a:r>
            <a:br>
              <a:rPr lang="cs-CZ" sz="1600" dirty="0"/>
            </a:br>
            <a:r>
              <a:rPr lang="cs-CZ" sz="1600" b="1" dirty="0"/>
              <a:t> 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 PŘEDMĚT:</a:t>
            </a:r>
            <a:r>
              <a:rPr lang="cs-CZ" sz="1600" b="1"/>
              <a:t>	</a:t>
            </a:r>
            <a:r>
              <a:rPr lang="cs-CZ" sz="1600" smtClean="0"/>
              <a:t>D</a:t>
            </a:r>
            <a:r>
              <a:rPr lang="cs-CZ" sz="1600" b="1" dirty="0"/>
              <a:t>		ROČNÍK:	</a:t>
            </a:r>
            <a:r>
              <a:rPr lang="cs-CZ" sz="1600" dirty="0"/>
              <a:t>6.</a:t>
            </a:r>
            <a:r>
              <a:rPr lang="cs-CZ" sz="1600" b="1" dirty="0"/>
              <a:t> 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 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NÁZEV </a:t>
            </a:r>
            <a:r>
              <a:rPr lang="cs-CZ" sz="1600" b="1" dirty="0"/>
              <a:t>MATERIÁLU:	</a:t>
            </a:r>
            <a:r>
              <a:rPr lang="cs-CZ" sz="1600" b="1" dirty="0" smtClean="0"/>
              <a:t>	</a:t>
            </a:r>
            <a:r>
              <a:rPr lang="cs-CZ" sz="1600" dirty="0" smtClean="0"/>
              <a:t>Starověká </a:t>
            </a:r>
            <a:r>
              <a:rPr lang="cs-CZ" sz="1600" dirty="0"/>
              <a:t>Indie</a:t>
            </a:r>
            <a:br>
              <a:rPr lang="cs-CZ" sz="1600" dirty="0"/>
            </a:br>
            <a:r>
              <a:rPr lang="cs-CZ" sz="1600" b="1" dirty="0"/>
              <a:t> 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ANOTACE</a:t>
            </a:r>
            <a:r>
              <a:rPr lang="cs-CZ" sz="1600" b="1" dirty="0" smtClean="0"/>
              <a:t>:			</a:t>
            </a:r>
            <a:r>
              <a:rPr lang="cs-CZ" sz="1600" dirty="0" smtClean="0"/>
              <a:t>Materiál </a:t>
            </a:r>
            <a:r>
              <a:rPr lang="cs-CZ" sz="1600" dirty="0"/>
              <a:t>je určen pro práci na interaktivní tabuli. </a:t>
            </a:r>
            <a:br>
              <a:rPr lang="cs-CZ" sz="1600" dirty="0"/>
            </a:br>
            <a:r>
              <a:rPr lang="cs-CZ" sz="1600" dirty="0" smtClean="0"/>
              <a:t>			Prezentace </a:t>
            </a:r>
            <a:r>
              <a:rPr lang="cs-CZ" sz="1600" dirty="0"/>
              <a:t>se zaměřuje na přehled fungování společnosti ve </a:t>
            </a:r>
            <a:r>
              <a:rPr lang="cs-CZ" sz="1600" dirty="0" smtClean="0"/>
              <a:t>				starověké </a:t>
            </a:r>
            <a:r>
              <a:rPr lang="cs-CZ" sz="1600" dirty="0"/>
              <a:t>Indii. Obsahuje stručný politický </a:t>
            </a:r>
            <a:r>
              <a:rPr lang="cs-CZ" sz="1600" dirty="0" smtClean="0"/>
              <a:t>vývoj</a:t>
            </a:r>
            <a:r>
              <a:rPr lang="cs-CZ" sz="1600" dirty="0"/>
              <a:t>, charakteristiku </a:t>
            </a:r>
            <a:r>
              <a:rPr lang="cs-CZ" sz="1600" dirty="0" smtClean="0"/>
              <a:t>			náboženství</a:t>
            </a:r>
            <a:r>
              <a:rPr lang="cs-CZ" sz="1600" dirty="0"/>
              <a:t>, kastovního systému, stavitelství, zemědělství a </a:t>
            </a:r>
            <a:r>
              <a:rPr lang="cs-CZ" sz="1600" dirty="0" smtClean="0"/>
              <a:t>				obchodu </a:t>
            </a:r>
            <a:r>
              <a:rPr lang="cs-CZ" sz="1600" dirty="0"/>
              <a:t>a staroindického </a:t>
            </a:r>
            <a:r>
              <a:rPr lang="cs-CZ" sz="1600" dirty="0" smtClean="0"/>
              <a:t>písma</a:t>
            </a:r>
            <a:r>
              <a:rPr lang="cs-CZ" sz="1600" dirty="0"/>
              <a:t>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026" name="obrázek 1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48680"/>
            <a:ext cx="55340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746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992888" cy="17526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sz="10300" b="1" dirty="0" smtClean="0">
                <a:solidFill>
                  <a:srgbClr val="6F3505"/>
                </a:solidFill>
              </a:rPr>
              <a:t>STAROVĚKÁ INDIE</a:t>
            </a:r>
          </a:p>
          <a:p>
            <a:pPr algn="l"/>
            <a:r>
              <a:rPr lang="cs-CZ" sz="6000" b="1" i="1" dirty="0" smtClean="0">
                <a:solidFill>
                  <a:schemeClr val="tx1"/>
                </a:solidFill>
              </a:rPr>
              <a:t>(starověk)</a:t>
            </a:r>
            <a:endParaRPr lang="cs-CZ" sz="60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834880" cy="922114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základní charakteristika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628800"/>
            <a:ext cx="4464496" cy="458587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1200" b="1" i="1" dirty="0" smtClean="0">
              <a:solidFill>
                <a:srgbClr val="3E4D1F"/>
              </a:solidFill>
            </a:endParaRP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Do které skupiny starověkých států řadíme Indii?</a:t>
            </a:r>
          </a:p>
          <a:p>
            <a:endParaRPr lang="cs-CZ" sz="2800" b="1" i="1" dirty="0" smtClean="0">
              <a:solidFill>
                <a:srgbClr val="3E4D1F"/>
              </a:solidFill>
            </a:endParaRP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Kolem kterých řek se zformovala?</a:t>
            </a:r>
          </a:p>
          <a:p>
            <a:endParaRPr lang="cs-CZ" sz="2800" b="1" i="1" dirty="0" smtClean="0">
              <a:solidFill>
                <a:srgbClr val="3E4D1F"/>
              </a:solidFill>
            </a:endParaRP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Kde Indie leží?</a:t>
            </a:r>
          </a:p>
          <a:p>
            <a:endParaRPr lang="cs-CZ" sz="2800" b="1" i="1" dirty="0" smtClean="0">
              <a:solidFill>
                <a:srgbClr val="3E4D1F"/>
              </a:solidFill>
            </a:endParaRP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Čím je ohraničená ze severu?</a:t>
            </a:r>
          </a:p>
          <a:p>
            <a:endParaRPr lang="cs-CZ" sz="2800" b="1" i="1" dirty="0" smtClean="0">
              <a:solidFill>
                <a:srgbClr val="3E4D1F"/>
              </a:solidFill>
            </a:endParaRP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Čím je obklopena z jihu?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1715324"/>
            <a:ext cx="3024336" cy="44499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rgbClr val="3E4D1F"/>
                </a:solidFill>
              </a:rPr>
              <a:t>Indus, Ganga a</a:t>
            </a:r>
          </a:p>
          <a:p>
            <a:pPr marL="457200" indent="-457200"/>
            <a:r>
              <a:rPr lang="cs-CZ" sz="2400" b="1" dirty="0" smtClean="0">
                <a:solidFill>
                  <a:srgbClr val="3E4D1F"/>
                </a:solidFill>
              </a:rPr>
              <a:t>    	 Brahmaputra</a:t>
            </a:r>
          </a:p>
          <a:p>
            <a:pPr marL="457200" indent="-457200"/>
            <a:endParaRPr lang="cs-CZ" sz="2800" b="1" dirty="0" smtClean="0">
              <a:solidFill>
                <a:srgbClr val="3E4D1F"/>
              </a:solidFill>
            </a:endParaRPr>
          </a:p>
          <a:p>
            <a:pPr marL="457200" indent="-457200">
              <a:buAutoNum type="alphaLcParenR" startAt="2"/>
            </a:pPr>
            <a:r>
              <a:rPr lang="cs-CZ" sz="2400" b="1" dirty="0" smtClean="0">
                <a:solidFill>
                  <a:srgbClr val="3E4D1F"/>
                </a:solidFill>
              </a:rPr>
              <a:t>staroorientální</a:t>
            </a:r>
          </a:p>
          <a:p>
            <a:pPr marL="457200" indent="-457200">
              <a:buAutoNum type="alphaLcParenR" startAt="2"/>
            </a:pPr>
            <a:endParaRPr lang="cs-CZ" sz="2800" b="1" dirty="0" smtClean="0">
              <a:solidFill>
                <a:srgbClr val="3E4D1F"/>
              </a:solidFill>
            </a:endParaRPr>
          </a:p>
          <a:p>
            <a:pPr marL="457200" indent="-457200">
              <a:buAutoNum type="alphaLcParenR" startAt="2"/>
            </a:pPr>
            <a:r>
              <a:rPr lang="cs-CZ" sz="2400" b="1" dirty="0" smtClean="0">
                <a:solidFill>
                  <a:srgbClr val="3E4D1F"/>
                </a:solidFill>
              </a:rPr>
              <a:t>Indický poloostrov</a:t>
            </a:r>
          </a:p>
          <a:p>
            <a:pPr marL="457200" indent="-457200">
              <a:buAutoNum type="alphaLcParenR" startAt="2"/>
            </a:pPr>
            <a:endParaRPr lang="cs-CZ" sz="2800" b="1" dirty="0" smtClean="0">
              <a:solidFill>
                <a:srgbClr val="3E4D1F"/>
              </a:solidFill>
            </a:endParaRPr>
          </a:p>
          <a:p>
            <a:pPr marL="457200" indent="-457200">
              <a:buFontTx/>
              <a:buAutoNum type="alphaLcParenR" startAt="4"/>
            </a:pPr>
            <a:r>
              <a:rPr lang="cs-CZ" sz="2400" b="1" dirty="0" smtClean="0">
                <a:solidFill>
                  <a:srgbClr val="3E4D1F"/>
                </a:solidFill>
              </a:rPr>
              <a:t>Arabské moře a Bengálský záliv</a:t>
            </a:r>
            <a:endParaRPr lang="cs-CZ" sz="2400" dirty="0" smtClean="0"/>
          </a:p>
          <a:p>
            <a:pPr marL="457200" indent="-457200">
              <a:buAutoNum type="alphaLcParenR" startAt="4"/>
            </a:pPr>
            <a:endParaRPr lang="cs-CZ" sz="2800" b="1" dirty="0" smtClean="0">
              <a:solidFill>
                <a:srgbClr val="3E4D1F"/>
              </a:solidFill>
            </a:endParaRPr>
          </a:p>
          <a:p>
            <a:pPr marL="457200" indent="-457200">
              <a:buAutoNum type="alphaLcParenR" startAt="4"/>
            </a:pPr>
            <a:r>
              <a:rPr lang="cs-CZ" sz="2400" b="1" dirty="0" smtClean="0">
                <a:solidFill>
                  <a:srgbClr val="3E4D1F"/>
                </a:solidFill>
              </a:rPr>
              <a:t>pohoří Himaláje</a:t>
            </a:r>
            <a:endParaRPr lang="cs-CZ" sz="2800" b="1" dirty="0" smtClean="0">
              <a:solidFill>
                <a:srgbClr val="3E4D1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1772816"/>
            <a:ext cx="15121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4932040" y="2276872"/>
            <a:ext cx="792088" cy="7920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4932040" y="1988840"/>
            <a:ext cx="792088" cy="115212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932040" y="3933056"/>
            <a:ext cx="79208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4932040" y="4725144"/>
            <a:ext cx="792088" cy="72008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932040" y="4797152"/>
            <a:ext cx="792088" cy="100811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Přímá spojovací čára 9"/>
          <p:cNvCxnSpPr/>
          <p:nvPr/>
        </p:nvCxnSpPr>
        <p:spPr>
          <a:xfrm>
            <a:off x="395536" y="6453336"/>
            <a:ext cx="7632848" cy="0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6131024" cy="4968552"/>
          </a:xfrm>
          <a:ln w="31750">
            <a:noFill/>
          </a:ln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buNone/>
            </a:pPr>
            <a:endParaRPr lang="cs-CZ" sz="1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i="1" dirty="0" smtClean="0">
                <a:solidFill>
                  <a:srgbClr val="3E4D1F"/>
                </a:solidFill>
              </a:rPr>
              <a:t>3000 </a:t>
            </a:r>
            <a:r>
              <a:rPr lang="cs-CZ" sz="2200" b="1" i="1" dirty="0" err="1" smtClean="0">
                <a:solidFill>
                  <a:srgbClr val="3E4D1F"/>
                </a:solidFill>
              </a:rPr>
              <a:t>přnl</a:t>
            </a:r>
            <a:r>
              <a:rPr lang="cs-CZ" sz="2200" b="1" i="1" dirty="0" smtClean="0">
                <a:solidFill>
                  <a:srgbClr val="3E4D1F"/>
                </a:solidFill>
              </a:rPr>
              <a:t>.</a:t>
            </a:r>
            <a:r>
              <a:rPr lang="cs-CZ" sz="2200" b="1" dirty="0" smtClean="0">
                <a:solidFill>
                  <a:srgbClr val="3E4D1F"/>
                </a:solidFill>
              </a:rPr>
              <a:t>	</a:t>
            </a:r>
            <a:r>
              <a:rPr lang="cs-CZ" sz="2200" b="1" dirty="0" smtClean="0">
                <a:solidFill>
                  <a:srgbClr val="6F3505"/>
                </a:solidFill>
              </a:rPr>
              <a:t>- osídlení údolí řeky Indu </a:t>
            </a: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- </a:t>
            </a:r>
            <a:r>
              <a:rPr lang="cs-CZ" sz="2200" b="1" dirty="0" err="1" smtClean="0">
                <a:solidFill>
                  <a:srgbClr val="6F3505"/>
                </a:solidFill>
              </a:rPr>
              <a:t>Protoindové</a:t>
            </a:r>
            <a:endParaRPr lang="cs-CZ" sz="22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→ </a:t>
            </a:r>
            <a:r>
              <a:rPr lang="cs-CZ" sz="2200" b="1" i="1" dirty="0" smtClean="0">
                <a:solidFill>
                  <a:srgbClr val="6F3505"/>
                </a:solidFill>
              </a:rPr>
              <a:t>jednotný vzhled měs</a:t>
            </a:r>
            <a:r>
              <a:rPr lang="cs-CZ" sz="2200" b="1" dirty="0" smtClean="0">
                <a:solidFill>
                  <a:srgbClr val="6F3505"/>
                </a:solidFill>
              </a:rPr>
              <a:t>t</a:t>
            </a:r>
          </a:p>
          <a:p>
            <a:pPr>
              <a:spcBef>
                <a:spcPts val="0"/>
              </a:spcBef>
              <a:buNone/>
            </a:pPr>
            <a:endParaRPr lang="cs-CZ" sz="2400" b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i="1" dirty="0" smtClean="0">
                <a:solidFill>
                  <a:srgbClr val="3E4D1F"/>
                </a:solidFill>
              </a:rPr>
              <a:t>1500 </a:t>
            </a:r>
            <a:r>
              <a:rPr lang="cs-CZ" sz="2200" b="1" i="1" dirty="0" err="1" smtClean="0">
                <a:solidFill>
                  <a:srgbClr val="3E4D1F"/>
                </a:solidFill>
              </a:rPr>
              <a:t>přnl</a:t>
            </a:r>
            <a:r>
              <a:rPr lang="cs-CZ" sz="2200" b="1" i="1" dirty="0" smtClean="0">
                <a:solidFill>
                  <a:srgbClr val="3E4D1F"/>
                </a:solidFill>
              </a:rPr>
              <a:t>.</a:t>
            </a:r>
            <a:r>
              <a:rPr lang="cs-CZ" sz="2200" b="1" dirty="0" smtClean="0">
                <a:solidFill>
                  <a:srgbClr val="3E4D1F"/>
                </a:solidFill>
              </a:rPr>
              <a:t>	</a:t>
            </a:r>
            <a:r>
              <a:rPr lang="cs-CZ" sz="2200" b="1" dirty="0" smtClean="0">
                <a:solidFill>
                  <a:srgbClr val="6F3505"/>
                </a:solidFill>
              </a:rPr>
              <a:t>- vnik indoevropských kmenů </a:t>
            </a:r>
            <a:r>
              <a:rPr lang="cs-CZ" sz="2200" b="1" dirty="0" err="1" smtClean="0">
                <a:solidFill>
                  <a:srgbClr val="6F3505"/>
                </a:solidFill>
              </a:rPr>
              <a:t>Árjů</a:t>
            </a:r>
            <a:endParaRPr lang="cs-CZ" sz="22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- osídlení oblasti řeky Gangy</a:t>
            </a: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→ </a:t>
            </a:r>
            <a:r>
              <a:rPr lang="cs-CZ" sz="2200" b="1" i="1" dirty="0" smtClean="0">
                <a:solidFill>
                  <a:srgbClr val="6F3505"/>
                </a:solidFill>
              </a:rPr>
              <a:t>náboženství, kasty, sanskrt</a:t>
            </a:r>
          </a:p>
          <a:p>
            <a:pPr>
              <a:spcBef>
                <a:spcPts val="0"/>
              </a:spcBef>
              <a:buNone/>
            </a:pPr>
            <a:endParaRPr lang="cs-CZ" sz="24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i="1" dirty="0" smtClean="0">
                <a:solidFill>
                  <a:srgbClr val="3E4D1F"/>
                </a:solidFill>
              </a:rPr>
              <a:t>4. století </a:t>
            </a:r>
            <a:r>
              <a:rPr lang="cs-CZ" sz="2200" b="1" i="1" dirty="0" err="1" smtClean="0">
                <a:solidFill>
                  <a:srgbClr val="3E4D1F"/>
                </a:solidFill>
              </a:rPr>
              <a:t>přnl</a:t>
            </a:r>
            <a:r>
              <a:rPr lang="cs-CZ" sz="2200" b="1" i="1" dirty="0" smtClean="0">
                <a:solidFill>
                  <a:srgbClr val="3E4D1F"/>
                </a:solidFill>
              </a:rPr>
              <a:t>.</a:t>
            </a:r>
            <a:r>
              <a:rPr lang="cs-CZ" sz="2200" b="1" dirty="0" smtClean="0">
                <a:solidFill>
                  <a:srgbClr val="6F3505"/>
                </a:solidFill>
              </a:rPr>
              <a:t>	- vláda A. Makedonského</a:t>
            </a: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→ </a:t>
            </a:r>
            <a:r>
              <a:rPr lang="cs-CZ" sz="2200" b="1" i="1" dirty="0" smtClean="0">
                <a:solidFill>
                  <a:srgbClr val="6F3505"/>
                </a:solidFill>
              </a:rPr>
              <a:t>rozvoj obchodu</a:t>
            </a:r>
          </a:p>
          <a:p>
            <a:pPr>
              <a:spcBef>
                <a:spcPts val="0"/>
              </a:spcBef>
              <a:buNone/>
            </a:pPr>
            <a:endParaRPr lang="cs-CZ" sz="24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i="1" dirty="0" smtClean="0">
                <a:solidFill>
                  <a:srgbClr val="3E4D1F"/>
                </a:solidFill>
              </a:rPr>
              <a:t>273-232 </a:t>
            </a:r>
            <a:r>
              <a:rPr lang="cs-CZ" sz="2200" b="1" i="1" dirty="0" err="1" smtClean="0">
                <a:solidFill>
                  <a:srgbClr val="3E4D1F"/>
                </a:solidFill>
              </a:rPr>
              <a:t>přnl</a:t>
            </a:r>
            <a:r>
              <a:rPr lang="cs-CZ" sz="2200" b="1" i="1" dirty="0" smtClean="0">
                <a:solidFill>
                  <a:srgbClr val="3E4D1F"/>
                </a:solidFill>
              </a:rPr>
              <a:t>.</a:t>
            </a:r>
            <a:r>
              <a:rPr lang="cs-CZ" sz="2200" b="1" dirty="0" smtClean="0">
                <a:solidFill>
                  <a:srgbClr val="6F3505"/>
                </a:solidFill>
              </a:rPr>
              <a:t>	- vláda krále </a:t>
            </a:r>
            <a:r>
              <a:rPr lang="cs-CZ" sz="2200" b="1" dirty="0" err="1" smtClean="0">
                <a:solidFill>
                  <a:srgbClr val="6F3505"/>
                </a:solidFill>
              </a:rPr>
              <a:t>Ašóky</a:t>
            </a:r>
            <a:endParaRPr lang="cs-CZ" sz="22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dirty="0" smtClean="0">
                <a:solidFill>
                  <a:srgbClr val="6F3505"/>
                </a:solidFill>
              </a:rPr>
              <a:t>			→ </a:t>
            </a:r>
            <a:r>
              <a:rPr lang="cs-CZ" sz="2200" b="1" i="1" dirty="0" smtClean="0">
                <a:solidFill>
                  <a:srgbClr val="6F3505"/>
                </a:solidFill>
              </a:rPr>
              <a:t>sjednocená říše</a:t>
            </a:r>
          </a:p>
          <a:p>
            <a:pPr>
              <a:spcBef>
                <a:spcPts val="0"/>
              </a:spcBef>
              <a:buNone/>
            </a:pPr>
            <a:endParaRPr lang="cs-CZ" sz="2200" b="1" dirty="0" smtClean="0">
              <a:solidFill>
                <a:srgbClr val="6F3505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200" b="1" i="1" dirty="0" smtClean="0">
                <a:solidFill>
                  <a:srgbClr val="3E4D1F"/>
                </a:solidFill>
              </a:rPr>
              <a:t>6. století </a:t>
            </a:r>
            <a:r>
              <a:rPr lang="cs-CZ" sz="2200" b="1" i="1" dirty="0" err="1" smtClean="0">
                <a:solidFill>
                  <a:srgbClr val="3E4D1F"/>
                </a:solidFill>
              </a:rPr>
              <a:t>nl</a:t>
            </a:r>
            <a:r>
              <a:rPr lang="cs-CZ" sz="2200" b="1" i="1" dirty="0" smtClean="0">
                <a:solidFill>
                  <a:srgbClr val="3E4D1F"/>
                </a:solidFill>
              </a:rPr>
              <a:t>.</a:t>
            </a:r>
            <a:r>
              <a:rPr lang="cs-CZ" sz="2200" b="1" dirty="0" smtClean="0">
                <a:solidFill>
                  <a:srgbClr val="6F3505"/>
                </a:solidFill>
              </a:rPr>
              <a:t>	- vpád Hunů = </a:t>
            </a:r>
            <a:r>
              <a:rPr lang="cs-CZ" sz="2200" b="1" i="1" dirty="0" smtClean="0">
                <a:solidFill>
                  <a:srgbClr val="6F3505"/>
                </a:solidFill>
              </a:rPr>
              <a:t>zánik říše</a:t>
            </a:r>
          </a:p>
          <a:p>
            <a:pPr>
              <a:buNone/>
            </a:pPr>
            <a:endParaRPr lang="cs-CZ" sz="2400" b="1" dirty="0" smtClean="0">
              <a:solidFill>
                <a:srgbClr val="6F3505"/>
              </a:solidFill>
            </a:endParaRPr>
          </a:p>
          <a:p>
            <a:pPr>
              <a:buNone/>
            </a:pPr>
            <a:endParaRPr lang="cs-CZ" sz="2400" b="1" dirty="0" smtClean="0">
              <a:solidFill>
                <a:srgbClr val="3E4D1F"/>
              </a:solidFill>
            </a:endParaRPr>
          </a:p>
          <a:p>
            <a:pPr>
              <a:buNone/>
            </a:pPr>
            <a:endParaRPr lang="cs-CZ" sz="2400" b="1" dirty="0" smtClean="0">
              <a:solidFill>
                <a:srgbClr val="3E4D1F"/>
              </a:solidFill>
            </a:endParaRPr>
          </a:p>
          <a:p>
            <a:pPr>
              <a:buNone/>
            </a:pPr>
            <a:endParaRPr lang="cs-CZ" sz="2400" b="1" dirty="0">
              <a:solidFill>
                <a:srgbClr val="3E4D1F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922114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stručná historie</a:t>
            </a:r>
            <a:endParaRPr lang="cs-CZ" sz="3200" b="1" dirty="0">
              <a:solidFill>
                <a:srgbClr val="6F3505"/>
              </a:solidFill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95536" y="1340768"/>
            <a:ext cx="7632848" cy="0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95536" y="1340768"/>
            <a:ext cx="0" cy="5112568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8028384" y="5877272"/>
            <a:ext cx="0" cy="576064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8028384" y="1340768"/>
            <a:ext cx="0" cy="3312368"/>
          </a:xfrm>
          <a:prstGeom prst="line">
            <a:avLst/>
          </a:prstGeom>
          <a:ln w="317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Obrázek 11" descr="Maurya_Dynasty_in_265_B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5" y="3717032"/>
            <a:ext cx="3131751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00808"/>
            <a:ext cx="8013576" cy="504056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6F3505"/>
                </a:solidFill>
              </a:rPr>
              <a:t>velká města </a:t>
            </a:r>
            <a:r>
              <a:rPr lang="cs-CZ" sz="2400" b="1" i="1" dirty="0" smtClean="0">
                <a:solidFill>
                  <a:srgbClr val="6F3505"/>
                </a:solidFill>
              </a:rPr>
              <a:t>(</a:t>
            </a:r>
            <a:r>
              <a:rPr lang="cs-CZ" sz="2400" b="1" i="1" dirty="0" err="1" smtClean="0">
                <a:solidFill>
                  <a:srgbClr val="6F3505"/>
                </a:solidFill>
              </a:rPr>
              <a:t>Mohendžodaro</a:t>
            </a:r>
            <a:r>
              <a:rPr lang="cs-CZ" sz="2400" b="1" i="1" dirty="0" smtClean="0">
                <a:solidFill>
                  <a:srgbClr val="6F3505"/>
                </a:solidFill>
              </a:rPr>
              <a:t>, </a:t>
            </a:r>
            <a:r>
              <a:rPr lang="cs-CZ" sz="2400" b="1" i="1" dirty="0" err="1" smtClean="0">
                <a:solidFill>
                  <a:srgbClr val="6F3505"/>
                </a:solidFill>
              </a:rPr>
              <a:t>Harappa</a:t>
            </a:r>
            <a:r>
              <a:rPr lang="cs-CZ" sz="2400" b="1" i="1" dirty="0" smtClean="0">
                <a:solidFill>
                  <a:srgbClr val="6F3505"/>
                </a:solidFill>
              </a:rPr>
              <a:t>)</a:t>
            </a:r>
          </a:p>
          <a:p>
            <a:r>
              <a:rPr lang="cs-CZ" sz="2400" b="1" dirty="0" smtClean="0">
                <a:solidFill>
                  <a:srgbClr val="6F3505"/>
                </a:solidFill>
              </a:rPr>
              <a:t>pravoúhlé uličky</a:t>
            </a: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citadela</a:t>
            </a:r>
            <a:r>
              <a:rPr lang="cs-CZ" sz="2400" b="1" dirty="0" smtClean="0">
                <a:solidFill>
                  <a:srgbClr val="6F3505"/>
                </a:solidFill>
              </a:rPr>
              <a:t>= pevnost (+ popř. podhradí)</a:t>
            </a:r>
          </a:p>
          <a:p>
            <a:r>
              <a:rPr lang="cs-CZ" sz="2400" b="1" dirty="0" smtClean="0">
                <a:solidFill>
                  <a:srgbClr val="6F3505"/>
                </a:solidFill>
              </a:rPr>
              <a:t>kanalizace, splachovací záchody</a:t>
            </a:r>
            <a:endParaRPr lang="cs-CZ" sz="2400" b="1" dirty="0">
              <a:solidFill>
                <a:srgbClr val="6F3505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3322712" cy="994122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stavitelství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3717032"/>
            <a:ext cx="7704856" cy="2862322"/>
          </a:xfrm>
          <a:prstGeom prst="rect">
            <a:avLst/>
          </a:prstGeom>
          <a:noFill/>
          <a:ln w="25400">
            <a:solidFill>
              <a:srgbClr val="3E4D1F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5" name="Obrázek 4" descr="Ghanghro_loc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861048"/>
            <a:ext cx="3726413" cy="2592288"/>
          </a:xfrm>
          <a:prstGeom prst="rect">
            <a:avLst/>
          </a:prstGeom>
        </p:spPr>
      </p:pic>
      <p:pic>
        <p:nvPicPr>
          <p:cNvPr id="6" name="Obrázek 5" descr="Mohenjo-da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861048"/>
            <a:ext cx="345638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400" b="1" i="1" dirty="0" smtClean="0">
                <a:solidFill>
                  <a:srgbClr val="3E4D1F"/>
                </a:solidFill>
              </a:rPr>
              <a:t>hinduismus		</a:t>
            </a:r>
            <a:r>
              <a:rPr lang="cs-CZ" sz="2400" b="1" i="1" dirty="0" smtClean="0">
                <a:solidFill>
                  <a:srgbClr val="6F3505"/>
                </a:solidFill>
              </a:rPr>
              <a:t>- </a:t>
            </a:r>
            <a:r>
              <a:rPr lang="cs-CZ" sz="2400" b="1" dirty="0" smtClean="0">
                <a:solidFill>
                  <a:srgbClr val="6F3505"/>
                </a:solidFill>
              </a:rPr>
              <a:t>trojice bohů (</a:t>
            </a:r>
            <a:r>
              <a:rPr lang="cs-CZ" sz="2400" b="1" dirty="0" err="1" smtClean="0">
                <a:solidFill>
                  <a:srgbClr val="6F3505"/>
                </a:solidFill>
              </a:rPr>
              <a:t>Brahma</a:t>
            </a:r>
            <a:r>
              <a:rPr lang="cs-CZ" sz="2400" b="1" dirty="0" smtClean="0">
                <a:solidFill>
                  <a:srgbClr val="6F3505"/>
                </a:solidFill>
              </a:rPr>
              <a:t>, Šiva, </a:t>
            </a:r>
            <a:r>
              <a:rPr lang="cs-CZ" sz="2400" b="1" dirty="0" err="1" smtClean="0">
                <a:solidFill>
                  <a:srgbClr val="6F3505"/>
                </a:solidFill>
              </a:rPr>
              <a:t>Višnu</a:t>
            </a:r>
            <a:r>
              <a:rPr lang="cs-CZ" sz="2400" b="1" dirty="0" smtClean="0">
                <a:solidFill>
                  <a:srgbClr val="6F3505"/>
                </a:solidFill>
              </a:rPr>
              <a:t>)</a:t>
            </a:r>
          </a:p>
          <a:p>
            <a:pPr>
              <a:spcBef>
                <a:spcPts val="0"/>
              </a:spcBef>
              <a:buNone/>
            </a:pPr>
            <a:r>
              <a:rPr lang="cs-CZ" sz="2400" b="1" i="1" dirty="0" smtClean="0">
                <a:solidFill>
                  <a:srgbClr val="6F3505"/>
                </a:solidFill>
              </a:rPr>
              <a:t>				</a:t>
            </a:r>
            <a:r>
              <a:rPr lang="cs-CZ" sz="2400" b="1" dirty="0" smtClean="0">
                <a:solidFill>
                  <a:srgbClr val="6F3505"/>
                </a:solidFill>
              </a:rPr>
              <a:t>- reinkarnace</a:t>
            </a:r>
          </a:p>
          <a:p>
            <a:pPr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6F3505"/>
                </a:solidFill>
              </a:rPr>
              <a:t>				- kastovní systém</a:t>
            </a:r>
          </a:p>
          <a:p>
            <a:pPr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6F3505"/>
                </a:solidFill>
              </a:rPr>
              <a:t>				- posvátná kráva a řeka Ganga</a:t>
            </a: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b="1" i="1" dirty="0" smtClean="0">
              <a:solidFill>
                <a:srgbClr val="3E4D1F"/>
              </a:solidFill>
            </a:endParaRPr>
          </a:p>
          <a:p>
            <a:pPr>
              <a:spcBef>
                <a:spcPts val="0"/>
              </a:spcBef>
            </a:pPr>
            <a:r>
              <a:rPr lang="cs-CZ" sz="2400" b="1" i="1" dirty="0" smtClean="0">
                <a:solidFill>
                  <a:srgbClr val="3E4D1F"/>
                </a:solidFill>
              </a:rPr>
              <a:t>buddhismus	</a:t>
            </a:r>
            <a:r>
              <a:rPr lang="cs-CZ" sz="2400" b="1" dirty="0" smtClean="0">
                <a:solidFill>
                  <a:srgbClr val="6F3505"/>
                </a:solidFill>
              </a:rPr>
              <a:t>- cesta míru a nenásilí						- meditace, nirvána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4474840" cy="922114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indické náboženství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996952"/>
            <a:ext cx="4392488" cy="2585323"/>
          </a:xfrm>
          <a:prstGeom prst="rect">
            <a:avLst/>
          </a:prstGeom>
          <a:noFill/>
          <a:ln w="25400">
            <a:solidFill>
              <a:srgbClr val="3E4D1F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52120" y="2996952"/>
            <a:ext cx="2736304" cy="2585323"/>
          </a:xfrm>
          <a:prstGeom prst="rect">
            <a:avLst/>
          </a:prstGeom>
          <a:noFill/>
          <a:ln w="25400">
            <a:solidFill>
              <a:srgbClr val="3E4D1F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Obrázek 5" descr="BRAHMA~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068960"/>
            <a:ext cx="1825156" cy="2448273"/>
          </a:xfrm>
          <a:prstGeom prst="rect">
            <a:avLst/>
          </a:prstGeom>
        </p:spPr>
      </p:pic>
      <p:pic>
        <p:nvPicPr>
          <p:cNvPr id="10" name="Obrázek 9" descr="Main_Ganga_river,_before_the_Bhimgoda_barrage,_Haridw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068960"/>
            <a:ext cx="2376264" cy="2448271"/>
          </a:xfrm>
          <a:prstGeom prst="rect">
            <a:avLst/>
          </a:prstGeom>
        </p:spPr>
      </p:pic>
      <p:pic>
        <p:nvPicPr>
          <p:cNvPr id="11" name="Obrázek 10" descr="Buddha_lanta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3068960"/>
            <a:ext cx="2592288" cy="2445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4330824" cy="922114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kastovní systém</a:t>
            </a:r>
            <a:endParaRPr lang="cs-CZ" sz="3200" b="1" dirty="0">
              <a:solidFill>
                <a:srgbClr val="6F3505"/>
              </a:solidFill>
            </a:endParaRPr>
          </a:p>
        </p:txBody>
      </p:sp>
      <p:graphicFrame>
        <p:nvGraphicFramePr>
          <p:cNvPr id="15" name="Diagram 14"/>
          <p:cNvGraphicFramePr/>
          <p:nvPr/>
        </p:nvGraphicFramePr>
        <p:xfrm>
          <a:off x="395536" y="1397000"/>
          <a:ext cx="8352928" cy="260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1403648" y="4365104"/>
            <a:ext cx="6264696" cy="1938992"/>
          </a:xfrm>
          <a:prstGeom prst="rect">
            <a:avLst/>
          </a:prstGeom>
          <a:solidFill>
            <a:srgbClr val="FFC000"/>
          </a:solidFill>
          <a:ln w="317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cs-CZ" sz="1200" b="1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b="1" dirty="0" smtClean="0"/>
              <a:t> příchod </a:t>
            </a:r>
            <a:r>
              <a:rPr lang="cs-CZ" sz="2400" b="1" dirty="0" err="1" smtClean="0"/>
              <a:t>Árjů</a:t>
            </a:r>
            <a:endParaRPr lang="cs-CZ" sz="2400" b="1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b="1" dirty="0" smtClean="0"/>
              <a:t> přísné oddělení  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dirty="0" smtClean="0"/>
              <a:t> </a:t>
            </a:r>
            <a:r>
              <a:rPr lang="cs-CZ" sz="2400" b="1" i="1" dirty="0" smtClean="0">
                <a:solidFill>
                  <a:srgbClr val="C00000"/>
                </a:solidFill>
              </a:rPr>
              <a:t>nedotknutelní </a:t>
            </a:r>
            <a:r>
              <a:rPr lang="cs-CZ" sz="2400" b="1" dirty="0" smtClean="0"/>
              <a:t>	- původní obyvatelstvo</a:t>
            </a:r>
          </a:p>
          <a:p>
            <a:pPr lvl="1"/>
            <a:r>
              <a:rPr lang="cs-CZ" sz="2400" b="1" dirty="0" smtClean="0"/>
              <a:t>			- nejchudší, nečistí</a:t>
            </a:r>
          </a:p>
          <a:p>
            <a:endParaRPr lang="cs-CZ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Graphic spid="15" grpId="0">
        <p:bldAsOne/>
      </p:bldGraphic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cs-CZ" sz="2400" b="1" dirty="0" err="1" smtClean="0">
                <a:solidFill>
                  <a:srgbClr val="6F3505"/>
                </a:solidFill>
              </a:rPr>
              <a:t>Árjové</a:t>
            </a:r>
            <a:r>
              <a:rPr lang="cs-CZ" sz="2400" b="1" dirty="0" smtClean="0">
                <a:solidFill>
                  <a:srgbClr val="6F3505"/>
                </a:solidFill>
              </a:rPr>
              <a:t> → </a:t>
            </a:r>
            <a:r>
              <a:rPr lang="cs-CZ" sz="2400" b="1" i="1" dirty="0" smtClean="0">
                <a:solidFill>
                  <a:srgbClr val="3E4D1F"/>
                </a:solidFill>
              </a:rPr>
              <a:t>sanskrt</a:t>
            </a:r>
            <a:r>
              <a:rPr lang="cs-CZ" sz="2400" b="1" dirty="0" smtClean="0">
                <a:solidFill>
                  <a:srgbClr val="6F3505"/>
                </a:solidFill>
              </a:rPr>
              <a:t> = staroindické písmo</a:t>
            </a: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védy</a:t>
            </a:r>
            <a:r>
              <a:rPr lang="cs-CZ" sz="2400" b="1" dirty="0" smtClean="0">
                <a:solidFill>
                  <a:srgbClr val="6F3505"/>
                </a:solidFill>
              </a:rPr>
              <a:t> = nejstarší písemné památky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F3505"/>
                </a:solidFill>
              </a:rPr>
              <a:t>		  - např. </a:t>
            </a:r>
            <a:r>
              <a:rPr lang="cs-CZ" sz="2400" b="1" i="1" dirty="0" smtClean="0">
                <a:solidFill>
                  <a:srgbClr val="6F3505"/>
                </a:solidFill>
              </a:rPr>
              <a:t>epos Mahábhárata nebo Rámájana</a:t>
            </a:r>
          </a:p>
          <a:p>
            <a:r>
              <a:rPr lang="cs-CZ" sz="2400" b="1" dirty="0" smtClean="0">
                <a:solidFill>
                  <a:srgbClr val="6F3505"/>
                </a:solidFill>
              </a:rPr>
              <a:t>písmo hláskové</a:t>
            </a:r>
          </a:p>
          <a:p>
            <a:r>
              <a:rPr lang="cs-CZ" sz="2400" b="1" i="1" dirty="0" smtClean="0">
                <a:solidFill>
                  <a:srgbClr val="3E4D1F"/>
                </a:solidFill>
              </a:rPr>
              <a:t>palmové listy, dřevěné destičky </a:t>
            </a:r>
            <a:r>
              <a:rPr lang="cs-CZ" sz="2400" b="1" dirty="0" smtClean="0">
                <a:solidFill>
                  <a:srgbClr val="6F3505"/>
                </a:solidFill>
              </a:rPr>
              <a:t>→ nedostatek památek</a:t>
            </a:r>
          </a:p>
          <a:p>
            <a:pPr>
              <a:buNone/>
            </a:pPr>
            <a:endParaRPr lang="cs-CZ" sz="2400" b="1" dirty="0" smtClean="0">
              <a:solidFill>
                <a:srgbClr val="6F3505"/>
              </a:solidFill>
            </a:endParaRPr>
          </a:p>
          <a:p>
            <a:pPr>
              <a:buNone/>
            </a:pPr>
            <a:endParaRPr lang="cs-CZ" sz="2400" b="1" dirty="0">
              <a:solidFill>
                <a:srgbClr val="6F3505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3970784" cy="994122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indické písmo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933056"/>
            <a:ext cx="7776864" cy="1938992"/>
          </a:xfrm>
          <a:prstGeom prst="rect">
            <a:avLst/>
          </a:prstGeom>
          <a:noFill/>
          <a:ln w="25400">
            <a:solidFill>
              <a:srgbClr val="3E4D1F"/>
            </a:solidFill>
          </a:ln>
        </p:spPr>
        <p:txBody>
          <a:bodyPr wrap="square" rtlCol="0">
            <a:spAutoFit/>
          </a:bodyPr>
          <a:lstStyle/>
          <a:p>
            <a:endParaRPr lang="cs-CZ" sz="1000" dirty="0" smtClean="0"/>
          </a:p>
          <a:p>
            <a:r>
              <a:rPr lang="cs-CZ" dirty="0" smtClean="0">
                <a:hlinkClick r:id="rId2"/>
              </a:rPr>
              <a:t>http://upload.wikimedia.org/wikipedia/commons/0/02/Rigveda_MS2097.jpg</a:t>
            </a:r>
            <a:endParaRPr lang="cs-CZ" dirty="0" smtClean="0"/>
          </a:p>
          <a:p>
            <a:endParaRPr lang="cs-CZ" sz="1000" dirty="0" smtClean="0"/>
          </a:p>
          <a:p>
            <a:r>
              <a:rPr lang="cs-CZ" dirty="0" smtClean="0">
                <a:hlinkClick r:id="rId3"/>
              </a:rPr>
              <a:t>http://upload.wikimedia.org/wikipedia/commons/d/d7/Rama_and_Hanuman_fighting_Ravana%2C_an_album_painting_on_paper%2C_c1820.jpg</a:t>
            </a:r>
            <a:endParaRPr lang="cs-CZ" dirty="0" smtClean="0"/>
          </a:p>
          <a:p>
            <a:endParaRPr lang="cs-CZ" sz="1000" dirty="0" smtClean="0"/>
          </a:p>
          <a:p>
            <a:r>
              <a:rPr lang="cs-CZ" dirty="0" smtClean="0">
                <a:hlinkClick r:id="rId4"/>
              </a:rPr>
              <a:t>http://upload.wikimedia.org/wikipedia/commons/3/37/Krishna_and_Arjun_on_the_chariot%2C_Mahabharata%2C_18th-19th_century%2C_India.jpg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6F3505"/>
                </a:solidFill>
              </a:rPr>
              <a:t>znalosti z Mezopotámie</a:t>
            </a:r>
          </a:p>
          <a:p>
            <a:r>
              <a:rPr lang="cs-CZ" sz="2400" b="1" dirty="0" smtClean="0">
                <a:solidFill>
                  <a:srgbClr val="6F3505"/>
                </a:solidFill>
              </a:rPr>
              <a:t>vpád Alexandra Velikého → rozvoj obchodu se západem (zejm. </a:t>
            </a:r>
            <a:r>
              <a:rPr lang="cs-CZ" sz="2400" b="1" i="1" dirty="0" smtClean="0">
                <a:solidFill>
                  <a:srgbClr val="3E4D1F"/>
                </a:solidFill>
              </a:rPr>
              <a:t>látky a drahokamy, dřevo</a:t>
            </a:r>
            <a:r>
              <a:rPr lang="cs-CZ" sz="2400" b="1" dirty="0" smtClean="0">
                <a:solidFill>
                  <a:srgbClr val="6F3505"/>
                </a:solidFill>
              </a:rPr>
              <a:t>)</a:t>
            </a:r>
          </a:p>
          <a:p>
            <a:pPr algn="ctr">
              <a:buNone/>
            </a:pPr>
            <a:endParaRPr lang="cs-CZ" sz="2400" b="1" dirty="0" smtClean="0">
              <a:solidFill>
                <a:srgbClr val="6F3505"/>
              </a:solidFill>
            </a:endParaRPr>
          </a:p>
          <a:p>
            <a:pPr algn="ctr">
              <a:buNone/>
            </a:pPr>
            <a:r>
              <a:rPr lang="cs-CZ" sz="2400" b="1" dirty="0" smtClean="0">
                <a:solidFill>
                  <a:srgbClr val="6F3505"/>
                </a:solidFill>
              </a:rPr>
              <a:t>	</a:t>
            </a:r>
            <a:r>
              <a:rPr lang="cs-CZ" sz="2400" b="1" i="1" dirty="0" smtClean="0">
                <a:solidFill>
                  <a:srgbClr val="C00000"/>
                </a:solidFill>
              </a:rPr>
              <a:t>Poznáš z obrázků, které plodiny byly pro Indii typické?</a:t>
            </a:r>
          </a:p>
          <a:p>
            <a:endParaRPr lang="cs-CZ" sz="2400" b="1" dirty="0">
              <a:solidFill>
                <a:srgbClr val="6F3505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5266928" cy="1008112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zemědělství a obchod 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616530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>
                <a:solidFill>
                  <a:srgbClr val="3E4D1F"/>
                </a:solidFill>
              </a:rPr>
              <a:t>ječmen</a:t>
            </a:r>
            <a:endParaRPr lang="cs-CZ" sz="2400" b="1" i="1" dirty="0">
              <a:solidFill>
                <a:srgbClr val="3E4D1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68144" y="609329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>
                <a:solidFill>
                  <a:srgbClr val="3E4D1F"/>
                </a:solidFill>
              </a:rPr>
              <a:t>bavlna</a:t>
            </a:r>
            <a:endParaRPr lang="cs-CZ" sz="2400" b="1" i="1" dirty="0">
              <a:solidFill>
                <a:srgbClr val="3E4D1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87824" y="609329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>
                <a:solidFill>
                  <a:srgbClr val="3E4D1F"/>
                </a:solidFill>
              </a:rPr>
              <a:t>rýže</a:t>
            </a:r>
            <a:endParaRPr lang="cs-CZ" sz="2400" b="1" i="1" dirty="0">
              <a:solidFill>
                <a:srgbClr val="3E4D1F"/>
              </a:solidFill>
            </a:endParaRPr>
          </a:p>
        </p:txBody>
      </p:sp>
      <p:pic>
        <p:nvPicPr>
          <p:cNvPr id="14" name="Obrázek 13" descr="Barley_in_Slove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005064"/>
            <a:ext cx="1449584" cy="2105800"/>
          </a:xfrm>
          <a:prstGeom prst="rect">
            <a:avLst/>
          </a:prstGeom>
        </p:spPr>
      </p:pic>
      <p:pic>
        <p:nvPicPr>
          <p:cNvPr id="15" name="Obrázek 14" descr="Rice_plant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4005064"/>
            <a:ext cx="2784309" cy="2088232"/>
          </a:xfrm>
          <a:prstGeom prst="rect">
            <a:avLst/>
          </a:prstGeom>
        </p:spPr>
      </p:pic>
      <p:pic>
        <p:nvPicPr>
          <p:cNvPr id="16" name="Obrázek 15" descr="Feld_mit_reifer_Baumwol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4005064"/>
            <a:ext cx="2610155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2400" b="1" dirty="0" smtClean="0">
                <a:solidFill>
                  <a:srgbClr val="6F3505"/>
                </a:solidFill>
              </a:rPr>
              <a:t>273-232 </a:t>
            </a:r>
            <a:r>
              <a:rPr lang="cs-CZ" sz="2400" b="1" dirty="0" err="1" smtClean="0">
                <a:solidFill>
                  <a:srgbClr val="6F3505"/>
                </a:solidFill>
              </a:rPr>
              <a:t>přnl</a:t>
            </a:r>
            <a:r>
              <a:rPr lang="cs-CZ" sz="2400" b="1" dirty="0" smtClean="0">
                <a:solidFill>
                  <a:srgbClr val="6F3505"/>
                </a:solidFill>
              </a:rPr>
              <a:t>.</a:t>
            </a:r>
          </a:p>
          <a:p>
            <a:pPr>
              <a:spcBef>
                <a:spcPts val="0"/>
              </a:spcBef>
            </a:pPr>
            <a:r>
              <a:rPr lang="cs-CZ" sz="2400" b="1" dirty="0" smtClean="0">
                <a:solidFill>
                  <a:srgbClr val="6F3505"/>
                </a:solidFill>
              </a:rPr>
              <a:t>z válečníka buddhista</a:t>
            </a:r>
          </a:p>
          <a:p>
            <a:pPr>
              <a:spcBef>
                <a:spcPts val="0"/>
              </a:spcBef>
            </a:pPr>
            <a:r>
              <a:rPr lang="cs-CZ" sz="2400" b="1" dirty="0" smtClean="0">
                <a:solidFill>
                  <a:srgbClr val="6F3505"/>
                </a:solidFill>
              </a:rPr>
              <a:t>1. </a:t>
            </a:r>
            <a:r>
              <a:rPr lang="cs-CZ" sz="2400" b="1" dirty="0" smtClean="0">
                <a:solidFill>
                  <a:srgbClr val="3E4D1F"/>
                </a:solidFill>
              </a:rPr>
              <a:t>král sjednocené Indie</a:t>
            </a:r>
          </a:p>
          <a:p>
            <a:pPr>
              <a:spcBef>
                <a:spcPts val="0"/>
              </a:spcBef>
            </a:pPr>
            <a:r>
              <a:rPr lang="cs-CZ" sz="2400" b="1" dirty="0" smtClean="0">
                <a:solidFill>
                  <a:srgbClr val="6F3505"/>
                </a:solidFill>
              </a:rPr>
              <a:t>podpora náboženství (</a:t>
            </a:r>
            <a:r>
              <a:rPr lang="cs-CZ" sz="2400" b="1" i="1" dirty="0" smtClean="0">
                <a:solidFill>
                  <a:srgbClr val="6F3505"/>
                </a:solidFill>
              </a:rPr>
              <a:t>misionáři</a:t>
            </a:r>
            <a:r>
              <a:rPr lang="cs-CZ" sz="2400" b="1" dirty="0" smtClean="0">
                <a:solidFill>
                  <a:srgbClr val="6F3505"/>
                </a:solidFill>
              </a:rPr>
              <a:t>), charitativní činnost (</a:t>
            </a:r>
            <a:r>
              <a:rPr lang="cs-CZ" sz="2400" b="1" i="1" dirty="0" smtClean="0">
                <a:solidFill>
                  <a:srgbClr val="6F3505"/>
                </a:solidFill>
              </a:rPr>
              <a:t>útulky, nemocnice, studny,…</a:t>
            </a:r>
            <a:r>
              <a:rPr lang="cs-CZ" sz="2400" b="1" dirty="0" smtClean="0">
                <a:solidFill>
                  <a:srgbClr val="6F3505"/>
                </a:solidFill>
              </a:rPr>
              <a:t>)</a:t>
            </a:r>
          </a:p>
          <a:p>
            <a:pPr>
              <a:spcBef>
                <a:spcPts val="0"/>
              </a:spcBef>
            </a:pPr>
            <a:r>
              <a:rPr lang="cs-CZ" sz="2400" b="1" dirty="0" err="1" smtClean="0">
                <a:solidFill>
                  <a:srgbClr val="6F3505"/>
                </a:solidFill>
              </a:rPr>
              <a:t>Ašókovy</a:t>
            </a:r>
            <a:r>
              <a:rPr lang="cs-CZ" sz="2400" b="1" dirty="0" smtClean="0">
                <a:solidFill>
                  <a:srgbClr val="6F3505"/>
                </a:solidFill>
              </a:rPr>
              <a:t> </a:t>
            </a:r>
            <a:r>
              <a:rPr lang="cs-CZ" sz="2400" b="1" dirty="0" smtClean="0">
                <a:solidFill>
                  <a:srgbClr val="3E4D1F"/>
                </a:solidFill>
              </a:rPr>
              <a:t>sloupy</a:t>
            </a:r>
          </a:p>
          <a:p>
            <a:pPr>
              <a:buNone/>
            </a:pPr>
            <a:endParaRPr lang="cs-CZ" sz="2400" b="1" dirty="0" smtClean="0">
              <a:solidFill>
                <a:srgbClr val="3E4D1F"/>
              </a:solidFill>
            </a:endParaRPr>
          </a:p>
          <a:p>
            <a:pPr>
              <a:buNone/>
            </a:pPr>
            <a:endParaRPr lang="cs-CZ" sz="2400" b="1" dirty="0" smtClean="0">
              <a:solidFill>
                <a:srgbClr val="3E4D1F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2752" cy="994122"/>
          </a:xfrm>
          <a:solidFill>
            <a:srgbClr val="FFC000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</a:rPr>
              <a:t>král </a:t>
            </a:r>
            <a:r>
              <a:rPr lang="cs-CZ" sz="3200" b="1" dirty="0" err="1" smtClean="0">
                <a:solidFill>
                  <a:srgbClr val="6F3505"/>
                </a:solidFill>
              </a:rPr>
              <a:t>Ašóka</a:t>
            </a:r>
            <a:endParaRPr lang="cs-CZ" sz="3200" b="1" dirty="0">
              <a:solidFill>
                <a:srgbClr val="6F3505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3789040"/>
            <a:ext cx="6120680" cy="2862322"/>
          </a:xfrm>
          <a:prstGeom prst="rect">
            <a:avLst/>
          </a:prstGeom>
          <a:noFill/>
          <a:ln w="25400">
            <a:solidFill>
              <a:srgbClr val="3E4D1F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6" name="Obrázek 5" descr="Asokanpillar-cr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861048"/>
            <a:ext cx="2016224" cy="2695805"/>
          </a:xfrm>
          <a:prstGeom prst="rect">
            <a:avLst/>
          </a:prstGeom>
        </p:spPr>
      </p:pic>
      <p:pic>
        <p:nvPicPr>
          <p:cNvPr id="7" name="Obrázek 6" descr="Ashoka_Pillar_Delh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861048"/>
            <a:ext cx="2822634" cy="2715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lnSpcReduction="10000"/>
          </a:bodyPr>
          <a:lstStyle/>
          <a:p>
            <a:r>
              <a:rPr lang="cs-CZ" sz="1800" dirty="0" smtClean="0">
                <a:hlinkClick r:id="rId2"/>
              </a:rPr>
              <a:t>http://upload.wikimedia.org/wikipedia/commons/3/3d/Maurya_Dynasty_in_265_BCE.jpg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http://upload.wikimedia.org/wikipedia/commons/2/2b/Mohenjo-daro.jpg?uselang=cs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http://upload.wikimedia.org/wikipedia/commons/4/4d/Ghanghro_location.jpg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http://upload.wikimedia.org/wikipedia/commons/4/4e/Brahma_Mus%C3%A9e_Guimet_25971.jpg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http://upload.wikimedia.org/wikipedia/commons/d/db/Main_Ganga_river%2C_before_the_Bhimgoda_barrage%2C_Haridwar.jpg?uselang=cs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http://upload.wikimedia.org/wikipedia/commons/7/7c/Buddha_lantau.jpg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http://upload.wikimedia.org/wikipedia/commons/7/75/Barley_in_Slovenia.jpg</a:t>
            </a:r>
            <a:endParaRPr lang="cs-CZ" sz="1800" dirty="0" smtClean="0"/>
          </a:p>
          <a:p>
            <a:r>
              <a:rPr lang="cs-CZ" sz="1800" dirty="0" smtClean="0">
                <a:hlinkClick r:id="rId9"/>
              </a:rPr>
              <a:t>http://upload.wikimedia.org/wikipedia/commons/f/f4/Rice_planting.jpg</a:t>
            </a:r>
            <a:endParaRPr lang="cs-CZ" sz="1800" dirty="0" smtClean="0"/>
          </a:p>
          <a:p>
            <a:r>
              <a:rPr lang="cs-CZ" sz="1800" dirty="0" smtClean="0">
                <a:hlinkClick r:id="rId10"/>
              </a:rPr>
              <a:t>http://upload.wikimedia.org/wikipedia/commons/d/d7/Feld_mit_reifer_Baumwolle.jpeg</a:t>
            </a:r>
            <a:endParaRPr lang="cs-CZ" sz="1800" dirty="0" smtClean="0"/>
          </a:p>
          <a:p>
            <a:r>
              <a:rPr lang="cs-CZ" sz="1800" dirty="0" smtClean="0">
                <a:hlinkClick r:id="rId11"/>
              </a:rPr>
              <a:t>http://upload.wikimedia.org/wikipedia/commons/7/73/Ashoka_Pillar_Delhi.JPG</a:t>
            </a:r>
            <a:endParaRPr lang="cs-CZ" sz="1800" dirty="0" smtClean="0"/>
          </a:p>
          <a:p>
            <a:r>
              <a:rPr lang="cs-CZ" sz="1800" dirty="0" smtClean="0">
                <a:hlinkClick r:id="rId12"/>
              </a:rPr>
              <a:t>http://upload.wikimedia.org/wikipedia/commons/1/17/Asokanpillar-crop.jpg?uselang=cs</a:t>
            </a: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387</TotalTime>
  <Words>217</Words>
  <Application>Microsoft Office PowerPoint</Application>
  <PresentationFormat>Předvádění na obrazovce (4:3)</PresentationFormat>
  <Paragraphs>176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NÁZEV:   VY_32_INOVACE_08 ČÍSLO PROJEKTU:  CZ.1.07/1.4.00/21.1700  NÁZEV PROJEKTU:  Moderní škola 2011 ŠKOLA:   Základní škola a Mateřská škola Nemilany VYUČUJÍCÍ:   Mgr. Iveta Šlahařová  TÉMATICKÁ OBLAST:  Starověk         PŘEDMĚT: D  ROČNÍK: 6.     NÁZEV MATERIÁLU:  Starověká Indie    ANOTACE:   Materiál je určen pro práci na interaktivní tabuli.     Prezentace se zaměřuje na přehled fungování společnosti ve     starověké Indii. Obsahuje stručný politický vývoj, charakteristiku    náboženství, kastovního systému, stavitelství, zemědělství a     obchodu a staroindického písma. </vt:lpstr>
      <vt:lpstr> </vt:lpstr>
      <vt:lpstr>základní charakteristika</vt:lpstr>
      <vt:lpstr>stručná historie</vt:lpstr>
      <vt:lpstr>stavitelství</vt:lpstr>
      <vt:lpstr>indické náboženství</vt:lpstr>
      <vt:lpstr>kastovní systém</vt:lpstr>
      <vt:lpstr>indické písmo</vt:lpstr>
      <vt:lpstr>zemědělství a obchod </vt:lpstr>
      <vt:lpstr>král Ašóka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NÁZEV:   VY_32_INOVACE_08 ČÍSLO PROJEKTU:  CZ.1.07/1.4.00/21.1700  NÁZEV PROJEKTU:  Moderní škola 2011 ŠKOLA:   Základní škola a Mateřská škola Nemilany VYUČUJÍCÍ:   Mgr. Iveta Šlahařová  TÉMATICKÁ OBLAST:  Starověk         PŘEDMĚT: D  ROČNÍK: 6.     NÁZEV MATERIÁLU:  Starověká Indie    ANOTACE:   Materiál je určen pro práci na interaktivní tabuli.     Prezentace se zaměřuje na přehled fungování společnosti ve     starověké Indii. Obsahuje stručný politický vývoj, charakteristiku    náboženství, kastovního systému, stavitelství, zemědělství a     obchodu a staroindického písma. </dc:title>
  <dc:creator>0JY9</dc:creator>
  <cp:lastModifiedBy>0JY9</cp:lastModifiedBy>
  <cp:revision>50</cp:revision>
  <dcterms:modified xsi:type="dcterms:W3CDTF">2012-04-21T18:35:12Z</dcterms:modified>
</cp:coreProperties>
</file>