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2" r:id="rId2"/>
    <p:sldId id="259" r:id="rId3"/>
    <p:sldId id="258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837" autoAdjust="0"/>
  </p:normalViewPr>
  <p:slideViewPr>
    <p:cSldViewPr>
      <p:cViewPr varScale="1">
        <p:scale>
          <a:sx n="61" d="100"/>
          <a:sy n="61" d="100"/>
        </p:scale>
        <p:origin x="-16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5CD716-E45B-42DE-952E-4677C63ADF0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3CC556-6A62-4C19-86F2-16F0E0697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065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http://upload.wikimedia.org/wikipedia/commons/thumb/0/0e/Euglena_scheme_no_arrows.svg/424px-Euglena_scheme_no_arrows.svg.png</a:t>
            </a:r>
          </a:p>
          <a:p>
            <a:r>
              <a:rPr lang="cs-CZ" dirty="0" smtClean="0"/>
              <a:t>http://www.guh.cz/edu/bi/biologie_bezobratli/foto01/foto_001.jpg</a:t>
            </a:r>
          </a:p>
          <a:p>
            <a:r>
              <a:rPr lang="cs-CZ" dirty="0" smtClean="0"/>
              <a:t>http://www.guh.cz/edu/bi/biologie_bezobratli/foto01/foto_003.jpg</a:t>
            </a:r>
          </a:p>
          <a:p>
            <a:r>
              <a:rPr lang="cs-CZ" dirty="0" smtClean="0"/>
              <a:t>http://www.guh.cz/edu/bi/biologie_bezobratli/foto01/foto_002.jpg</a:t>
            </a:r>
          </a:p>
          <a:p>
            <a:r>
              <a:rPr lang="cs-CZ" dirty="0" smtClean="0"/>
              <a:t>http://www.guh.cz/edu/bi/biologie_bezobratli/foto01/foto_004.jpg</a:t>
            </a:r>
          </a:p>
          <a:p>
            <a:r>
              <a:rPr lang="cs-CZ" dirty="0" smtClean="0"/>
              <a:t>http://img7.rajce.idnes.cz/d0703/4/4459/4459604_d5f9bc7860dd2ef3e76d95670584fa22/images/Euglena_Euglenophyceae,Euglenophyta-krasnoocka_PP-krasnoocko.jpg</a:t>
            </a:r>
          </a:p>
          <a:p>
            <a:r>
              <a:rPr lang="cs-CZ" dirty="0" smtClean="0"/>
              <a:t>http://www.svladmel.estranky.cz/img/picture/1322/2108.jpg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3CC556-6A62-4C19-86F2-16F0E0697B3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3110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http://www.guh.cz/edu/bi/biologie_bezobratli/foto01/foto_008.jpg</a:t>
            </a:r>
          </a:p>
          <a:p>
            <a:r>
              <a:rPr lang="cs-CZ" dirty="0" smtClean="0"/>
              <a:t>http://www.guh.cz/edu/bi/biologie_bezobratli/foto01/foto_009.jpg</a:t>
            </a:r>
          </a:p>
          <a:p>
            <a:r>
              <a:rPr lang="cs-CZ" smtClean="0"/>
              <a:t>http://files.ucivo.webnode.cz/system_preview_detail_200002072-acf3aadedc-public/Prvoci%20M%C4%9B%C5%88avky%20m%C4%9B%C5%88avka%20velk%C3%A1.jpg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3CC556-6A62-4C19-86F2-16F0E0697B3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743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449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4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374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040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719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137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565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156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321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85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43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77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13" Type="http://schemas.openxmlformats.org/officeDocument/2006/relationships/image" Target="../media/image7.jpeg"/><Relationship Id="rId3" Type="http://schemas.openxmlformats.org/officeDocument/2006/relationships/hyperlink" Target="http://www.guh.cz/edu/bi/biologie_bezobratli/html01/foto_002.html" TargetMode="External"/><Relationship Id="rId7" Type="http://schemas.openxmlformats.org/officeDocument/2006/relationships/hyperlink" Target="http://www.guh.cz/edu/bi/biologie_bezobratli/html01/foto_003.html" TargetMode="External"/><Relationship Id="rId12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11" Type="http://schemas.openxmlformats.org/officeDocument/2006/relationships/hyperlink" Target="http://upload.wikimedia.org/wikipedia/commons/0/0e/Euglena_scheme_no_arrows.svg" TargetMode="External"/><Relationship Id="rId5" Type="http://schemas.openxmlformats.org/officeDocument/2006/relationships/hyperlink" Target="http://www.guh.cz/edu/bi/biologie_bezobratli/html01/foto_004.html" TargetMode="External"/><Relationship Id="rId10" Type="http://schemas.openxmlformats.org/officeDocument/2006/relationships/image" Target="../media/image5.jpeg"/><Relationship Id="rId4" Type="http://schemas.openxmlformats.org/officeDocument/2006/relationships/image" Target="../media/image2.jpeg"/><Relationship Id="rId9" Type="http://schemas.openxmlformats.org/officeDocument/2006/relationships/hyperlink" Target="http://www.guh.cz/edu/bi/biologie_bezobratli/html01/foto_005.html" TargetMode="External"/><Relationship Id="rId1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h.cz/edu/bi/biologie_bezobratli/html01/foto_010.html" TargetMode="External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hyperlink" Target="http://www.guh.cz/edu/bi/biologie_bezobratli/html01/foto_009.html" TargetMode="Externa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>
                <a:latin typeface="+mn-lt"/>
              </a:rPr>
              <a:t>VY_32_INOVACE_29_Prvoci - 2.část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838145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59011"/>
            <a:ext cx="799288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2. </a:t>
            </a:r>
            <a:r>
              <a:rPr lang="cs-CZ" b="1" dirty="0" smtClean="0"/>
              <a:t>Bičíkovci </a:t>
            </a:r>
            <a:r>
              <a:rPr lang="cs-CZ" dirty="0" smtClean="0"/>
              <a:t>– drobní živočichové, kteří žijí ve vodě-potrava,</a:t>
            </a:r>
          </a:p>
          <a:p>
            <a:r>
              <a:rPr lang="cs-CZ" dirty="0" smtClean="0"/>
              <a:t>     v krvi – onemocnění</a:t>
            </a:r>
          </a:p>
          <a:p>
            <a:r>
              <a:rPr lang="cs-CZ" dirty="0" smtClean="0"/>
              <a:t>    </a:t>
            </a:r>
            <a:r>
              <a:rPr lang="cs-CZ" b="1" dirty="0" smtClean="0"/>
              <a:t>krásnoočko</a:t>
            </a:r>
            <a:endParaRPr lang="cs-CZ" dirty="0" smtClean="0"/>
          </a:p>
          <a:p>
            <a:r>
              <a:rPr lang="cs-CZ" dirty="0" smtClean="0"/>
              <a:t>    </a:t>
            </a:r>
            <a:r>
              <a:rPr lang="cs-CZ" b="1" dirty="0" err="1" smtClean="0"/>
              <a:t>trypanozóma</a:t>
            </a:r>
            <a:r>
              <a:rPr lang="cs-CZ" b="1" dirty="0" smtClean="0"/>
              <a:t> </a:t>
            </a:r>
            <a:r>
              <a:rPr lang="cs-CZ" b="1" dirty="0" err="1" smtClean="0"/>
              <a:t>spavičná</a:t>
            </a:r>
            <a:r>
              <a:rPr lang="cs-CZ" dirty="0" smtClean="0"/>
              <a:t> – spavá nemoc, moucha tse-tse</a:t>
            </a:r>
          </a:p>
          <a:p>
            <a:r>
              <a:rPr lang="cs-CZ" dirty="0" smtClean="0"/>
              <a:t> </a:t>
            </a:r>
            <a:endParaRPr lang="cs-CZ" dirty="0"/>
          </a:p>
        </p:txBody>
      </p:sp>
      <p:pic>
        <p:nvPicPr>
          <p:cNvPr id="3074" name="Picture 2" descr="Praprvoci - Bičíkovci - Zooflagellata - Trypanozoma spavičná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46758"/>
            <a:ext cx="1368152" cy="181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raprvoci - Bičíkovci - Zooflagellata - Bičivka rybí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392399"/>
            <a:ext cx="1366307" cy="180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Praprvoci - Bičíkovci - Zooflagellata - Ničivka útrobní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83983"/>
            <a:ext cx="1205061" cy="181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Praprvoci - Bičíkovci - Zooflagellata - Bičenka poševní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383983"/>
            <a:ext cx="1275618" cy="1802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oubor:Euglena scheme no arrows.svg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417925">
            <a:off x="1350146" y="-256571"/>
            <a:ext cx="40386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img7.rajce.idnes.cz/d0703/4/4459/4459604_d5f9bc7860dd2ef3e76d95670584fa22/images/Euglena_Euglenophyceae,Euglenophyta-krasnoocka_PP-krasnoocko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622677" y="520200"/>
            <a:ext cx="2091333" cy="3232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svladmel.estranky.cz/img/picture/1322/2108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5337" y="4623823"/>
            <a:ext cx="2311822" cy="1340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616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65344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 3. </a:t>
            </a:r>
            <a:r>
              <a:rPr lang="cs-CZ" b="1" dirty="0" smtClean="0"/>
              <a:t>Kořenonožci </a:t>
            </a:r>
            <a:r>
              <a:rPr lang="cs-CZ" dirty="0" smtClean="0"/>
              <a:t>– vodní živočichové, kteří tvoří povlak kamenů</a:t>
            </a:r>
          </a:p>
          <a:p>
            <a:r>
              <a:rPr lang="cs-CZ" dirty="0" smtClean="0"/>
              <a:t>     a bahna</a:t>
            </a:r>
          </a:p>
          <a:p>
            <a:r>
              <a:rPr lang="cs-CZ" dirty="0" smtClean="0"/>
              <a:t>    </a:t>
            </a:r>
            <a:r>
              <a:rPr lang="cs-CZ" b="1" dirty="0" smtClean="0"/>
              <a:t>měňavka velká</a:t>
            </a:r>
            <a:r>
              <a:rPr lang="cs-CZ" dirty="0" smtClean="0"/>
              <a:t> – pohyb panožky</a:t>
            </a:r>
          </a:p>
          <a:p>
            <a:r>
              <a:rPr lang="cs-CZ" b="1" dirty="0" smtClean="0"/>
              <a:t>    měňavka úplavičná</a:t>
            </a:r>
            <a:r>
              <a:rPr lang="cs-CZ" dirty="0" smtClean="0"/>
              <a:t> – způsobuje střevní onemocnění</a:t>
            </a:r>
          </a:p>
          <a:p>
            <a:r>
              <a:rPr lang="cs-CZ" dirty="0" smtClean="0"/>
              <a:t> </a:t>
            </a:r>
          </a:p>
        </p:txBody>
      </p:sp>
      <p:pic>
        <p:nvPicPr>
          <p:cNvPr id="4098" name="Picture 2" descr="Praprvoci - Kořenonožci - Měňavka úplavičná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60" b="11622"/>
          <a:stretch/>
        </p:blipFill>
        <p:spPr bwMode="auto">
          <a:xfrm>
            <a:off x="2555776" y="2996952"/>
            <a:ext cx="1717950" cy="1999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Praprvoci - Kořenonožci - Měňavka velká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96952"/>
            <a:ext cx="1424939" cy="2028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files.ucivo.webnode.cz/system_preview_detail_200002072-acf3aadedc-public/Prvoci%20M%C4%9B%C5%88avky%20m%C4%9B%C5%88avka%20velk%C3%A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76872"/>
            <a:ext cx="3781425" cy="40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8684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92" y="234735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36446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Vyjmenuj organely, které jsou uvnitř těla prvoků.</a:t>
            </a: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Vyjmenuj třídy prvoků, u každé třídy napiš jednoho zástupce a také napiš, pomocí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čeho se pohybují.</a:t>
            </a: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Napiš názvy dvou prvoků-parazitů. Jaké onemocnění způsobují?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235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94</Words>
  <Application>Microsoft Office PowerPoint</Application>
  <PresentationFormat>Předvádění na obrazovce (4:3)</PresentationFormat>
  <Paragraphs>32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VY_32_INOVACE_29_Prvoci - 2.část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17</cp:revision>
  <dcterms:created xsi:type="dcterms:W3CDTF">2011-04-06T16:00:14Z</dcterms:created>
  <dcterms:modified xsi:type="dcterms:W3CDTF">2012-05-08T16:49:52Z</dcterms:modified>
</cp:coreProperties>
</file>