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70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PaedDr. Jana Čechová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VY_32_INOVACE_1A13Čj1_Malá písmena II.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Malá písmena II.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PaedDr. Jana Čechová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VY_32_INOVACE_1A13Čj1_Malá písmena II.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Malá písmena II.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8.1.2012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jpeg"/><Relationship Id="rId1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8105663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Určeno pro 1. ročník ZŠ</a:t>
            </a:r>
          </a:p>
          <a:p>
            <a:r>
              <a:rPr lang="cs-CZ" dirty="0" smtClean="0"/>
              <a:t>Materiál na interaktivní tabuli, pracujeme s využitím přesouvání objektů</a:t>
            </a:r>
          </a:p>
          <a:p>
            <a:r>
              <a:rPr lang="cs-CZ" dirty="0" smtClean="0"/>
              <a:t>Inovace – aktivita žáků, motivace k poznávání písmen; využití materiálu pro skupinovou práci při procvičování</a:t>
            </a:r>
          </a:p>
          <a:p>
            <a:r>
              <a:rPr lang="cs-CZ" dirty="0" smtClean="0"/>
              <a:t>Metodické poznámky – na snímku 3 žáci náhodně berou objekty s malými písmeny a přiřazují k velkým tiskacím; na snímku 4 žáci přiřazují slova napsaná malými tiskacími ke slovům napsaným velkými tiskacími písmeny; na snímku 5 žáci přiřazují obrázky ke slovům napsaným malými </a:t>
            </a:r>
            <a:r>
              <a:rPr lang="cs-CZ" smtClean="0"/>
              <a:t>tiskacími písmeny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186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705754" y="604573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3223303" y="2779781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t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1870281" y="604144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B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84684" y="2636912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H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395536" y="357301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CH</a:t>
            </a:r>
            <a:endParaRPr lang="cs-CZ" sz="28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7812360" y="357301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M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7812360" y="2636912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R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688979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I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1870281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N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3024808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J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4211960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5364088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K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6444208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P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7524328" y="5733256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L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3024808" y="604144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C</a:t>
            </a:r>
          </a:p>
        </p:txBody>
      </p:sp>
      <p:sp>
        <p:nvSpPr>
          <p:cNvPr id="17" name="Zaoblený obdélník 16"/>
          <p:cNvSpPr/>
          <p:nvPr/>
        </p:nvSpPr>
        <p:spPr>
          <a:xfrm>
            <a:off x="4211960" y="604573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D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5364088" y="618650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E</a:t>
            </a:r>
          </a:p>
        </p:txBody>
      </p:sp>
      <p:sp>
        <p:nvSpPr>
          <p:cNvPr id="19" name="Zaoblený obdélník 18"/>
          <p:cNvSpPr/>
          <p:nvPr/>
        </p:nvSpPr>
        <p:spPr>
          <a:xfrm>
            <a:off x="6444208" y="599814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F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7524328" y="599814"/>
            <a:ext cx="93610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G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2755251" y="2787342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r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3321855" y="3427394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23" name="Zaoblený obdélník 22"/>
          <p:cNvSpPr/>
          <p:nvPr/>
        </p:nvSpPr>
        <p:spPr>
          <a:xfrm>
            <a:off x="4211960" y="2375432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n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4265082" y="3071795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m</a:t>
            </a:r>
          </a:p>
        </p:txBody>
      </p:sp>
      <p:sp>
        <p:nvSpPr>
          <p:cNvPr id="25" name="Zaoblený obdélník 24"/>
          <p:cNvSpPr/>
          <p:nvPr/>
        </p:nvSpPr>
        <p:spPr>
          <a:xfrm>
            <a:off x="4863667" y="3809827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l</a:t>
            </a:r>
          </a:p>
        </p:txBody>
      </p:sp>
      <p:sp>
        <p:nvSpPr>
          <p:cNvPr id="26" name="Zaoblený obdélník 25"/>
          <p:cNvSpPr/>
          <p:nvPr/>
        </p:nvSpPr>
        <p:spPr>
          <a:xfrm>
            <a:off x="3408334" y="3059088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k</a:t>
            </a:r>
          </a:p>
        </p:txBody>
      </p:sp>
      <p:sp>
        <p:nvSpPr>
          <p:cNvPr id="27" name="Zaoblený obdélník 26"/>
          <p:cNvSpPr/>
          <p:nvPr/>
        </p:nvSpPr>
        <p:spPr>
          <a:xfrm>
            <a:off x="3492860" y="3699307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j</a:t>
            </a:r>
          </a:p>
        </p:txBody>
      </p:sp>
      <p:sp>
        <p:nvSpPr>
          <p:cNvPr id="28" name="Zaoblený obdélník 27"/>
          <p:cNvSpPr/>
          <p:nvPr/>
        </p:nvSpPr>
        <p:spPr>
          <a:xfrm>
            <a:off x="5342147" y="2747536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i</a:t>
            </a:r>
          </a:p>
        </p:txBody>
      </p:sp>
      <p:sp>
        <p:nvSpPr>
          <p:cNvPr id="29" name="Zaoblený obdélník 28"/>
          <p:cNvSpPr/>
          <p:nvPr/>
        </p:nvSpPr>
        <p:spPr>
          <a:xfrm>
            <a:off x="3275856" y="2386382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ch</a:t>
            </a:r>
            <a:endParaRPr lang="cs-CZ" sz="2800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5009534" y="3638826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h</a:t>
            </a:r>
          </a:p>
        </p:txBody>
      </p:sp>
      <p:sp>
        <p:nvSpPr>
          <p:cNvPr id="31" name="Zaoblený obdélník 30"/>
          <p:cNvSpPr/>
          <p:nvPr/>
        </p:nvSpPr>
        <p:spPr>
          <a:xfrm>
            <a:off x="5598456" y="3212976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g</a:t>
            </a:r>
          </a:p>
        </p:txBody>
      </p:sp>
      <p:sp>
        <p:nvSpPr>
          <p:cNvPr id="32" name="Zaoblený obdélník 31"/>
          <p:cNvSpPr/>
          <p:nvPr/>
        </p:nvSpPr>
        <p:spPr>
          <a:xfrm>
            <a:off x="4159407" y="3595900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f</a:t>
            </a:r>
          </a:p>
        </p:txBody>
      </p:sp>
      <p:sp>
        <p:nvSpPr>
          <p:cNvPr id="33" name="Zaoblený obdélník 32"/>
          <p:cNvSpPr/>
          <p:nvPr/>
        </p:nvSpPr>
        <p:spPr>
          <a:xfrm>
            <a:off x="3223303" y="3275541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3743908" y="2551305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</a:t>
            </a:r>
            <a:endParaRPr lang="cs-CZ" sz="2800" b="1" dirty="0"/>
          </a:p>
        </p:txBody>
      </p:sp>
      <p:sp>
        <p:nvSpPr>
          <p:cNvPr id="35" name="Zaoblený obdélník 34"/>
          <p:cNvSpPr/>
          <p:nvPr/>
        </p:nvSpPr>
        <p:spPr>
          <a:xfrm>
            <a:off x="4159407" y="3067354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  <p:sp>
        <p:nvSpPr>
          <p:cNvPr id="36" name="Zaoblený obdélník 35"/>
          <p:cNvSpPr/>
          <p:nvPr/>
        </p:nvSpPr>
        <p:spPr>
          <a:xfrm>
            <a:off x="4903699" y="3339267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37" name="Zaoblený obdélník 36"/>
          <p:cNvSpPr/>
          <p:nvPr/>
        </p:nvSpPr>
        <p:spPr>
          <a:xfrm>
            <a:off x="5141587" y="2466646"/>
            <a:ext cx="936104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8319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95536" y="2694302"/>
            <a:ext cx="252028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ŽLUTÁ</a:t>
            </a:r>
            <a:endParaRPr lang="cs-CZ" sz="2800" dirty="0"/>
          </a:p>
        </p:txBody>
      </p:sp>
      <p:sp>
        <p:nvSpPr>
          <p:cNvPr id="4" name="Zaoblený obdélník 3"/>
          <p:cNvSpPr/>
          <p:nvPr/>
        </p:nvSpPr>
        <p:spPr>
          <a:xfrm>
            <a:off x="395536" y="1700808"/>
            <a:ext cx="252028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LANO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5536" y="692696"/>
            <a:ext cx="252028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MASO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395536" y="3645024"/>
            <a:ext cx="252028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KONÍCI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395536" y="4653136"/>
            <a:ext cx="252028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PLECH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5661248"/>
            <a:ext cx="252028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BOUDA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6402485" y="3679894"/>
            <a:ext cx="252028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lano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378958" y="3645024"/>
            <a:ext cx="252028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žlutá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6405736" y="3645024"/>
            <a:ext cx="252028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plech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6408070" y="4149080"/>
            <a:ext cx="252028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koníci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6409755" y="3822605"/>
            <a:ext cx="252028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maso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6409755" y="3630501"/>
            <a:ext cx="252028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bouda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7162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79751" y="1412776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motýl</a:t>
            </a:r>
            <a:endParaRPr lang="cs-CZ" sz="2800" dirty="0"/>
          </a:p>
        </p:txBody>
      </p:sp>
      <p:sp>
        <p:nvSpPr>
          <p:cNvPr id="3" name="Zaoblený obdélník 2"/>
          <p:cNvSpPr/>
          <p:nvPr/>
        </p:nvSpPr>
        <p:spPr>
          <a:xfrm>
            <a:off x="6804248" y="3145101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klacek</a:t>
            </a:r>
            <a:endParaRPr lang="cs-CZ" sz="2800" dirty="0"/>
          </a:p>
        </p:txBody>
      </p:sp>
      <p:sp>
        <p:nvSpPr>
          <p:cNvPr id="4" name="Zaoblený obdélník 3"/>
          <p:cNvSpPr/>
          <p:nvPr/>
        </p:nvSpPr>
        <p:spPr>
          <a:xfrm>
            <a:off x="6804248" y="4005064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noviny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6804248" y="4869160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gorila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6804248" y="5733256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jahody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380341" y="2276872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žabka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79751" y="3140968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housle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79751" y="4005064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fazole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379751" y="4869160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moucha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79751" y="5733256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talíř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79751" y="527209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kapka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6804248" y="527209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dveře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6804248" y="1412776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hračka</a:t>
            </a:r>
            <a:endParaRPr lang="cs-CZ" sz="28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6804248" y="2276872"/>
            <a:ext cx="216024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banány</a:t>
            </a:r>
            <a:endParaRPr lang="cs-CZ" sz="2800" dirty="0"/>
          </a:p>
        </p:txBody>
      </p:sp>
      <p:pic>
        <p:nvPicPr>
          <p:cNvPr id="1026" name="Picture 2" descr="C:\Users\Jana\AppData\Local\Microsoft\Windows\Temporary Internet Files\Content.IE5\NTB7RF28\MC90043258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19" y="2878887"/>
            <a:ext cx="626254" cy="62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\AppData\Local\Microsoft\Windows\Temporary Internet Files\Content.IE5\NTR9PW1U\MC9003264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373" y="3333116"/>
            <a:ext cx="551617" cy="537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a\AppData\Local\Microsoft\Windows\Temporary Internet Files\Content.IE5\3ZNLZ5F9\MC9003914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643" y="5637008"/>
            <a:ext cx="691209" cy="45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U40387WJ\MC9003127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430" y="1337589"/>
            <a:ext cx="752052" cy="67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a\AppData\Local\Microsoft\Windows\Temporary Internet Files\Content.IE5\E7S8KAYQ\MC9002508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299" y="4703802"/>
            <a:ext cx="740126" cy="58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na\AppData\Local\Microsoft\Windows\Temporary Internet Files\Content.IE5\E7S8KAYQ\MC9003319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847" y="2132856"/>
            <a:ext cx="613758" cy="60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ana\AppData\Local\Microsoft\Windows\Temporary Internet Files\Content.IE5\U40387WJ\MC9004126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902" y="1675918"/>
            <a:ext cx="1028668" cy="59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\AppData\Local\Microsoft\Windows\Temporary Internet Files\Content.IE5\NTR9PW1U\MP90042787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84" y="452107"/>
            <a:ext cx="485048" cy="73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ana\AppData\Local\Microsoft\Windows\Temporary Internet Files\Content.IE5\3ZNLZ5F9\MP90040545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743" y="3593323"/>
            <a:ext cx="1179426" cy="84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ana\AppData\Local\Microsoft\Windows\Temporary Internet Files\Content.IE5\NTB7RF28\MC900441718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32" y="4156976"/>
            <a:ext cx="579512" cy="5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Jana\AppData\Local\Microsoft\Windows\Temporary Internet Files\Content.IE5\3G4QDPLE\MC90008467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191" y="4520175"/>
            <a:ext cx="719585" cy="69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Jana\AppData\Local\Microsoft\Windows\Temporary Internet Files\Content.IE5\U40387WJ\MC90044203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955" y="5386836"/>
            <a:ext cx="523678" cy="59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Jana\AppData\Local\Microsoft\Windows\Temporary Internet Files\Content.IE5\NTR9PW1U\MC90033235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52" y="2572172"/>
            <a:ext cx="770383" cy="60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Jana\AppData\Local\Microsoft\Windows\Temporary Internet Files\Content.IE5\3ZNLZ5F9\MC900088424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983" y="887249"/>
            <a:ext cx="679610" cy="46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6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 – obrázky z </a:t>
            </a:r>
            <a:r>
              <a:rPr lang="cs-CZ" smtClean="0"/>
              <a:t>galerie </a:t>
            </a:r>
            <a:r>
              <a:rPr lang="cs-CZ" smtClean="0">
                <a:hlinkClick r:id="rId2"/>
              </a:rPr>
              <a:t>www.microsoft.office.com</a:t>
            </a:r>
            <a:r>
              <a:rPr lang="cs-CZ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680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185</Words>
  <Application>Microsoft Office PowerPoint</Application>
  <PresentationFormat>Předvádění na obrazovce (4:3)</PresentationFormat>
  <Paragraphs>74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Jana</cp:lastModifiedBy>
  <cp:revision>31</cp:revision>
  <dcterms:created xsi:type="dcterms:W3CDTF">2011-08-21T15:31:45Z</dcterms:created>
  <dcterms:modified xsi:type="dcterms:W3CDTF">2012-01-08T17:50:56Z</dcterms:modified>
</cp:coreProperties>
</file>