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VY_32_INOVACE_Př_11_Subtro</a:t>
          </a:r>
          <a:r>
            <a:rPr lang="cs-CZ" sz="2000" dirty="0" smtClean="0"/>
            <a:t>pický pás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Subtropický pás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B0DC67-D787-45A2-9EA5-5183EC9678A1}" type="presOf" srcId="{D8197B8C-B260-4A16-BDF4-0947B075E274}" destId="{25B08C86-7E15-44DC-BE7F-FFB55DD49D12}" srcOrd="0" destOrd="0" presId="urn:microsoft.com/office/officeart/2005/8/layout/target3"/>
    <dgm:cxn modelId="{0F2A6AD2-BA01-4AC3-BBA1-BF7C342AFCC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E8332C-5C52-413D-A7DA-84FF53E0AB1D}" type="presOf" srcId="{D1B46980-6531-4606-95E6-44980827E919}" destId="{6140AFEC-043D-4C43-A2F9-D0F5331DF3A3}" srcOrd="0" destOrd="0" presId="urn:microsoft.com/office/officeart/2005/8/layout/target3"/>
    <dgm:cxn modelId="{61257664-5234-4C5F-A4BC-4290D4EC60D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B5479A-2625-4377-BCBC-B6B3294E904B}" type="presOf" srcId="{757F3AB3-0718-4624-B441-E567A8F0AB56}" destId="{333A1088-737F-45CB-B68E-254E46348037}" srcOrd="0" destOrd="0" presId="urn:microsoft.com/office/officeart/2005/8/layout/target3"/>
    <dgm:cxn modelId="{88092393-0B38-436F-8117-9C693490B51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3688AC-33CB-43A8-9669-1626F5E49FAE}" type="presOf" srcId="{D1B46980-6531-4606-95E6-44980827E919}" destId="{2BE915AB-18AA-4053-B92C-3BFC9ED204BB}" srcOrd="1" destOrd="0" presId="urn:microsoft.com/office/officeart/2005/8/layout/target3"/>
    <dgm:cxn modelId="{6D67C511-BB43-4888-9EE7-9609DC3C5E99}" type="presOf" srcId="{4C35D32F-0EAB-4CD7-82EE-45574DC2A586}" destId="{8BEBB6EC-1DAA-4CAC-8A25-BC0FCBD5DBD5}" srcOrd="0" destOrd="0" presId="urn:microsoft.com/office/officeart/2005/8/layout/target3"/>
    <dgm:cxn modelId="{3F8A61D8-72E8-440E-A877-3ED230E4CE26}" type="presOf" srcId="{D1D4F407-5343-4D3F-B5B9-D407B03CAEB4}" destId="{AED2198E-93D5-4001-81B4-73124B309672}" srcOrd="1" destOrd="0" presId="urn:microsoft.com/office/officeart/2005/8/layout/target3"/>
    <dgm:cxn modelId="{9F6F4FF5-7462-4BD5-A033-C6820AF24756}" type="presOf" srcId="{D1D4F407-5343-4D3F-B5B9-D407B03CAEB4}" destId="{D005CE8C-CC26-4C3E-AC11-E15060ECD759}" srcOrd="0" destOrd="0" presId="urn:microsoft.com/office/officeart/2005/8/layout/target3"/>
    <dgm:cxn modelId="{1A74F30C-3C34-4E8F-AC8F-C55DF60A41A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90FE330-13BC-48B2-BECA-4437BD688F2C}" type="presParOf" srcId="{333A1088-737F-45CB-B68E-254E46348037}" destId="{F5ABB229-8D3B-4694-996A-96F23CF14429}" srcOrd="0" destOrd="0" presId="urn:microsoft.com/office/officeart/2005/8/layout/target3"/>
    <dgm:cxn modelId="{39F171CC-22AD-46DC-8174-63630C127E4D}" type="presParOf" srcId="{333A1088-737F-45CB-B68E-254E46348037}" destId="{F41139FD-01EE-4571-8B17-4FB00FC51163}" srcOrd="1" destOrd="0" presId="urn:microsoft.com/office/officeart/2005/8/layout/target3"/>
    <dgm:cxn modelId="{F3AB8F9E-3D12-488F-AF20-65D579221726}" type="presParOf" srcId="{333A1088-737F-45CB-B68E-254E46348037}" destId="{D005CE8C-CC26-4C3E-AC11-E15060ECD759}" srcOrd="2" destOrd="0" presId="urn:microsoft.com/office/officeart/2005/8/layout/target3"/>
    <dgm:cxn modelId="{CA24DA2E-E9BD-427A-89CF-F9A0E1A983D9}" type="presParOf" srcId="{333A1088-737F-45CB-B68E-254E46348037}" destId="{2C702D82-9B77-49B7-9568-BB8EB47C3372}" srcOrd="3" destOrd="0" presId="urn:microsoft.com/office/officeart/2005/8/layout/target3"/>
    <dgm:cxn modelId="{B93B8986-DDA7-4A09-AE49-67AC94114202}" type="presParOf" srcId="{333A1088-737F-45CB-B68E-254E46348037}" destId="{A52A0455-90FF-4808-ABD0-F02540D31D5A}" srcOrd="4" destOrd="0" presId="urn:microsoft.com/office/officeart/2005/8/layout/target3"/>
    <dgm:cxn modelId="{9424DB98-C132-4507-B5B4-73442523394D}" type="presParOf" srcId="{333A1088-737F-45CB-B68E-254E46348037}" destId="{6140AFEC-043D-4C43-A2F9-D0F5331DF3A3}" srcOrd="5" destOrd="0" presId="urn:microsoft.com/office/officeart/2005/8/layout/target3"/>
    <dgm:cxn modelId="{70123173-A953-4931-9924-F5E477002C39}" type="presParOf" srcId="{333A1088-737F-45CB-B68E-254E46348037}" destId="{9358AC05-5D7D-4327-9F80-1AD486AEA664}" srcOrd="6" destOrd="0" presId="urn:microsoft.com/office/officeart/2005/8/layout/target3"/>
    <dgm:cxn modelId="{2CBB68BF-0033-4FC1-905E-472E9F992C4C}" type="presParOf" srcId="{333A1088-737F-45CB-B68E-254E46348037}" destId="{313FC574-E1CD-4FB4-B054-0B805CE0447D}" srcOrd="7" destOrd="0" presId="urn:microsoft.com/office/officeart/2005/8/layout/target3"/>
    <dgm:cxn modelId="{63A6261B-B923-484E-AB9F-24AAA775FF73}" type="presParOf" srcId="{333A1088-737F-45CB-B68E-254E46348037}" destId="{619D679B-A015-4ECF-8348-D1034C574F40}" srcOrd="8" destOrd="0" presId="urn:microsoft.com/office/officeart/2005/8/layout/target3"/>
    <dgm:cxn modelId="{539B5F2D-608F-40CB-BBF5-8391B2BE2427}" type="presParOf" srcId="{333A1088-737F-45CB-B68E-254E46348037}" destId="{322283A8-4A27-4CDA-BAE3-F381106A9174}" srcOrd="9" destOrd="0" presId="urn:microsoft.com/office/officeart/2005/8/layout/target3"/>
    <dgm:cxn modelId="{8CAA70DC-8D89-46B6-A5A2-6DADD24D8C41}" type="presParOf" srcId="{333A1088-737F-45CB-B68E-254E46348037}" destId="{FFC9F71D-1B4F-4AD9-A4A6-86ADEFC8AF5C}" srcOrd="10" destOrd="0" presId="urn:microsoft.com/office/officeart/2005/8/layout/target3"/>
    <dgm:cxn modelId="{B6E03606-559D-4D47-A045-D3F4F19F4625}" type="presParOf" srcId="{333A1088-737F-45CB-B68E-254E46348037}" destId="{25B08C86-7E15-44DC-BE7F-FFB55DD49D12}" srcOrd="11" destOrd="0" presId="urn:microsoft.com/office/officeart/2005/8/layout/target3"/>
    <dgm:cxn modelId="{7252FFD8-7E4D-40F1-885E-42E796D6E606}" type="presParOf" srcId="{333A1088-737F-45CB-B68E-254E46348037}" destId="{76644BE8-9D7C-4C09-B250-3D10AF48CBB7}" srcOrd="12" destOrd="0" presId="urn:microsoft.com/office/officeart/2005/8/layout/target3"/>
    <dgm:cxn modelId="{9E3B52F4-AA4C-48C5-82F6-705256032237}" type="presParOf" srcId="{333A1088-737F-45CB-B68E-254E46348037}" destId="{EE85B701-7295-41C0-BA7A-34D3756A2AE6}" srcOrd="13" destOrd="0" presId="urn:microsoft.com/office/officeart/2005/8/layout/target3"/>
    <dgm:cxn modelId="{F287E06C-AE0A-4142-A0F3-C9D8779BA502}" type="presParOf" srcId="{333A1088-737F-45CB-B68E-254E46348037}" destId="{8BEBB6EC-1DAA-4CAC-8A25-BC0FCBD5DBD5}" srcOrd="14" destOrd="0" presId="urn:microsoft.com/office/officeart/2005/8/layout/target3"/>
    <dgm:cxn modelId="{03550055-A8DE-427E-8411-B59435658E35}" type="presParOf" srcId="{333A1088-737F-45CB-B68E-254E46348037}" destId="{AED2198E-93D5-4001-81B4-73124B309672}" srcOrd="15" destOrd="0" presId="urn:microsoft.com/office/officeart/2005/8/layout/target3"/>
    <dgm:cxn modelId="{D0A9E083-E90D-4985-9B57-2718C7D62049}" type="presParOf" srcId="{333A1088-737F-45CB-B68E-254E46348037}" destId="{2BE915AB-18AA-4053-B92C-3BFC9ED204BB}" srcOrd="16" destOrd="0" presId="urn:microsoft.com/office/officeart/2005/8/layout/target3"/>
    <dgm:cxn modelId="{C7F6F28A-E847-4DC2-9496-3407E04BA776}" type="presParOf" srcId="{333A1088-737F-45CB-B68E-254E46348037}" destId="{6BB5E863-4638-4E1D-BFDE-399D028AC4ED}" srcOrd="17" destOrd="0" presId="urn:microsoft.com/office/officeart/2005/8/layout/target3"/>
    <dgm:cxn modelId="{1DEB088A-A58B-4C57-9B1A-8C49798FE500}" type="presParOf" srcId="{333A1088-737F-45CB-B68E-254E46348037}" destId="{5A5FFA88-C948-4069-8E93-59FA12366E83}" srcOrd="18" destOrd="0" presId="urn:microsoft.com/office/officeart/2005/8/layout/target3"/>
    <dgm:cxn modelId="{213A430E-7B60-4312-B385-7AF44377C2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5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5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5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5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5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VY_32_INOVACE_Př_11_Subtro</a:t>
          </a:r>
          <a:r>
            <a:rPr lang="cs-CZ" sz="2000" kern="1200" dirty="0" smtClean="0"/>
            <a:t>pický pás</a:t>
          </a:r>
          <a:endParaRPr lang="cs-CZ" sz="2000" kern="1200" dirty="0"/>
        </a:p>
      </dsp:txBody>
      <dsp:txXfrm>
        <a:off x="1620180" y="1036915"/>
        <a:ext cx="6444715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5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Subtropický pás</a:t>
          </a:r>
          <a:endParaRPr lang="cs-CZ" sz="2000" kern="1200" dirty="0"/>
        </a:p>
      </dsp:txBody>
      <dsp:txXfrm>
        <a:off x="1570877" y="1556943"/>
        <a:ext cx="6444715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5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CZ.1.07/1.4.00/21.2004 </a:t>
          </a:r>
          <a:endParaRPr lang="cs-CZ" sz="2000" kern="1200" dirty="0"/>
        </a:p>
      </dsp:txBody>
      <dsp:txXfrm>
        <a:off x="1620180" y="2073830"/>
        <a:ext cx="6444715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1C4C6C-E6FC-44B7-B3AD-1AFD9A080C6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C0BBD-1F1E-461A-AE34-386750858B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989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864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96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749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853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285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020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320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98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17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025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331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05602-DA8D-4166-BFD1-EF6A58753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932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16846199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163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71303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subtropický pás.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názorně seznámeni s oblastí subtropického pásu, faunou a flórou této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krajiny.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Prezentace je doplněna zajímavostmi ze života živočichů daného pásma.	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5. ročník ZŠ, je vhodný pro výklad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atlasy zvířat a rostlin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821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SUBTROPICKÝ PÁS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04864"/>
            <a:ext cx="4465873" cy="3923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00297" y="3704952"/>
            <a:ext cx="119269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ROVNÍK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2666529"/>
            <a:ext cx="25088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SUBTROPICKÝ PÁS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4854351"/>
            <a:ext cx="250882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SUBTROPICKÝ PÁS</a:t>
            </a:r>
            <a:endParaRPr lang="cs-CZ" sz="24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995936" y="3128194"/>
            <a:ext cx="2088232" cy="10384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7" idx="1"/>
          </p:cNvCxnSpPr>
          <p:nvPr/>
        </p:nvCxnSpPr>
        <p:spPr>
          <a:xfrm flipH="1" flipV="1">
            <a:off x="3995936" y="5085183"/>
            <a:ext cx="2088232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4" idx="1"/>
          </p:cNvCxnSpPr>
          <p:nvPr/>
        </p:nvCxnSpPr>
        <p:spPr>
          <a:xfrm flipH="1">
            <a:off x="5292080" y="3935785"/>
            <a:ext cx="2108217" cy="35731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49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CHARAKTERISTIKA OBLASTI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voří přechod mezi tropickým a mírným pásem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mezi dnem a nocí jsou jen mírné rozdíly teplot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ima je v těchto oblastech krátká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éta jsou dlouhá velmi teplá a suchá</a:t>
            </a:r>
          </a:p>
        </p:txBody>
      </p:sp>
      <p:pic>
        <p:nvPicPr>
          <p:cNvPr id="2050" name="Picture 2" descr="C:\Users\VrtelkovaH\AppData\Local\Microsoft\Windows\Temporary Internet Files\Content.IE5\R72C0G05\MP9004327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21088"/>
            <a:ext cx="2768352" cy="207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58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ŽIVOČICHOVÉ V SUBTROPICKÉM PÁSE</a:t>
            </a:r>
            <a:endParaRPr lang="cs-CZ" b="1" dirty="0"/>
          </a:p>
        </p:txBody>
      </p:sp>
      <p:pic>
        <p:nvPicPr>
          <p:cNvPr id="1026" name="Picture 2" descr="C:\Users\zak\AppData\Local\Microsoft\Windows\Temporary Internet Files\Content.IE5\DA2MW66B\MP90018251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82" y="1613327"/>
            <a:ext cx="2929496" cy="19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ak\AppData\Local\Microsoft\Windows\Temporary Internet Files\Content.IE5\DA2MW66B\MP9001806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00808"/>
            <a:ext cx="274142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ak\AppData\Local\Microsoft\Windows\Temporary Internet Files\Content.IE5\O4OJ6IAX\MP90017889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45024"/>
            <a:ext cx="2016224" cy="3039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059832" y="1700808"/>
            <a:ext cx="1512168" cy="43204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MUFLON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076056" y="1700808"/>
            <a:ext cx="1296144" cy="43204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KLOKAN</a:t>
            </a:r>
            <a:endParaRPr lang="cs-CZ" sz="2400" b="1" dirty="0"/>
          </a:p>
        </p:txBody>
      </p:sp>
      <p:pic>
        <p:nvPicPr>
          <p:cNvPr id="3074" name="Picture 2" descr="C:\Users\VrtelkovaH\AppData\Local\Microsoft\Windows\Temporary Internet Files\Content.IE5\AM1I8PN9\MP9002625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15168"/>
            <a:ext cx="2188840" cy="146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rtelkovaH\AppData\Local\Microsoft\Windows\Temporary Internet Files\Content.IE5\DE4CGPLA\MP90017890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899" y="4646606"/>
            <a:ext cx="2764904" cy="1829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2375756" y="3842822"/>
            <a:ext cx="1368152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DANĚK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329498" y="5971995"/>
            <a:ext cx="1476164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OVCE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5101248" y="3842822"/>
            <a:ext cx="1440160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PŠTROS</a:t>
            </a:r>
            <a:endParaRPr lang="cs-CZ" sz="2400" b="1" dirty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04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ROSTLINSTVO SUBRTOPICKÉHO PÁSU</a:t>
            </a:r>
            <a:endParaRPr lang="cs-CZ" b="1" dirty="0"/>
          </a:p>
        </p:txBody>
      </p:sp>
      <p:pic>
        <p:nvPicPr>
          <p:cNvPr id="2050" name="Picture 2" descr="C:\Users\zak\AppData\Local\Microsoft\Windows\Temporary Internet Files\Content.IE5\O4OJ6IAX\MP90042662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04666"/>
            <a:ext cx="2241160" cy="179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ak\AppData\Local\Microsoft\Windows\Temporary Internet Files\Content.IE5\S8YXYT5N\MP900433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952" y="1556793"/>
            <a:ext cx="1714052" cy="256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ak\AppData\Local\Microsoft\Windows\Temporary Internet Files\Content.IE5\DA2MW66B\MP900438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15" y="4148753"/>
            <a:ext cx="2480320" cy="186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ak\AppData\Local\Microsoft\Windows\Temporary Internet Files\Content.IE5\TOF9C68S\MP9004015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376" y="1556793"/>
            <a:ext cx="1876619" cy="125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VrtelkovaH\AppData\Local\Microsoft\Windows\Temporary Internet Files\Content.IE5\DE4CGPLA\MP9004012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515" y="1556793"/>
            <a:ext cx="1865237" cy="2332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657889" y="1691942"/>
            <a:ext cx="1162115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CEDR</a:t>
            </a:r>
            <a:endParaRPr lang="cs-CZ" sz="2400" b="1" dirty="0"/>
          </a:p>
        </p:txBody>
      </p:sp>
      <p:pic>
        <p:nvPicPr>
          <p:cNvPr id="4099" name="Picture 3" descr="C:\Users\VrtelkovaH\AppData\Local\Microsoft\Windows\Temporary Internet Files\Content.IE5\AM1I8PN9\MP90028938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704666"/>
            <a:ext cx="2702883" cy="177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265251" y="4704666"/>
            <a:ext cx="1591670" cy="45252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CYPŘIŠE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35300" y="5916058"/>
            <a:ext cx="1948468" cy="5002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LEVANDULE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950103" y="4278011"/>
            <a:ext cx="1903552" cy="49326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VINNÁ RÉVA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4589287" y="3606902"/>
            <a:ext cx="1656184" cy="49326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OLIVY</a:t>
            </a:r>
            <a:endParaRPr lang="cs-CZ" sz="2400" b="1" dirty="0"/>
          </a:p>
        </p:txBody>
      </p:sp>
      <p:pic>
        <p:nvPicPr>
          <p:cNvPr id="4100" name="Picture 4" descr="C:\Users\VrtelkovaH\AppData\Local\Microsoft\Windows\Temporary Internet Files\Content.IE5\DE4CGPLA\MC9004238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995" y="1556793"/>
            <a:ext cx="14446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5856921" y="2859169"/>
            <a:ext cx="1530836" cy="36507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CITRUSY</a:t>
            </a:r>
            <a:endParaRPr lang="cs-CZ" sz="2400" b="1" dirty="0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69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VÍTE, ŽE…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cypřiš je štíhlý jehličnan, který nesnáší mrazy?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evandule obsahuje vonné látky a kvete modře?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citrusy jsou mrazuvzdorné?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klokan patří mezi vačnatce?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05602-DA8D-4166-BFD1-EF6A58753A1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45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15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187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SUBTROPICKÝ PÁS</vt:lpstr>
      <vt:lpstr>CHARAKTERISTIKA OBLASTI</vt:lpstr>
      <vt:lpstr>ŽIVOČICHOVÉ V SUBTROPICKÉM PÁSE</vt:lpstr>
      <vt:lpstr>ROSTLINSTVO SUBRTOPICKÉHO PÁSU</vt:lpstr>
      <vt:lpstr>VÍTE, ŽE…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SUBTROPICKÝ PÁS</dc:title>
  <dc:creator>Žák Žák</dc:creator>
  <cp:lastModifiedBy>Vrtělková Hana</cp:lastModifiedBy>
  <cp:revision>14</cp:revision>
  <dcterms:created xsi:type="dcterms:W3CDTF">2012-01-05T11:29:44Z</dcterms:created>
  <dcterms:modified xsi:type="dcterms:W3CDTF">2012-05-08T11:03:58Z</dcterms:modified>
</cp:coreProperties>
</file>