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498" y="-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okres Jindřichův Hradec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PaedDr. Jana Čechová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VY_32_INOVACE_1A14Čj1_Písmena X, Q, W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Písmena X, Q, W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</a:t>
          </a:r>
          <a:r>
            <a:rPr lang="cs-CZ" dirty="0" smtClean="0"/>
            <a:t>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 custLinFactNeighborX="739" custLinFactNeighborY="246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Základní škola a Mateřská škola Studená, okres Jindřichův Hradec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PaedDr. Jana Čechová 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64097" y="1296136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VY_32_INOVACE_1A14Čj1_Písmena X, Q, W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Písmena X, Q, W 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</a:t>
          </a:r>
          <a:r>
            <a:rPr lang="cs-CZ" sz="1800" kern="1200" dirty="0" smtClean="0"/>
            <a:t>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e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2100011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Určeno pro 1.ročník ZŠ</a:t>
            </a:r>
          </a:p>
          <a:p>
            <a:r>
              <a:rPr lang="cs-CZ" dirty="0" smtClean="0"/>
              <a:t>Materiál na interaktivní tabuli je určen pro prezentaci nových písmen</a:t>
            </a:r>
          </a:p>
          <a:p>
            <a:r>
              <a:rPr lang="cs-CZ" dirty="0" smtClean="0"/>
              <a:t>Pomůcky – můžeme použít fixu na spojení slov a obrázků</a:t>
            </a:r>
          </a:p>
          <a:p>
            <a:r>
              <a:rPr lang="cs-CZ" dirty="0" smtClean="0"/>
              <a:t>Inovace – pomocí obrázků se žáci seznámí s cizími slovy – pojmy, což jim umožní lepší zapamatování</a:t>
            </a:r>
          </a:p>
          <a:p>
            <a:r>
              <a:rPr lang="cs-CZ" dirty="0" smtClean="0"/>
              <a:t>Metodické poznámky – na jednotlivých snímcích žákům prezentujeme písmena X,Q,W v rámci slov; žáci písmena ve slovech vyhledávají, slova, která znají mohou spojit s obrázkem, ostatní jim vysvětlíme; dětem řekneme, že písmena Q a W se vyskytují např. v angličtině, slova slouží spíš k vyhledávání písmen než ke čtení – záleží na situaci, při opakování mohou žáci spojovat obrázek se slovem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4702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251520" y="188640"/>
            <a:ext cx="2520280" cy="144016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dirty="0" smtClean="0">
                <a:solidFill>
                  <a:srgbClr val="FF0000"/>
                </a:solidFill>
              </a:rPr>
              <a:t>X </a:t>
            </a:r>
            <a:r>
              <a:rPr lang="cs-CZ" sz="8800" dirty="0" err="1" smtClean="0">
                <a:solidFill>
                  <a:srgbClr val="FF0000"/>
                </a:solidFill>
              </a:rPr>
              <a:t>x</a:t>
            </a:r>
            <a:endParaRPr lang="cs-CZ" sz="8800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Jana\AppData\Local\Microsoft\Windows\Temporary Internet Files\Content.IE5\ZCRH1448\MC9001951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009" y="1982125"/>
            <a:ext cx="1282379" cy="984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ana\AppData\Local\Microsoft\Windows\Temporary Internet Files\Content.IE5\NTB7RF28\MC90023764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009" y="3796739"/>
            <a:ext cx="1448554" cy="1239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203848" y="104325"/>
            <a:ext cx="2160240" cy="93610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maxipes</a:t>
            </a:r>
            <a:endParaRPr lang="cs-CZ" sz="4000" dirty="0"/>
          </a:p>
        </p:txBody>
      </p:sp>
      <p:sp>
        <p:nvSpPr>
          <p:cNvPr id="6" name="Obdélník 5"/>
          <p:cNvSpPr/>
          <p:nvPr/>
        </p:nvSpPr>
        <p:spPr>
          <a:xfrm>
            <a:off x="5491820" y="95787"/>
            <a:ext cx="2160240" cy="93610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Xenie</a:t>
            </a:r>
            <a:endParaRPr lang="cs-CZ" sz="4000" dirty="0"/>
          </a:p>
        </p:txBody>
      </p:sp>
      <p:sp>
        <p:nvSpPr>
          <p:cNvPr id="7" name="Obdélník 6"/>
          <p:cNvSpPr/>
          <p:nvPr/>
        </p:nvSpPr>
        <p:spPr>
          <a:xfrm>
            <a:off x="5491820" y="1107534"/>
            <a:ext cx="2160240" cy="93610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xylofon</a:t>
            </a:r>
            <a:endParaRPr lang="cs-CZ" sz="4000" dirty="0"/>
          </a:p>
        </p:txBody>
      </p:sp>
      <p:sp>
        <p:nvSpPr>
          <p:cNvPr id="8" name="Obdélník 7"/>
          <p:cNvSpPr/>
          <p:nvPr/>
        </p:nvSpPr>
        <p:spPr>
          <a:xfrm>
            <a:off x="3203848" y="1113866"/>
            <a:ext cx="2160240" cy="93610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fixa</a:t>
            </a:r>
            <a:endParaRPr lang="cs-CZ" sz="4000" dirty="0"/>
          </a:p>
        </p:txBody>
      </p:sp>
      <p:sp>
        <p:nvSpPr>
          <p:cNvPr id="9" name="Obdélník 8"/>
          <p:cNvSpPr/>
          <p:nvPr/>
        </p:nvSpPr>
        <p:spPr>
          <a:xfrm>
            <a:off x="3198256" y="2143092"/>
            <a:ext cx="2160240" cy="93610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M</a:t>
            </a:r>
            <a:r>
              <a:rPr lang="cs-CZ" sz="4000" dirty="0" smtClean="0"/>
              <a:t>ax</a:t>
            </a:r>
            <a:endParaRPr lang="cs-CZ" sz="4000" dirty="0"/>
          </a:p>
        </p:txBody>
      </p:sp>
      <p:pic>
        <p:nvPicPr>
          <p:cNvPr id="1028" name="Picture 4" descr="C:\Users\Jana\AppData\Local\Microsoft\Windows\Temporary Internet Files\Content.IE5\HABC50MY\MC90019743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679602">
            <a:off x="1656984" y="5145497"/>
            <a:ext cx="425793" cy="1753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5460362" y="3184689"/>
            <a:ext cx="2160240" cy="93610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lux</a:t>
            </a:r>
            <a:endParaRPr lang="cs-CZ" sz="4000" dirty="0"/>
          </a:p>
        </p:txBody>
      </p:sp>
      <p:sp>
        <p:nvSpPr>
          <p:cNvPr id="12" name="Obdélník 11"/>
          <p:cNvSpPr/>
          <p:nvPr/>
        </p:nvSpPr>
        <p:spPr>
          <a:xfrm>
            <a:off x="5460362" y="2143092"/>
            <a:ext cx="2160240" cy="93610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err="1" smtClean="0"/>
              <a:t>Rex</a:t>
            </a:r>
            <a:endParaRPr lang="cs-CZ" sz="4000" dirty="0"/>
          </a:p>
        </p:txBody>
      </p:sp>
      <p:sp>
        <p:nvSpPr>
          <p:cNvPr id="13" name="Obdélník 12"/>
          <p:cNvSpPr/>
          <p:nvPr/>
        </p:nvSpPr>
        <p:spPr>
          <a:xfrm>
            <a:off x="3192664" y="3184689"/>
            <a:ext cx="2160240" cy="93610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mixer</a:t>
            </a:r>
            <a:endParaRPr lang="cs-CZ" sz="4000" dirty="0"/>
          </a:p>
        </p:txBody>
      </p:sp>
      <p:pic>
        <p:nvPicPr>
          <p:cNvPr id="1029" name="Picture 5" descr="C:\Users\Jana\AppData\Local\Microsoft\Windows\Temporary Internet Files\Content.IE5\ZCRH1448\MC90044055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4582" y="5271563"/>
            <a:ext cx="1556643" cy="1359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ana\AppData\Local\Microsoft\Windows\Temporary Internet Files\Content.IE5\E7S8KAYQ\MP90026272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3782" y="5200498"/>
            <a:ext cx="990984" cy="1501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0370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251520" y="188640"/>
            <a:ext cx="2520280" cy="144016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dirty="0" smtClean="0">
                <a:solidFill>
                  <a:srgbClr val="FF0000"/>
                </a:solidFill>
              </a:rPr>
              <a:t>Q </a:t>
            </a:r>
            <a:r>
              <a:rPr lang="cs-CZ" sz="8800" dirty="0" err="1" smtClean="0">
                <a:solidFill>
                  <a:srgbClr val="FF0000"/>
                </a:solidFill>
              </a:rPr>
              <a:t>q</a:t>
            </a:r>
            <a:endParaRPr lang="cs-CZ" sz="8800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Jana\AppData\Local\Microsoft\Windows\Temporary Internet Files\Content.IE5\NTR9PW1U\MM900283289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276872"/>
            <a:ext cx="1803907" cy="1803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553154" y="268580"/>
            <a:ext cx="2160240" cy="93610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err="1" smtClean="0"/>
              <a:t>Queen</a:t>
            </a:r>
            <a:endParaRPr lang="cs-CZ" sz="4400" dirty="0"/>
          </a:p>
        </p:txBody>
      </p:sp>
      <p:sp>
        <p:nvSpPr>
          <p:cNvPr id="5" name="Obdélník 4"/>
          <p:cNvSpPr/>
          <p:nvPr/>
        </p:nvSpPr>
        <p:spPr>
          <a:xfrm>
            <a:off x="4553154" y="1519066"/>
            <a:ext cx="2160240" cy="93610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err="1" smtClean="0"/>
              <a:t>quick</a:t>
            </a:r>
            <a:endParaRPr lang="cs-CZ" sz="4400" dirty="0"/>
          </a:p>
        </p:txBody>
      </p:sp>
      <p:sp>
        <p:nvSpPr>
          <p:cNvPr id="7" name="Obdélník 6"/>
          <p:cNvSpPr/>
          <p:nvPr/>
        </p:nvSpPr>
        <p:spPr>
          <a:xfrm>
            <a:off x="4572000" y="2891772"/>
            <a:ext cx="2160240" cy="93610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/>
              <a:t>Q</a:t>
            </a:r>
            <a:r>
              <a:rPr lang="cs-CZ" sz="4400" dirty="0" smtClean="0"/>
              <a:t>uido</a:t>
            </a:r>
            <a:endParaRPr lang="cs-CZ" sz="4400" dirty="0"/>
          </a:p>
        </p:txBody>
      </p:sp>
      <p:pic>
        <p:nvPicPr>
          <p:cNvPr id="2052" name="Picture 4" descr="C:\Users\Jana\AppData\Local\Microsoft\Windows\Temporary Internet Files\Content.IE5\3ZNLZ5F9\MC9003701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293096"/>
            <a:ext cx="968350" cy="1906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4572000" y="4265024"/>
            <a:ext cx="2160240" cy="93610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squash</a:t>
            </a:r>
            <a:endParaRPr lang="cs-CZ" sz="4400" dirty="0"/>
          </a:p>
        </p:txBody>
      </p:sp>
      <p:pic>
        <p:nvPicPr>
          <p:cNvPr id="2053" name="Picture 5" descr="C:\Users\Jana\AppData\Local\Microsoft\Windows\Temporary Internet Files\Content.IE5\HABC50MY\MC90041500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6772" y="4499019"/>
            <a:ext cx="2790056" cy="1705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Jana\AppData\Local\Microsoft\Windows\Temporary Internet Files\Content.IE5\U40387WJ\MP90043181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172443"/>
            <a:ext cx="1952789" cy="1438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15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251520" y="188640"/>
            <a:ext cx="3528392" cy="144016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dirty="0" smtClean="0">
                <a:solidFill>
                  <a:srgbClr val="FF0000"/>
                </a:solidFill>
              </a:rPr>
              <a:t>W </a:t>
            </a:r>
            <a:r>
              <a:rPr lang="cs-CZ" sz="8800" dirty="0" err="1" smtClean="0">
                <a:solidFill>
                  <a:srgbClr val="FF0000"/>
                </a:solidFill>
              </a:rPr>
              <a:t>w</a:t>
            </a:r>
            <a:endParaRPr lang="cs-CZ" sz="8800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325679" y="1704095"/>
            <a:ext cx="2160240" cy="93610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western</a:t>
            </a:r>
            <a:endParaRPr lang="cs-CZ" sz="4400" dirty="0"/>
          </a:p>
        </p:txBody>
      </p:sp>
      <p:pic>
        <p:nvPicPr>
          <p:cNvPr id="3074" name="Picture 2" descr="C:\Users\Jana\AppData\Local\Microsoft\Windows\Temporary Internet Files\Content.IE5\NTR9PW1U\MC9002351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2535" y="1897013"/>
            <a:ext cx="904342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Jana\AppData\Local\Microsoft\Windows\Temporary Internet Files\Content.IE5\ZCRH1448\MC9000281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217" y="3817640"/>
            <a:ext cx="1587374" cy="1640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4317105" y="2879813"/>
            <a:ext cx="2160240" cy="93610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err="1" smtClean="0"/>
              <a:t>west</a:t>
            </a:r>
            <a:endParaRPr lang="cs-CZ" sz="4400" dirty="0"/>
          </a:p>
        </p:txBody>
      </p:sp>
      <p:pic>
        <p:nvPicPr>
          <p:cNvPr id="3075" name="Picture 3" descr="C:\Users\Jana\AppData\Local\Microsoft\Windows\Temporary Internet Files\Content.IE5\E7S8KAYQ\MC900437065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86916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4317105" y="4101788"/>
            <a:ext cx="2160240" cy="93610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err="1" smtClean="0"/>
              <a:t>white</a:t>
            </a:r>
            <a:endParaRPr lang="cs-CZ" sz="4400" dirty="0"/>
          </a:p>
        </p:txBody>
      </p:sp>
      <p:sp>
        <p:nvSpPr>
          <p:cNvPr id="11" name="Obdélník 10"/>
          <p:cNvSpPr/>
          <p:nvPr/>
        </p:nvSpPr>
        <p:spPr>
          <a:xfrm>
            <a:off x="4307351" y="548680"/>
            <a:ext cx="2160240" cy="93610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waltz</a:t>
            </a:r>
            <a:endParaRPr lang="cs-CZ" sz="4400" dirty="0"/>
          </a:p>
        </p:txBody>
      </p:sp>
      <p:pic>
        <p:nvPicPr>
          <p:cNvPr id="3076" name="Picture 4" descr="C:\Users\Jana\AppData\Local\Microsoft\Windows\Temporary Internet Files\Content.IE5\3ZNLZ5F9\MC90038260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484784"/>
            <a:ext cx="1257314" cy="17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2324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 – obrázky z galerie </a:t>
            </a:r>
            <a:r>
              <a:rPr lang="cs-CZ" dirty="0" smtClean="0">
                <a:hlinkClick r:id="rId2"/>
              </a:rPr>
              <a:t>www.microsoft.office.com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9541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276</TotalTime>
  <Words>181</Words>
  <Application>Microsoft Office PowerPoint</Application>
  <PresentationFormat>Předvádění na obrazovce (4:3)</PresentationFormat>
  <Paragraphs>32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Jana</cp:lastModifiedBy>
  <cp:revision>29</cp:revision>
  <dcterms:created xsi:type="dcterms:W3CDTF">2011-08-21T15:31:45Z</dcterms:created>
  <dcterms:modified xsi:type="dcterms:W3CDTF">2012-01-11T21:03:46Z</dcterms:modified>
</cp:coreProperties>
</file>