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7" r:id="rId9"/>
    <p:sldId id="264" r:id="rId10"/>
    <p:sldId id="268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VY_32_INOVACE_Př_20_Člověk </a:t>
          </a:r>
          <a:r>
            <a:rPr lang="cs-CZ" sz="2000" baseline="0" dirty="0" smtClean="0"/>
            <a:t>– skrývačky, kvíz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Člověk – skrývačky, obrázkový kvíz</a:t>
          </a:r>
          <a:r>
            <a:rPr lang="cs-CZ" sz="2000" smtClean="0"/>
            <a:t>, skládačka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5C602E-8F62-46AF-95D5-5F6295241479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32EB89-F3FA-4C2A-8193-3D3C34BD8A61}" type="presOf" srcId="{D8197B8C-B260-4A16-BDF4-0947B075E274}" destId="{25B08C86-7E15-44DC-BE7F-FFB55DD49D12}" srcOrd="0" destOrd="0" presId="urn:microsoft.com/office/officeart/2005/8/layout/target3"/>
    <dgm:cxn modelId="{D0096981-B954-4C84-9CC4-F7865AD74E5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429ACFD-10BC-4E27-ACE1-E5EADC3CB76B}" type="presOf" srcId="{D1D4F407-5343-4D3F-B5B9-D407B03CAEB4}" destId="{AED2198E-93D5-4001-81B4-73124B309672}" srcOrd="1" destOrd="0" presId="urn:microsoft.com/office/officeart/2005/8/layout/target3"/>
    <dgm:cxn modelId="{6BC565F6-CC8F-43D0-962B-E613A217053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5980C18-9474-4969-8C89-A5B11840D98E}" type="presOf" srcId="{B651F6E3-6281-48DB-9319-2AEAFDAE7572}" destId="{619D679B-A015-4ECF-8348-D1034C574F40}" srcOrd="0" destOrd="0" presId="urn:microsoft.com/office/officeart/2005/8/layout/target3"/>
    <dgm:cxn modelId="{2B2B4FE1-5472-4E5D-B5F1-F2305043F1FA}" type="presOf" srcId="{4C35D32F-0EAB-4CD7-82EE-45574DC2A586}" destId="{8BEBB6EC-1DAA-4CAC-8A25-BC0FCBD5DBD5}" srcOrd="0" destOrd="0" presId="urn:microsoft.com/office/officeart/2005/8/layout/target3"/>
    <dgm:cxn modelId="{8A317CEC-A7FD-44A8-B972-756BDACBBECE}" type="presOf" srcId="{757F3AB3-0718-4624-B441-E567A8F0AB56}" destId="{333A1088-737F-45CB-B68E-254E46348037}" srcOrd="0" destOrd="0" presId="urn:microsoft.com/office/officeart/2005/8/layout/target3"/>
    <dgm:cxn modelId="{80432ADF-9B33-488E-964F-8ED84E3937A2}" type="presOf" srcId="{4C35D32F-0EAB-4CD7-82EE-45574DC2A586}" destId="{890E4F0B-2866-4A3F-A3C7-2A14B1797930}" srcOrd="1" destOrd="0" presId="urn:microsoft.com/office/officeart/2005/8/layout/target3"/>
    <dgm:cxn modelId="{1661B768-382C-4D90-A7FC-E5917F83FB8F}" type="presOf" srcId="{D1B46980-6531-4606-95E6-44980827E919}" destId="{2BE915AB-18AA-4053-B92C-3BFC9ED204BB}" srcOrd="1" destOrd="0" presId="urn:microsoft.com/office/officeart/2005/8/layout/target3"/>
    <dgm:cxn modelId="{AA2438F8-1273-41B2-BF43-DB2575848B95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4F1E43-05EE-4F3C-9F61-453EBDCF226A}" type="presParOf" srcId="{333A1088-737F-45CB-B68E-254E46348037}" destId="{F5ABB229-8D3B-4694-996A-96F23CF14429}" srcOrd="0" destOrd="0" presId="urn:microsoft.com/office/officeart/2005/8/layout/target3"/>
    <dgm:cxn modelId="{56996832-DE5F-41B1-86A1-74BB52AA21B9}" type="presParOf" srcId="{333A1088-737F-45CB-B68E-254E46348037}" destId="{F41139FD-01EE-4571-8B17-4FB00FC51163}" srcOrd="1" destOrd="0" presId="urn:microsoft.com/office/officeart/2005/8/layout/target3"/>
    <dgm:cxn modelId="{E457BDD4-5BBF-4D9D-AACD-FDDA618C0859}" type="presParOf" srcId="{333A1088-737F-45CB-B68E-254E46348037}" destId="{D005CE8C-CC26-4C3E-AC11-E15060ECD759}" srcOrd="2" destOrd="0" presId="urn:microsoft.com/office/officeart/2005/8/layout/target3"/>
    <dgm:cxn modelId="{98CD6195-B38B-4629-BCCC-FC3B37C05845}" type="presParOf" srcId="{333A1088-737F-45CB-B68E-254E46348037}" destId="{2C702D82-9B77-49B7-9568-BB8EB47C3372}" srcOrd="3" destOrd="0" presId="urn:microsoft.com/office/officeart/2005/8/layout/target3"/>
    <dgm:cxn modelId="{DCDDC4A4-7453-461E-B612-DFB5C170FF3F}" type="presParOf" srcId="{333A1088-737F-45CB-B68E-254E46348037}" destId="{A52A0455-90FF-4808-ABD0-F02540D31D5A}" srcOrd="4" destOrd="0" presId="urn:microsoft.com/office/officeart/2005/8/layout/target3"/>
    <dgm:cxn modelId="{56DDE16C-817B-4097-A4BB-2192D9B092D1}" type="presParOf" srcId="{333A1088-737F-45CB-B68E-254E46348037}" destId="{6140AFEC-043D-4C43-A2F9-D0F5331DF3A3}" srcOrd="5" destOrd="0" presId="urn:microsoft.com/office/officeart/2005/8/layout/target3"/>
    <dgm:cxn modelId="{8DA49991-3566-49A9-9443-1237922F7895}" type="presParOf" srcId="{333A1088-737F-45CB-B68E-254E46348037}" destId="{9358AC05-5D7D-4327-9F80-1AD486AEA664}" srcOrd="6" destOrd="0" presId="urn:microsoft.com/office/officeart/2005/8/layout/target3"/>
    <dgm:cxn modelId="{103A494A-29D3-44D1-807C-4AFE6AD7D2CA}" type="presParOf" srcId="{333A1088-737F-45CB-B68E-254E46348037}" destId="{313FC574-E1CD-4FB4-B054-0B805CE0447D}" srcOrd="7" destOrd="0" presId="urn:microsoft.com/office/officeart/2005/8/layout/target3"/>
    <dgm:cxn modelId="{BB45F7F0-9736-40BA-841C-F17A4CDBE1EB}" type="presParOf" srcId="{333A1088-737F-45CB-B68E-254E46348037}" destId="{619D679B-A015-4ECF-8348-D1034C574F40}" srcOrd="8" destOrd="0" presId="urn:microsoft.com/office/officeart/2005/8/layout/target3"/>
    <dgm:cxn modelId="{81369806-9E0C-4455-871A-4D8DC1AEA62C}" type="presParOf" srcId="{333A1088-737F-45CB-B68E-254E46348037}" destId="{322283A8-4A27-4CDA-BAE3-F381106A9174}" srcOrd="9" destOrd="0" presId="urn:microsoft.com/office/officeart/2005/8/layout/target3"/>
    <dgm:cxn modelId="{7C5561A9-8FDA-4C41-850B-4A5746BD9FF8}" type="presParOf" srcId="{333A1088-737F-45CB-B68E-254E46348037}" destId="{FFC9F71D-1B4F-4AD9-A4A6-86ADEFC8AF5C}" srcOrd="10" destOrd="0" presId="urn:microsoft.com/office/officeart/2005/8/layout/target3"/>
    <dgm:cxn modelId="{643B6BA8-A051-4293-9458-E019529292B7}" type="presParOf" srcId="{333A1088-737F-45CB-B68E-254E46348037}" destId="{25B08C86-7E15-44DC-BE7F-FFB55DD49D12}" srcOrd="11" destOrd="0" presId="urn:microsoft.com/office/officeart/2005/8/layout/target3"/>
    <dgm:cxn modelId="{6487729C-7E69-4277-8FC1-09D2A9F9B1A4}" type="presParOf" srcId="{333A1088-737F-45CB-B68E-254E46348037}" destId="{76644BE8-9D7C-4C09-B250-3D10AF48CBB7}" srcOrd="12" destOrd="0" presId="urn:microsoft.com/office/officeart/2005/8/layout/target3"/>
    <dgm:cxn modelId="{E3C62C0C-6477-47F9-9DB4-57AE7516B660}" type="presParOf" srcId="{333A1088-737F-45CB-B68E-254E46348037}" destId="{EE85B701-7295-41C0-BA7A-34D3756A2AE6}" srcOrd="13" destOrd="0" presId="urn:microsoft.com/office/officeart/2005/8/layout/target3"/>
    <dgm:cxn modelId="{1A8AD03F-0181-4C0A-8D5B-BE5D7D050A76}" type="presParOf" srcId="{333A1088-737F-45CB-B68E-254E46348037}" destId="{8BEBB6EC-1DAA-4CAC-8A25-BC0FCBD5DBD5}" srcOrd="14" destOrd="0" presId="urn:microsoft.com/office/officeart/2005/8/layout/target3"/>
    <dgm:cxn modelId="{99C91309-508E-4FAD-BBDE-E439C45F62EA}" type="presParOf" srcId="{333A1088-737F-45CB-B68E-254E46348037}" destId="{AED2198E-93D5-4001-81B4-73124B309672}" srcOrd="15" destOrd="0" presId="urn:microsoft.com/office/officeart/2005/8/layout/target3"/>
    <dgm:cxn modelId="{691A004E-12A1-4B58-ABAE-CE4BC4A4D31C}" type="presParOf" srcId="{333A1088-737F-45CB-B68E-254E46348037}" destId="{2BE915AB-18AA-4053-B92C-3BFC9ED204BB}" srcOrd="16" destOrd="0" presId="urn:microsoft.com/office/officeart/2005/8/layout/target3"/>
    <dgm:cxn modelId="{6EE94C4A-88EF-4EBA-AA69-713404C22DFF}" type="presParOf" srcId="{333A1088-737F-45CB-B68E-254E46348037}" destId="{6BB5E863-4638-4E1D-BFDE-399D028AC4ED}" srcOrd="17" destOrd="0" presId="urn:microsoft.com/office/officeart/2005/8/layout/target3"/>
    <dgm:cxn modelId="{67789606-AF85-424B-8759-CE7B093437CE}" type="presParOf" srcId="{333A1088-737F-45CB-B68E-254E46348037}" destId="{5A5FFA88-C948-4069-8E93-59FA12366E83}" srcOrd="18" destOrd="0" presId="urn:microsoft.com/office/officeart/2005/8/layout/target3"/>
    <dgm:cxn modelId="{0F357A3C-501A-431D-A73C-70F4A55A59F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5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5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5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5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5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VY_32_INOVACE_Př_20_Člověk </a:t>
          </a:r>
          <a:r>
            <a:rPr lang="cs-CZ" sz="2000" kern="1200" baseline="0" dirty="0" smtClean="0"/>
            <a:t>– skrývačky, kvíz</a:t>
          </a:r>
          <a:endParaRPr lang="cs-CZ" sz="2000" kern="1200" dirty="0"/>
        </a:p>
      </dsp:txBody>
      <dsp:txXfrm>
        <a:off x="1620180" y="1036915"/>
        <a:ext cx="6444715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5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Člověk – skrývačky, obrázkový kvíz</a:t>
          </a:r>
          <a:r>
            <a:rPr lang="cs-CZ" sz="2000" kern="1200" smtClean="0"/>
            <a:t>, skládačka</a:t>
          </a:r>
          <a:endParaRPr lang="cs-CZ" sz="2000" kern="1200" dirty="0"/>
        </a:p>
      </dsp:txBody>
      <dsp:txXfrm>
        <a:off x="1570877" y="1556943"/>
        <a:ext cx="6444715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5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CZ.1.07/1.4.00/21.2004 </a:t>
          </a:r>
          <a:endParaRPr lang="cs-CZ" sz="2000" kern="1200" dirty="0"/>
        </a:p>
      </dsp:txBody>
      <dsp:txXfrm>
        <a:off x="1620180" y="2073830"/>
        <a:ext cx="6444715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4AA045-EA42-4928-88A6-687A157249E6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5E25AB-A363-47AB-82EA-6A5968114B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451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126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2328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703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356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537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642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579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462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995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918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085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6635D-3B32-48B2-B9DC-CB1AACE23C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5534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10.png"/><Relationship Id="rId7" Type="http://schemas.openxmlformats.org/officeDocument/2006/relationships/image" Target="../media/image13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12.png"/><Relationship Id="rId4" Type="http://schemas.openxmlformats.org/officeDocument/2006/relationships/image" Target="../media/image11.wmf"/><Relationship Id="rId9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15.png"/><Relationship Id="rId7" Type="http://schemas.openxmlformats.org/officeDocument/2006/relationships/image" Target="../media/image19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jpeg"/><Relationship Id="rId9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21.png"/><Relationship Id="rId7" Type="http://schemas.openxmlformats.org/officeDocument/2006/relationships/image" Target="../media/image5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22.png"/><Relationship Id="rId4" Type="http://schemas.openxmlformats.org/officeDocument/2006/relationships/image" Target="../media/image3.wmf"/><Relationship Id="rId9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4.png"/><Relationship Id="rId7" Type="http://schemas.openxmlformats.org/officeDocument/2006/relationships/image" Target="../media/image3.wmf"/><Relationship Id="rId12" Type="http://schemas.openxmlformats.org/officeDocument/2006/relationships/image" Target="../media/image27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slide" Target="slide10.xml"/><Relationship Id="rId5" Type="http://schemas.openxmlformats.org/officeDocument/2006/relationships/image" Target="../media/image2.wmf"/><Relationship Id="rId10" Type="http://schemas.microsoft.com/office/2007/relationships/hdphoto" Target="../media/hdphoto2.wdp"/><Relationship Id="rId4" Type="http://schemas.microsoft.com/office/2007/relationships/hdphoto" Target="../media/hdphoto1.wdp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4.xml"/><Relationship Id="rId3" Type="http://schemas.openxmlformats.org/officeDocument/2006/relationships/image" Target="../media/image28.png"/><Relationship Id="rId7" Type="http://schemas.openxmlformats.org/officeDocument/2006/relationships/image" Target="../media/image30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5.xml"/><Relationship Id="rId5" Type="http://schemas.openxmlformats.org/officeDocument/2006/relationships/image" Target="../media/image29.png"/><Relationship Id="rId4" Type="http://schemas.openxmlformats.org/officeDocument/2006/relationships/slide" Target="slide6.xml"/><Relationship Id="rId9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2764153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621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48636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dirty="0">
                <a:solidFill>
                  <a:prstClr val="black"/>
                </a:solidFill>
              </a:rPr>
              <a:t>	</a:t>
            </a:r>
            <a:r>
              <a:rPr lang="cs-CZ" dirty="0" smtClean="0">
                <a:solidFill>
                  <a:prstClr val="black"/>
                </a:solidFill>
              </a:rPr>
              <a:t>Prezentace </a:t>
            </a:r>
            <a:r>
              <a:rPr lang="cs-CZ" dirty="0">
                <a:solidFill>
                  <a:prstClr val="black"/>
                </a:solidFill>
              </a:rPr>
              <a:t>učiva: </a:t>
            </a:r>
            <a:r>
              <a:rPr lang="cs-CZ" dirty="0" smtClean="0">
                <a:solidFill>
                  <a:prstClr val="black"/>
                </a:solidFill>
              </a:rPr>
              <a:t>člověk – opakování osvojeného učiva.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Žáci hravou formou opakují osvojené učivo, ve skrývačkách hledají názvy částí lidského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těla, vypracují obrázkový kvíz a v závěru umístí obrázky orgánů co nejpřesněji do postavy.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DUM je určen pro 4. a 5. ročník ZŠ, je vhodný pro procvičování učiva.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Pomůcky: fixy na tabuli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Při práci mohou žáci pomocí hypertextových odkazů v rohových obrázcích otevřít stranu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 smtClean="0">
                <a:solidFill>
                  <a:prstClr val="black"/>
                </a:solidFill>
              </a:rPr>
              <a:t>Vrtělková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766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55576" y="620688"/>
            <a:ext cx="7200800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Najdeš ve větách skryté části lidského těla?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12222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Musíš si očistit boty, než si půjdeš do předsíně pro ušité kalhoty.</a:t>
            </a:r>
          </a:p>
          <a:p>
            <a:r>
              <a:rPr lang="cs-CZ" sz="2400" dirty="0" smtClean="0"/>
              <a:t>V dáli se mihla Vanda.</a:t>
            </a:r>
          </a:p>
          <a:p>
            <a:r>
              <a:rPr lang="cs-CZ" sz="2400" dirty="0" smtClean="0"/>
              <a:t>Otec vynosil veškerý nábytek před dům.</a:t>
            </a:r>
          </a:p>
          <a:p>
            <a:r>
              <a:rPr lang="cs-CZ" sz="2400" dirty="0" smtClean="0"/>
              <a:t>Šlo to těžko, Leno.</a:t>
            </a:r>
          </a:p>
          <a:p>
            <a:r>
              <a:rPr lang="cs-CZ" sz="2400" dirty="0" smtClean="0"/>
              <a:t>Ta miska je tvá, řekla Ivanka.</a:t>
            </a:r>
          </a:p>
          <a:p>
            <a:r>
              <a:rPr lang="cs-CZ" sz="2400" dirty="0" smtClean="0"/>
              <a:t>Petr je malý rozumbrada.</a:t>
            </a:r>
          </a:p>
          <a:p>
            <a:r>
              <a:rPr lang="cs-CZ" sz="2400" dirty="0" smtClean="0"/>
              <a:t>Tady se ryby, chlapče, lovit nesmí.</a:t>
            </a:r>
          </a:p>
          <a:p>
            <a:r>
              <a:rPr lang="cs-CZ" sz="2400" dirty="0" smtClean="0"/>
              <a:t>Vyperu celý koš prádla.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94180" y="5797024"/>
            <a:ext cx="64689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či, uši, hlava, nos, koleno, tváře, brada, čelo, ruce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971600" y="5517232"/>
            <a:ext cx="7200800" cy="100811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Pro kontrolu odkryj….</a:t>
            </a:r>
            <a:endParaRPr lang="cs-CZ" sz="2400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685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268760"/>
            <a:ext cx="69450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i="1" dirty="0" smtClean="0"/>
              <a:t>Odstraňují </a:t>
            </a:r>
            <a:r>
              <a:rPr lang="cs-CZ" sz="2400" i="1" dirty="0"/>
              <a:t>škodlivé odpadní látky a tekutiny z krve </a:t>
            </a:r>
            <a:endParaRPr lang="cs-CZ" sz="2400" i="1" dirty="0" smtClean="0"/>
          </a:p>
          <a:p>
            <a:r>
              <a:rPr lang="cs-CZ" sz="2400" i="1" dirty="0" smtClean="0"/>
              <a:t>a </a:t>
            </a:r>
            <a:r>
              <a:rPr lang="cs-CZ" sz="2400" i="1" dirty="0"/>
              <a:t>v podobě  </a:t>
            </a:r>
            <a:r>
              <a:rPr lang="cs-CZ" sz="2400" i="1" dirty="0" smtClean="0"/>
              <a:t>moči </a:t>
            </a:r>
            <a:r>
              <a:rPr lang="cs-CZ" sz="2400" dirty="0" smtClean="0"/>
              <a:t> </a:t>
            </a:r>
            <a:r>
              <a:rPr lang="cs-CZ" sz="2400" i="1" dirty="0" smtClean="0"/>
              <a:t>je </a:t>
            </a:r>
            <a:r>
              <a:rPr lang="cs-CZ" sz="2400" i="1" dirty="0"/>
              <a:t>vylučují močovou </a:t>
            </a:r>
            <a:r>
              <a:rPr lang="cs-CZ" sz="2400" i="1" dirty="0" smtClean="0"/>
              <a:t>trubicí:</a:t>
            </a:r>
            <a:endParaRPr lang="cs-CZ" sz="2400" dirty="0"/>
          </a:p>
        </p:txBody>
      </p:sp>
      <p:pic>
        <p:nvPicPr>
          <p:cNvPr id="1026" name="Picture 2" descr="C:\Users\VrtelkovaH\AppData\Local\Microsoft\Windows\Temporary Internet Files\Content.IE5\AM1I8PN9\MC9004261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792" y="2492896"/>
            <a:ext cx="834318" cy="129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rtelkovaH\AppData\Local\Microsoft\Windows\Temporary Internet Files\Content.IE5\MJQ986DQ\MC900426142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527" r="14374" b="31846"/>
          <a:stretch/>
        </p:blipFill>
        <p:spPr bwMode="auto">
          <a:xfrm>
            <a:off x="1043608" y="2492896"/>
            <a:ext cx="1669238" cy="1136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rtelkovaH\AppData\Local\Microsoft\Windows\Temporary Internet Files\Content.IE5\Q5H1SYG6\MC90043874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63" r="17599" b="50000"/>
          <a:stretch/>
        </p:blipFill>
        <p:spPr bwMode="auto">
          <a:xfrm>
            <a:off x="3779912" y="2403341"/>
            <a:ext cx="1477278" cy="1315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4278287"/>
            <a:ext cx="41261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2. </a:t>
            </a:r>
            <a:r>
              <a:rPr lang="cs-CZ" sz="2400" i="1" dirty="0"/>
              <a:t>Ř</a:t>
            </a:r>
            <a:r>
              <a:rPr lang="cs-CZ" sz="2400" i="1" dirty="0" smtClean="0"/>
              <a:t>ídí </a:t>
            </a:r>
            <a:r>
              <a:rPr lang="cs-CZ" sz="2400" i="1" dirty="0"/>
              <a:t>činnost vnitřních </a:t>
            </a:r>
            <a:r>
              <a:rPr lang="cs-CZ" sz="2400" i="1" dirty="0" smtClean="0"/>
              <a:t>orgánů:</a:t>
            </a:r>
            <a:endParaRPr lang="cs-CZ" sz="24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529" y="5013176"/>
            <a:ext cx="1474787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4068" y="5013176"/>
            <a:ext cx="1670050" cy="113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VrtelkovaH\AppData\Local\Microsoft\Windows\Temporary Internet Files\Content.IE5\MJQ986DQ\MC900426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6120" y="5126620"/>
            <a:ext cx="1156061" cy="1090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906508" y="552975"/>
            <a:ext cx="2495464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Kvíz</a:t>
            </a:r>
            <a:endParaRPr lang="cs-CZ" sz="2400" b="1" dirty="0"/>
          </a:p>
        </p:txBody>
      </p:sp>
      <p:pic>
        <p:nvPicPr>
          <p:cNvPr id="1035" name="Picture 11" descr="C:\Users\VrtelkovaH\AppData\Local\Microsoft\Windows\Temporary Internet Files\Content.IE5\DE4CGPLA\MC900437797[1].wmf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34568"/>
            <a:ext cx="1150415" cy="1034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5473" y="810955"/>
            <a:ext cx="3038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2. zpracovává </a:t>
            </a:r>
            <a:r>
              <a:rPr lang="cs-CZ" sz="2400" i="1" dirty="0" smtClean="0"/>
              <a:t>potravu: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444" y="1738365"/>
            <a:ext cx="835025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843" y="1615347"/>
            <a:ext cx="962145" cy="1348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 descr="C:\Users\VrtelkovaH\AppData\Local\Microsoft\Windows\Temporary Internet Files\Content.IE5\MJQ986DQ\MC9004263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38365"/>
            <a:ext cx="1405005" cy="1158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5473" y="3861048"/>
            <a:ext cx="27486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/>
              <a:t>4. umožňují </a:t>
            </a:r>
            <a:r>
              <a:rPr lang="cs-CZ" sz="2400" i="1" dirty="0" smtClean="0"/>
              <a:t>dýchání:</a:t>
            </a:r>
            <a:endParaRPr lang="cs-CZ" sz="24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444" y="4739980"/>
            <a:ext cx="1152525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 descr="C:\Users\VrtelkovaH\AppData\Local\Microsoft\Windows\Temporary Internet Files\Content.IE5\R72C0G05\MC9004261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8161" y="4581128"/>
            <a:ext cx="961207" cy="1491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VrtelkovaH\AppData\Local\Microsoft\Windows\Temporary Internet Files\Content.IE5\MJQ986DQ\MP900409149[2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84" t="13746" r="27505" b="29522"/>
          <a:stretch/>
        </p:blipFill>
        <p:spPr bwMode="auto">
          <a:xfrm>
            <a:off x="5667197" y="4402785"/>
            <a:ext cx="1806579" cy="159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3189" y="292636"/>
            <a:ext cx="11461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769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6331" y="881228"/>
            <a:ext cx="2500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5</a:t>
            </a:r>
            <a:r>
              <a:rPr lang="cs-CZ" sz="2400" i="1" dirty="0"/>
              <a:t>. Smyslový </a:t>
            </a:r>
            <a:r>
              <a:rPr lang="cs-CZ" sz="2400" i="1" dirty="0" smtClean="0"/>
              <a:t>orgán</a:t>
            </a:r>
            <a:r>
              <a:rPr lang="cs-CZ" b="1" i="1" dirty="0" smtClean="0"/>
              <a:t>:</a:t>
            </a:r>
            <a:endParaRPr lang="cs-CZ" b="1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689" y="1691480"/>
            <a:ext cx="1152525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590675"/>
            <a:ext cx="835025" cy="1292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 descr="C:\Users\VrtelkovaH\AppData\Local\Microsoft\Windows\Temporary Internet Files\Content.IE5\R72C0G05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929" y="1701318"/>
            <a:ext cx="1654536" cy="1102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6331" y="3789039"/>
            <a:ext cx="76233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6. Tvoří oporu těla, chrání vnitřní orgány a umožňuje pohyb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934" y="4711601"/>
            <a:ext cx="1152525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144" y="4583015"/>
            <a:ext cx="963613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 descr="C:\Users\VrtelkovaH\AppData\Local\Microsoft\Windows\Temporary Internet Files\Content.IE5\S7687CZ2\MP9003211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3553" y="4511797"/>
            <a:ext cx="1012224" cy="1419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6701" y="298088"/>
            <a:ext cx="11461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948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55889"/>
            <a:ext cx="52114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7. Zajišťují pochyb a upínají se na kostru:</a:t>
            </a:r>
            <a:endParaRPr lang="cs-CZ" sz="2400" i="1" dirty="0"/>
          </a:p>
        </p:txBody>
      </p:sp>
      <p:pic>
        <p:nvPicPr>
          <p:cNvPr id="4098" name="Picture 2" descr="C:\Users\VrtelkovaH\AppData\Local\Microsoft\Windows\Temporary Internet Files\Content.IE5\DE4CGPLA\MC9004261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0862" y="1261174"/>
            <a:ext cx="634554" cy="1279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321424"/>
            <a:ext cx="1401763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Users\VrtelkovaH\AppData\Local\Microsoft\Windows\Temporary Internet Files\Content.IE5\K0O7W0UI\MC900426142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702"/>
          <a:stretch/>
        </p:blipFill>
        <p:spPr bwMode="auto">
          <a:xfrm>
            <a:off x="833053" y="1179787"/>
            <a:ext cx="1695492" cy="157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3442392"/>
            <a:ext cx="37241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8. Jeho přezdívka je pumpa:</a:t>
            </a:r>
            <a:endParaRPr lang="cs-CZ" sz="2400" i="1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4293096"/>
            <a:ext cx="1401763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222" y="4198239"/>
            <a:ext cx="963613" cy="1347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379" y="4198239"/>
            <a:ext cx="1474787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947" y="327194"/>
            <a:ext cx="11461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31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1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204"/>
          <a:stretch/>
        </p:blipFill>
        <p:spPr bwMode="auto">
          <a:xfrm>
            <a:off x="2627784" y="588569"/>
            <a:ext cx="4244743" cy="615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 descr="C:\Users\VrtelkovaH\AppData\Local\Microsoft\Windows\Temporary Internet Files\Content.IE5\K0O7W0UI\MP9003211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" b="99000" l="1402" r="9859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8253" y="1556793"/>
            <a:ext cx="504056" cy="706621"/>
          </a:xfrm>
          <a:prstGeom prst="rect">
            <a:avLst/>
          </a:prstGeom>
          <a:noFill/>
          <a:ln>
            <a:solidFill>
              <a:schemeClr val="accent1">
                <a:lumMod val="20000"/>
                <a:lumOff val="8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7323511" y="4338372"/>
            <a:ext cx="803275" cy="549275"/>
            <a:chOff x="3941763" y="2451100"/>
            <a:chExt cx="803275" cy="549275"/>
          </a:xfrm>
        </p:grpSpPr>
        <p:pic>
          <p:nvPicPr>
            <p:cNvPr id="6149" name="Picture 5" descr="C:\Users\VrtelkovaH\AppData\Local\Microsoft\Windows\Temporary Internet Files\Content.IE5\Q5H1SYG6\MC900426164[2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41763" y="2451100"/>
              <a:ext cx="351791" cy="5458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0" name="Picture 6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342012" y="2451100"/>
              <a:ext cx="403026" cy="549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8" name="Picture 4" descr="C:\Users\VrtelkovaH\AppData\Local\Microsoft\Windows\Temporary Internet Files\Content.IE5\7FS4E9PY\MC900426142[1].wmf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367"/>
          <a:stretch/>
        </p:blipFill>
        <p:spPr bwMode="auto">
          <a:xfrm>
            <a:off x="1043608" y="2564904"/>
            <a:ext cx="1213346" cy="366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VrtelkovaH\AppData\Local\Microsoft\Windows\Temporary Internet Files\Content.IE5\AM1I8PN9\MC9004261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63414"/>
            <a:ext cx="1572866" cy="1656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VrtelkovaH\AppData\Local\Microsoft\Windows\Temporary Internet Files\Content.IE5\S7687CZ2\MP90032116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636" b="98131" l="2000" r="9916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511" y="5348758"/>
            <a:ext cx="111040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11" action="ppaction://hlinksldjump"/>
          </p:cNvPr>
          <p:cNvSpPr/>
          <p:nvPr/>
        </p:nvSpPr>
        <p:spPr>
          <a:xfrm>
            <a:off x="585471" y="343508"/>
            <a:ext cx="2376264" cy="91440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Umístíš správně?</a:t>
            </a:r>
            <a:endParaRPr lang="cs-CZ" sz="2400" b="1" dirty="0"/>
          </a:p>
        </p:txBody>
      </p:sp>
      <p:pic>
        <p:nvPicPr>
          <p:cNvPr id="6155" name="Picture 11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2185" y="397159"/>
            <a:ext cx="1146175" cy="1036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2131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95074"/>
            <a:ext cx="2718048" cy="2038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3944008"/>
            <a:ext cx="3246107" cy="2434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35646"/>
            <a:ext cx="3150096" cy="23625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63638"/>
            <a:ext cx="3246107" cy="2434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3" y="477199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19444" y="48307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372574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19444" y="372574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2608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132856"/>
            <a:ext cx="5052053" cy="378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1772816"/>
            <a:ext cx="6254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Str</a:t>
            </a:r>
            <a:r>
              <a:rPr lang="cs-CZ" b="1" dirty="0" smtClean="0"/>
              <a:t> 8</a:t>
            </a:r>
            <a:endParaRPr lang="cs-CZ" b="1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Přírodověda 4. a 5. 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635D-3B32-48B2-B9DC-CB1AACE23C2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65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2923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362</Words>
  <Application>Microsoft Office PowerPoint</Application>
  <PresentationFormat>Předvádění na obrazovce (4:3)</PresentationFormat>
  <Paragraphs>83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12</cp:revision>
  <dcterms:created xsi:type="dcterms:W3CDTF">2012-03-19T19:24:23Z</dcterms:created>
  <dcterms:modified xsi:type="dcterms:W3CDTF">2012-05-08T11:06:43Z</dcterms:modified>
</cp:coreProperties>
</file>