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1"/>
  </p:notesMasterIdLst>
  <p:sldIdLst>
    <p:sldId id="264" r:id="rId2"/>
    <p:sldId id="265" r:id="rId3"/>
    <p:sldId id="258" r:id="rId4"/>
    <p:sldId id="259" r:id="rId5"/>
    <p:sldId id="261" r:id="rId6"/>
    <p:sldId id="263" r:id="rId7"/>
    <p:sldId id="262" r:id="rId8"/>
    <p:sldId id="260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275" autoAdjust="0"/>
  </p:normalViewPr>
  <p:slideViewPr>
    <p:cSldViewPr>
      <p:cViewPr>
        <p:scale>
          <a:sx n="70" d="100"/>
          <a:sy n="70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VY_32_INOVACE_Vl_03_Vodstvo </a:t>
          </a:r>
          <a:r>
            <a:rPr lang="cs-CZ" sz="2000" baseline="0" dirty="0" smtClean="0"/>
            <a:t>ČR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CZ.1.07/1.4.00/21.004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Vodstvo ČR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B94CF7-FADE-4858-A1A7-579A426B845D}" type="presOf" srcId="{D1B46980-6531-4606-95E6-44980827E919}" destId="{6140AFEC-043D-4C43-A2F9-D0F5331DF3A3}" srcOrd="0" destOrd="0" presId="urn:microsoft.com/office/officeart/2005/8/layout/target3"/>
    <dgm:cxn modelId="{8C2DCF71-F498-45FC-8F0C-1440331B793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337C197-5EA5-4850-B238-4CC01104BCA2}" type="presOf" srcId="{4C35D32F-0EAB-4CD7-82EE-45574DC2A586}" destId="{8BEBB6EC-1DAA-4CAC-8A25-BC0FCBD5DBD5}" srcOrd="0" destOrd="0" presId="urn:microsoft.com/office/officeart/2005/8/layout/target3"/>
    <dgm:cxn modelId="{8D46F666-83D8-458C-8CFC-8AA1BA246CE9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E97019E-71AE-40DB-8EB4-1D36DEAFCD65}" type="presOf" srcId="{B651F6E3-6281-48DB-9319-2AEAFDAE7572}" destId="{619D679B-A015-4ECF-8348-D1034C574F40}" srcOrd="0" destOrd="0" presId="urn:microsoft.com/office/officeart/2005/8/layout/target3"/>
    <dgm:cxn modelId="{65BCD192-24AC-438A-B7C8-4FE69F47DBA1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EE5474F-AA31-42A5-96B9-D1E308BD1AF1}" type="presOf" srcId="{D1D4F407-5343-4D3F-B5B9-D407B03CAEB4}" destId="{AED2198E-93D5-4001-81B4-73124B309672}" srcOrd="1" destOrd="0" presId="urn:microsoft.com/office/officeart/2005/8/layout/target3"/>
    <dgm:cxn modelId="{543226E3-8204-4284-A57C-CC57B830BDA0}" type="presOf" srcId="{D8197B8C-B260-4A16-BDF4-0947B075E274}" destId="{5A5FFA88-C948-4069-8E93-59FA12366E83}" srcOrd="1" destOrd="0" presId="urn:microsoft.com/office/officeart/2005/8/layout/target3"/>
    <dgm:cxn modelId="{CD5EDB33-A9E3-4BC8-BADA-2BADFF48D28C}" type="presOf" srcId="{D1B46980-6531-4606-95E6-44980827E919}" destId="{2BE915AB-18AA-4053-B92C-3BFC9ED204BB}" srcOrd="1" destOrd="0" presId="urn:microsoft.com/office/officeart/2005/8/layout/target3"/>
    <dgm:cxn modelId="{5F1089B5-DD68-4A81-91C7-118B83C8A25C}" type="presOf" srcId="{D8197B8C-B260-4A16-BDF4-0947B075E274}" destId="{25B08C86-7E15-44DC-BE7F-FFB55DD49D12}" srcOrd="0" destOrd="0" presId="urn:microsoft.com/office/officeart/2005/8/layout/target3"/>
    <dgm:cxn modelId="{F997CDCA-CC2D-49C6-80E6-28C7FC863E3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D358465-5E40-433E-BE5C-268A3CF06995}" type="presParOf" srcId="{333A1088-737F-45CB-B68E-254E46348037}" destId="{F5ABB229-8D3B-4694-996A-96F23CF14429}" srcOrd="0" destOrd="0" presId="urn:microsoft.com/office/officeart/2005/8/layout/target3"/>
    <dgm:cxn modelId="{F858CDCB-3A0E-4468-A8CF-64D0B9C60B4D}" type="presParOf" srcId="{333A1088-737F-45CB-B68E-254E46348037}" destId="{F41139FD-01EE-4571-8B17-4FB00FC51163}" srcOrd="1" destOrd="0" presId="urn:microsoft.com/office/officeart/2005/8/layout/target3"/>
    <dgm:cxn modelId="{07FE04C0-C1D9-4A48-8DD3-F56EFF8D99E6}" type="presParOf" srcId="{333A1088-737F-45CB-B68E-254E46348037}" destId="{D005CE8C-CC26-4C3E-AC11-E15060ECD759}" srcOrd="2" destOrd="0" presId="urn:microsoft.com/office/officeart/2005/8/layout/target3"/>
    <dgm:cxn modelId="{3DB91139-DEDC-4458-8597-5F3F564E88E9}" type="presParOf" srcId="{333A1088-737F-45CB-B68E-254E46348037}" destId="{2C702D82-9B77-49B7-9568-BB8EB47C3372}" srcOrd="3" destOrd="0" presId="urn:microsoft.com/office/officeart/2005/8/layout/target3"/>
    <dgm:cxn modelId="{1C1EA214-0C66-4829-9D5A-E02D85D032BD}" type="presParOf" srcId="{333A1088-737F-45CB-B68E-254E46348037}" destId="{A52A0455-90FF-4808-ABD0-F02540D31D5A}" srcOrd="4" destOrd="0" presId="urn:microsoft.com/office/officeart/2005/8/layout/target3"/>
    <dgm:cxn modelId="{7E8BC339-0CBB-4355-BF77-D4413777AC7D}" type="presParOf" srcId="{333A1088-737F-45CB-B68E-254E46348037}" destId="{6140AFEC-043D-4C43-A2F9-D0F5331DF3A3}" srcOrd="5" destOrd="0" presId="urn:microsoft.com/office/officeart/2005/8/layout/target3"/>
    <dgm:cxn modelId="{5B441C30-B992-4EAD-9EA2-C78D5AE0371F}" type="presParOf" srcId="{333A1088-737F-45CB-B68E-254E46348037}" destId="{9358AC05-5D7D-4327-9F80-1AD486AEA664}" srcOrd="6" destOrd="0" presId="urn:microsoft.com/office/officeart/2005/8/layout/target3"/>
    <dgm:cxn modelId="{139739C2-4F05-4468-9647-9524AA6A647E}" type="presParOf" srcId="{333A1088-737F-45CB-B68E-254E46348037}" destId="{313FC574-E1CD-4FB4-B054-0B805CE0447D}" srcOrd="7" destOrd="0" presId="urn:microsoft.com/office/officeart/2005/8/layout/target3"/>
    <dgm:cxn modelId="{91BF1AB0-D048-4F07-9483-732E238E6824}" type="presParOf" srcId="{333A1088-737F-45CB-B68E-254E46348037}" destId="{619D679B-A015-4ECF-8348-D1034C574F40}" srcOrd="8" destOrd="0" presId="urn:microsoft.com/office/officeart/2005/8/layout/target3"/>
    <dgm:cxn modelId="{85527233-B6D4-4307-8098-7D2269D70D0A}" type="presParOf" srcId="{333A1088-737F-45CB-B68E-254E46348037}" destId="{322283A8-4A27-4CDA-BAE3-F381106A9174}" srcOrd="9" destOrd="0" presId="urn:microsoft.com/office/officeart/2005/8/layout/target3"/>
    <dgm:cxn modelId="{282BAA23-7B52-4B7B-9CB4-21766E1BD86B}" type="presParOf" srcId="{333A1088-737F-45CB-B68E-254E46348037}" destId="{FFC9F71D-1B4F-4AD9-A4A6-86ADEFC8AF5C}" srcOrd="10" destOrd="0" presId="urn:microsoft.com/office/officeart/2005/8/layout/target3"/>
    <dgm:cxn modelId="{57BC8530-9945-4AA1-B1AC-A6F992D4B2F6}" type="presParOf" srcId="{333A1088-737F-45CB-B68E-254E46348037}" destId="{25B08C86-7E15-44DC-BE7F-FFB55DD49D12}" srcOrd="11" destOrd="0" presId="urn:microsoft.com/office/officeart/2005/8/layout/target3"/>
    <dgm:cxn modelId="{2AB32AA0-390D-440B-9AAC-C12F365AE0EF}" type="presParOf" srcId="{333A1088-737F-45CB-B68E-254E46348037}" destId="{76644BE8-9D7C-4C09-B250-3D10AF48CBB7}" srcOrd="12" destOrd="0" presId="urn:microsoft.com/office/officeart/2005/8/layout/target3"/>
    <dgm:cxn modelId="{3445CF41-05B7-449C-9918-62F6BFD4A57F}" type="presParOf" srcId="{333A1088-737F-45CB-B68E-254E46348037}" destId="{EE85B701-7295-41C0-BA7A-34D3756A2AE6}" srcOrd="13" destOrd="0" presId="urn:microsoft.com/office/officeart/2005/8/layout/target3"/>
    <dgm:cxn modelId="{26366000-D9E4-4EF4-8C4D-036DF88C283E}" type="presParOf" srcId="{333A1088-737F-45CB-B68E-254E46348037}" destId="{8BEBB6EC-1DAA-4CAC-8A25-BC0FCBD5DBD5}" srcOrd="14" destOrd="0" presId="urn:microsoft.com/office/officeart/2005/8/layout/target3"/>
    <dgm:cxn modelId="{ABB39003-4CF6-472A-9241-DD8D7F3840D7}" type="presParOf" srcId="{333A1088-737F-45CB-B68E-254E46348037}" destId="{AED2198E-93D5-4001-81B4-73124B309672}" srcOrd="15" destOrd="0" presId="urn:microsoft.com/office/officeart/2005/8/layout/target3"/>
    <dgm:cxn modelId="{0E56F5F5-22B2-4BE9-BD1F-62EF464D2898}" type="presParOf" srcId="{333A1088-737F-45CB-B68E-254E46348037}" destId="{2BE915AB-18AA-4053-B92C-3BFC9ED204BB}" srcOrd="16" destOrd="0" presId="urn:microsoft.com/office/officeart/2005/8/layout/target3"/>
    <dgm:cxn modelId="{30919BC3-82E8-4764-9E91-543FC03B8781}" type="presParOf" srcId="{333A1088-737F-45CB-B68E-254E46348037}" destId="{6BB5E863-4638-4E1D-BFDE-399D028AC4ED}" srcOrd="17" destOrd="0" presId="urn:microsoft.com/office/officeart/2005/8/layout/target3"/>
    <dgm:cxn modelId="{181EF9C7-8FF1-4362-AB6C-A995A111D079}" type="presParOf" srcId="{333A1088-737F-45CB-B68E-254E46348037}" destId="{5A5FFA88-C948-4069-8E93-59FA12366E83}" srcOrd="18" destOrd="0" presId="urn:microsoft.com/office/officeart/2005/8/layout/target3"/>
    <dgm:cxn modelId="{361E66D0-B920-4E9F-8536-18FB81BE03F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VY_32_INOVACE_Vl_03_Vodstvo </a:t>
          </a:r>
          <a:r>
            <a:rPr lang="cs-CZ" sz="2000" kern="1200" baseline="0" dirty="0" smtClean="0"/>
            <a:t>ČR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Vodstvo ČR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1377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0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6.xml"/><Relationship Id="rId5" Type="http://schemas.openxmlformats.org/officeDocument/2006/relationships/image" Target="../media/image9.png"/><Relationship Id="rId4" Type="http://schemas.openxmlformats.org/officeDocument/2006/relationships/slide" Target="slid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46208815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72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961090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Anotace</a:t>
            </a:r>
            <a:r>
              <a:rPr lang="cs-CZ" dirty="0" smtClean="0"/>
              <a:t>:</a:t>
            </a:r>
          </a:p>
          <a:p>
            <a:r>
              <a:rPr lang="cs-CZ" dirty="0"/>
              <a:t>	</a:t>
            </a:r>
            <a:r>
              <a:rPr lang="cs-CZ" dirty="0" smtClean="0"/>
              <a:t>Prezentace </a:t>
            </a:r>
            <a:r>
              <a:rPr lang="cs-CZ" dirty="0"/>
              <a:t>učiva: </a:t>
            </a:r>
            <a:r>
              <a:rPr lang="cs-CZ" dirty="0" smtClean="0"/>
              <a:t>vodstvo </a:t>
            </a:r>
            <a:r>
              <a:rPr lang="cs-CZ" dirty="0" smtClean="0"/>
              <a:t>ČR.</a:t>
            </a:r>
            <a:endParaRPr lang="cs-CZ" dirty="0" smtClean="0"/>
          </a:p>
          <a:p>
            <a:r>
              <a:rPr lang="cs-CZ" dirty="0"/>
              <a:t>Žáci </a:t>
            </a:r>
            <a:r>
              <a:rPr lang="cs-CZ" dirty="0" smtClean="0"/>
              <a:t>vytvoří myšlenkovou mapu, popíší vodní tok, pojmenují řeky, zakreslí evropské </a:t>
            </a:r>
          </a:p>
          <a:p>
            <a:r>
              <a:rPr lang="cs-CZ" dirty="0"/>
              <a:t>r</a:t>
            </a:r>
            <a:r>
              <a:rPr lang="cs-CZ" dirty="0" smtClean="0"/>
              <a:t>ozvodí. V závěru doplněna hra na procvičení řek ČR.</a:t>
            </a:r>
            <a:endParaRPr lang="cs-CZ" dirty="0"/>
          </a:p>
          <a:p>
            <a:r>
              <a:rPr lang="cs-CZ" dirty="0" smtClean="0"/>
              <a:t>Žáci </a:t>
            </a:r>
            <a:r>
              <a:rPr lang="cs-CZ" dirty="0"/>
              <a:t>vyhledávají objekty ve svých příručních </a:t>
            </a:r>
            <a:r>
              <a:rPr lang="cs-CZ" dirty="0" smtClean="0"/>
              <a:t>mapách, přiřazují názvy řek.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Učební materiál vede žáky k aktivní práci, opravovat případné chyby mohou</a:t>
            </a:r>
          </a:p>
          <a:p>
            <a:r>
              <a:rPr lang="cs-CZ" dirty="0" smtClean="0"/>
              <a:t>přímo v prezentaci.</a:t>
            </a:r>
          </a:p>
          <a:p>
            <a:endParaRPr lang="cs-CZ" dirty="0" smtClean="0"/>
          </a:p>
          <a:p>
            <a:r>
              <a:rPr lang="cs-CZ" dirty="0" smtClean="0"/>
              <a:t>DUM je určen pro </a:t>
            </a:r>
            <a:r>
              <a:rPr lang="cs-CZ" dirty="0"/>
              <a:t>4</a:t>
            </a:r>
            <a:r>
              <a:rPr lang="cs-CZ" dirty="0" smtClean="0"/>
              <a:t>. ročník ZŠ, je vhodný pro procvičování učiva.</a:t>
            </a:r>
          </a:p>
          <a:p>
            <a:endParaRPr lang="cs-CZ" dirty="0"/>
          </a:p>
          <a:p>
            <a:r>
              <a:rPr lang="cs-CZ" dirty="0" smtClean="0"/>
              <a:t>Pomůcky: příruční mapy, fixy pro psaní na tabuli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Při práci mohou žáci pomocí hypertextových odkazů v nadpisech otevřít stranu </a:t>
            </a:r>
          </a:p>
          <a:p>
            <a:r>
              <a:rPr lang="cs-CZ" dirty="0" smtClean="0"/>
              <a:t>se správným řešením, která je v závěru prezentace. V jednotlivých obrazech je opět</a:t>
            </a:r>
          </a:p>
          <a:p>
            <a:r>
              <a:rPr lang="cs-CZ" dirty="0" smtClean="0"/>
              <a:t>odkaz pro návrat zpět.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Autorem materiálu a všech jeho částí, není-li uvedeno jinak, je Hana </a:t>
            </a:r>
            <a:r>
              <a:rPr lang="cs-CZ" dirty="0" err="1" smtClean="0"/>
              <a:t>Vrtělková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12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Nápověda 4">
            <a:hlinkClick r:id="" action="ppaction://noaction" highlightClick="1"/>
          </p:cNvPr>
          <p:cNvSpPr/>
          <p:nvPr/>
        </p:nvSpPr>
        <p:spPr>
          <a:xfrm>
            <a:off x="3635896" y="1916832"/>
            <a:ext cx="2088232" cy="2880320"/>
          </a:xfrm>
          <a:prstGeom prst="actionButtonHelp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987824" y="5013176"/>
            <a:ext cx="360445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VODSTVO</a:t>
            </a:r>
            <a:endParaRPr lang="cs-CZ" sz="54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221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3995" y="1194105"/>
            <a:ext cx="6516010" cy="4525007"/>
          </a:xfrm>
          <a:prstGeom prst="rect">
            <a:avLst/>
          </a:prstGeom>
          <a:ln w="3175">
            <a:solidFill>
              <a:schemeClr val="tx1"/>
            </a:solidFill>
          </a:ln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259632" y="332656"/>
            <a:ext cx="657037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Přiřaďte všechny pojmy z nabídky k obrázku:</a:t>
            </a:r>
            <a:endParaRPr lang="cs-CZ" sz="24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4014685" y="6355257"/>
            <a:ext cx="1169773" cy="288032"/>
          </a:xfrm>
          <a:prstGeom prst="roundRect">
            <a:avLst/>
          </a:prstGeom>
          <a:ln w="28575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872022" y="5896551"/>
            <a:ext cx="953749" cy="288032"/>
          </a:xfrm>
          <a:prstGeom prst="roundRect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dk1"/>
                </a:solidFill>
              </a:rPr>
              <a:t>ústí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6876256" y="6355257"/>
            <a:ext cx="1296144" cy="288032"/>
          </a:xfrm>
          <a:prstGeom prst="roundRect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orní tok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4553470" y="5896551"/>
            <a:ext cx="1368152" cy="284552"/>
          </a:xfrm>
          <a:prstGeom prst="roundRect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dk1"/>
                </a:solidFill>
              </a:rPr>
              <a:t>střední tok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131840" y="5896551"/>
            <a:ext cx="1152128" cy="288032"/>
          </a:xfrm>
          <a:prstGeom prst="roundRect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olní tok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5364088" y="6371570"/>
            <a:ext cx="1224136" cy="271719"/>
          </a:xfrm>
          <a:prstGeom prst="roundRect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dk1"/>
                </a:solidFill>
              </a:rPr>
              <a:t>levý břeh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6213506" y="5896551"/>
            <a:ext cx="1325499" cy="284552"/>
          </a:xfrm>
          <a:prstGeom prst="roundRect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dk1"/>
                </a:solidFill>
              </a:rPr>
              <a:t>pravý břeh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2581196" y="6371570"/>
            <a:ext cx="1296144" cy="288032"/>
          </a:xfrm>
          <a:prstGeom prst="roundRect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dk1"/>
                </a:solidFill>
              </a:rPr>
              <a:t>přítok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1323140" y="6381328"/>
            <a:ext cx="1097765" cy="268516"/>
          </a:xfrm>
          <a:prstGeom prst="roundRect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dk1"/>
                </a:solidFill>
              </a:rPr>
              <a:t>soutok</a:t>
            </a:r>
          </a:p>
        </p:txBody>
      </p:sp>
      <p:sp>
        <p:nvSpPr>
          <p:cNvPr id="13" name="Zástupný symbol pro datum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1312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971600" y="258684"/>
            <a:ext cx="3888432" cy="57802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Pojmenujte očíslované řeky: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9296" l="0" r="99222">
                        <a14:backgroundMark x1="1711" y1="56103" x2="1711" y2="56103"/>
                        <a14:backgroundMark x1="45257" y1="85915" x2="45257" y2="85915"/>
                        <a14:backgroundMark x1="80404" y1="85681" x2="80404" y2="85681"/>
                        <a14:backgroundMark x1="83826" y1="27230" x2="83826" y2="27230"/>
                        <a14:backgroundMark x1="12753" y1="18545" x2="12753" y2="18545"/>
                        <a14:backgroundMark x1="69829" y1="17371" x2="69829" y2="173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5779" y="655395"/>
            <a:ext cx="6296457" cy="417152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572000" y="2204864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1700808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4057" y="2094034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9241" y="2741158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61308" y="350100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4128" y="2636912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45489" y="3501008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72200" y="2677769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1963451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992568" y="238953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40780" y="2580671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94965" y="3438642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46681" y="3735019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04048" y="3047101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292080" y="286113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696785" y="3230462"/>
            <a:ext cx="568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979712" y="2326315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123728" y="292582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381967" y="314491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43808" y="2821578"/>
            <a:ext cx="5702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2483768" y="3468529"/>
            <a:ext cx="107551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3779912" y="3601099"/>
            <a:ext cx="144016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2172090" y="3515582"/>
            <a:ext cx="317825" cy="377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643257" y="355035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038060" y="3685674"/>
            <a:ext cx="278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9661984"/>
              </p:ext>
            </p:extLst>
          </p:nvPr>
        </p:nvGraphicFramePr>
        <p:xfrm>
          <a:off x="1043609" y="5157192"/>
          <a:ext cx="712879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175"/>
                <a:gridCol w="1368152"/>
                <a:gridCol w="1296145"/>
                <a:gridCol w="1296144"/>
                <a:gridCol w="15841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4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7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10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13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5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8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11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14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3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6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9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12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15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0" name="TextovéPole 29"/>
          <p:cNvSpPr txBox="1"/>
          <p:nvPr/>
        </p:nvSpPr>
        <p:spPr>
          <a:xfrm>
            <a:off x="5889505" y="476672"/>
            <a:ext cx="26429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Podle mapy dopište :</a:t>
            </a:r>
          </a:p>
          <a:p>
            <a:r>
              <a:rPr lang="cs-CZ" b="1" dirty="0" smtClean="0"/>
              <a:t>Č…………………</a:t>
            </a:r>
            <a:r>
              <a:rPr lang="cs-CZ" dirty="0" smtClean="0"/>
              <a:t> jezero</a:t>
            </a:r>
          </a:p>
          <a:p>
            <a:r>
              <a:rPr lang="cs-CZ" dirty="0"/>
              <a:t>r</a:t>
            </a:r>
            <a:r>
              <a:rPr lang="cs-CZ" dirty="0" smtClean="0"/>
              <a:t>ybník </a:t>
            </a:r>
            <a:r>
              <a:rPr lang="cs-CZ" b="1" dirty="0" smtClean="0"/>
              <a:t>R…………………</a:t>
            </a:r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ádrž </a:t>
            </a:r>
            <a:r>
              <a:rPr lang="cs-CZ" b="1" dirty="0" smtClean="0"/>
              <a:t>L…………………..</a:t>
            </a:r>
            <a:endParaRPr lang="cs-CZ" b="1" dirty="0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2" name="Zástupný symbol pro zápatí 3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33" name="Zástupný symbol pro číslo snímku 3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8770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8826" l="467" r="987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4458" y="1916832"/>
            <a:ext cx="6127052" cy="4059291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1187624" y="260648"/>
            <a:ext cx="2808312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Rozvodí a povodí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260648"/>
            <a:ext cx="46085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Vysvětli pojmy : 	rozvodí</a:t>
            </a:r>
          </a:p>
          <a:p>
            <a:r>
              <a:rPr lang="cs-CZ" dirty="0"/>
              <a:t>	</a:t>
            </a:r>
            <a:r>
              <a:rPr lang="cs-CZ" dirty="0" smtClean="0"/>
              <a:t>	povodí</a:t>
            </a:r>
          </a:p>
          <a:p>
            <a:r>
              <a:rPr lang="cs-CZ" dirty="0" smtClean="0"/>
              <a:t>Vyznač v mapě hlavní evropské rozvodí:</a:t>
            </a:r>
          </a:p>
          <a:p>
            <a:r>
              <a:rPr lang="cs-CZ" dirty="0" smtClean="0"/>
              <a:t>Vybarvi podle předlohy: povodí Labe</a:t>
            </a:r>
          </a:p>
          <a:p>
            <a:r>
              <a:rPr lang="cs-CZ" dirty="0" smtClean="0"/>
              <a:t>		        povodí Moravy</a:t>
            </a:r>
          </a:p>
          <a:p>
            <a:r>
              <a:rPr lang="cs-CZ" dirty="0" smtClean="0"/>
              <a:t>		        povodí Odry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8316416" y="980728"/>
            <a:ext cx="50405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" name="Zaoblený obdélník 6"/>
          <p:cNvSpPr/>
          <p:nvPr/>
        </p:nvSpPr>
        <p:spPr>
          <a:xfrm>
            <a:off x="8316416" y="1196752"/>
            <a:ext cx="504056" cy="144016"/>
          </a:xfrm>
          <a:prstGeom prst="roundRect">
            <a:avLst/>
          </a:prstGeom>
          <a:pattFill prst="wdUpDiag">
            <a:fgClr>
              <a:srgbClr val="FF0000"/>
            </a:fgClr>
            <a:bgClr>
              <a:schemeClr val="bg1"/>
            </a:bgClr>
          </a:patt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8316416" y="1482134"/>
            <a:ext cx="504056" cy="144016"/>
          </a:xfrm>
          <a:prstGeom prst="roundRect">
            <a:avLst/>
          </a:prstGeom>
          <a:pattFill prst="wdUpDiag">
            <a:fgClr>
              <a:schemeClr val="tx2">
                <a:lumMod val="75000"/>
              </a:schemeClr>
            </a:fgClr>
            <a:bgClr>
              <a:schemeClr val="bg1"/>
            </a:bgClr>
          </a:patt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8316416" y="1772816"/>
            <a:ext cx="504056" cy="144016"/>
          </a:xfrm>
          <a:prstGeom prst="roundRect">
            <a:avLst/>
          </a:prstGeom>
          <a:pattFill prst="wdUpDiag">
            <a:fgClr>
              <a:schemeClr val="accent3">
                <a:lumMod val="50000"/>
              </a:schemeClr>
            </a:fgClr>
            <a:bgClr>
              <a:schemeClr val="bg1"/>
            </a:bgClr>
          </a:patt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877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116632"/>
            <a:ext cx="8640960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Loďky nesou části názvů řek, po kterých plují. Dokážete sestavit jejich názvy?</a:t>
            </a:r>
            <a:endParaRPr lang="cs-CZ" sz="2000" b="1" dirty="0"/>
          </a:p>
        </p:txBody>
      </p:sp>
      <p:grpSp>
        <p:nvGrpSpPr>
          <p:cNvPr id="4" name="Skupina 3"/>
          <p:cNvGrpSpPr/>
          <p:nvPr/>
        </p:nvGrpSpPr>
        <p:grpSpPr>
          <a:xfrm>
            <a:off x="6620440" y="3497608"/>
            <a:ext cx="870892" cy="951514"/>
            <a:chOff x="1656046" y="908720"/>
            <a:chExt cx="870892" cy="951514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56046" y="908720"/>
              <a:ext cx="870892" cy="9515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1661751" y="1199811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LA</a:t>
              </a:r>
              <a:endParaRPr lang="cs-CZ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5796136" y="5482064"/>
            <a:ext cx="865187" cy="944563"/>
            <a:chOff x="5869707" y="2357473"/>
            <a:chExt cx="865187" cy="944563"/>
          </a:xfrm>
        </p:grpSpPr>
        <p:pic>
          <p:nvPicPr>
            <p:cNvPr id="2079" name="Picture 31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69707" y="2357473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5887136" y="2667858"/>
              <a:ext cx="4219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BE</a:t>
              </a:r>
              <a:endParaRPr lang="cs-CZ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48288" y="2487787"/>
            <a:ext cx="891078" cy="944089"/>
            <a:chOff x="2672809" y="916145"/>
            <a:chExt cx="891078" cy="944089"/>
          </a:xfrm>
        </p:grpSpPr>
        <p:pic>
          <p:nvPicPr>
            <p:cNvPr id="2068" name="Picture 20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9792" y="916145"/>
              <a:ext cx="864095" cy="94408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2672809" y="1203760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VL</a:t>
              </a:r>
              <a:endParaRPr lang="cs-CZ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829670" y="3504559"/>
            <a:ext cx="865187" cy="944563"/>
            <a:chOff x="3796608" y="2348879"/>
            <a:chExt cx="865187" cy="944563"/>
          </a:xfrm>
        </p:grpSpPr>
        <p:pic>
          <p:nvPicPr>
            <p:cNvPr id="2077" name="Picture 29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96608" y="2348879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3812252" y="2667858"/>
              <a:ext cx="43259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TA</a:t>
              </a:r>
              <a:endParaRPr lang="cs-CZ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860032" y="5482064"/>
            <a:ext cx="878925" cy="944563"/>
            <a:chOff x="6934526" y="3933056"/>
            <a:chExt cx="878925" cy="944563"/>
          </a:xfrm>
        </p:grpSpPr>
        <p:pic>
          <p:nvPicPr>
            <p:cNvPr id="2086" name="Picture 38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48264" y="3933056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6934526" y="4220671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VA</a:t>
              </a:r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7530154" y="4476290"/>
            <a:ext cx="924451" cy="944563"/>
            <a:chOff x="3752988" y="916145"/>
            <a:chExt cx="924451" cy="944563"/>
          </a:xfrm>
        </p:grpSpPr>
        <p:pic>
          <p:nvPicPr>
            <p:cNvPr id="2071" name="Picture 2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12252" y="916145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3752988" y="1257556"/>
              <a:ext cx="82905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MO</a:t>
              </a:r>
              <a:endParaRPr lang="cs-CZ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3891764" y="3499946"/>
            <a:ext cx="893048" cy="944563"/>
            <a:chOff x="4796441" y="2348880"/>
            <a:chExt cx="893048" cy="944563"/>
          </a:xfrm>
        </p:grpSpPr>
        <p:pic>
          <p:nvPicPr>
            <p:cNvPr id="2078" name="Picture 30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24302" y="2348880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4796441" y="2636495"/>
              <a:ext cx="56589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RA</a:t>
              </a:r>
              <a:endParaRPr lang="cs-CZ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6732240" y="5482064"/>
            <a:ext cx="865187" cy="944563"/>
            <a:chOff x="3752988" y="3933056"/>
            <a:chExt cx="865187" cy="944563"/>
          </a:xfrm>
        </p:grpSpPr>
        <p:pic>
          <p:nvPicPr>
            <p:cNvPr id="2083" name="Picture 3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52988" y="3933056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3752988" y="4220671"/>
              <a:ext cx="49185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VA</a:t>
              </a:r>
              <a:endParaRPr lang="cs-CZ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639254" y="3499944"/>
            <a:ext cx="926450" cy="944563"/>
            <a:chOff x="1600488" y="2348880"/>
            <a:chExt cx="926450" cy="944563"/>
          </a:xfrm>
        </p:grpSpPr>
        <p:pic>
          <p:nvPicPr>
            <p:cNvPr id="2075" name="Picture 27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61751" y="2348880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1600488" y="2636494"/>
              <a:ext cx="67800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OD</a:t>
              </a:r>
              <a:endParaRPr lang="cs-CZ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3064359" y="4470096"/>
            <a:ext cx="865187" cy="944563"/>
            <a:chOff x="4824301" y="3933056"/>
            <a:chExt cx="865187" cy="944563"/>
          </a:xfrm>
        </p:grpSpPr>
        <p:pic>
          <p:nvPicPr>
            <p:cNvPr id="2084" name="Picture 36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24301" y="3933056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4824301" y="4220671"/>
              <a:ext cx="47849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RA</a:t>
              </a:r>
              <a:endParaRPr lang="cs-CZ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7520261" y="3503068"/>
            <a:ext cx="865187" cy="944563"/>
            <a:chOff x="4870205" y="944542"/>
            <a:chExt cx="865187" cy="944563"/>
          </a:xfrm>
        </p:grpSpPr>
        <p:pic>
          <p:nvPicPr>
            <p:cNvPr id="2072" name="Picture 2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70205" y="944542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4870205" y="1257556"/>
              <a:ext cx="49212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DY</a:t>
              </a:r>
              <a:endParaRPr lang="cs-CZ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3891764" y="4464059"/>
            <a:ext cx="918203" cy="944563"/>
            <a:chOff x="5887136" y="3933056"/>
            <a:chExt cx="918203" cy="944563"/>
          </a:xfrm>
        </p:grpSpPr>
        <p:pic>
          <p:nvPicPr>
            <p:cNvPr id="2085" name="Picture 37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0152" y="3933056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5887136" y="4220671"/>
              <a:ext cx="42191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JE</a:t>
              </a:r>
              <a:endParaRPr lang="cs-CZ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6661323" y="4470095"/>
            <a:ext cx="889753" cy="944563"/>
            <a:chOff x="5843578" y="952011"/>
            <a:chExt cx="889753" cy="944563"/>
          </a:xfrm>
        </p:grpSpPr>
        <p:pic>
          <p:nvPicPr>
            <p:cNvPr id="2073" name="Picture 2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68144" y="952011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5843578" y="1232157"/>
              <a:ext cx="6480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SVI</a:t>
              </a:r>
              <a:endParaRPr lang="cs-CZ" dirty="0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7668344" y="5482064"/>
            <a:ext cx="865187" cy="944563"/>
            <a:chOff x="2699792" y="2348880"/>
            <a:chExt cx="865187" cy="944563"/>
          </a:xfrm>
        </p:grpSpPr>
        <p:pic>
          <p:nvPicPr>
            <p:cNvPr id="2076" name="Picture 28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9792" y="2348880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2699792" y="2667858"/>
              <a:ext cx="6480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TA</a:t>
              </a:r>
              <a:endParaRPr lang="cs-CZ" dirty="0"/>
            </a:p>
          </p:txBody>
        </p:sp>
      </p:grpSp>
      <p:grpSp>
        <p:nvGrpSpPr>
          <p:cNvPr id="2048" name="Skupina 2047"/>
          <p:cNvGrpSpPr/>
          <p:nvPr/>
        </p:nvGrpSpPr>
        <p:grpSpPr>
          <a:xfrm>
            <a:off x="4860032" y="4476290"/>
            <a:ext cx="865187" cy="944563"/>
            <a:chOff x="6934526" y="2380243"/>
            <a:chExt cx="865187" cy="944563"/>
          </a:xfrm>
        </p:grpSpPr>
        <p:pic>
          <p:nvPicPr>
            <p:cNvPr id="2080" name="Picture 3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34526" y="2380243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6934526" y="2636494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VA</a:t>
              </a:r>
              <a:endParaRPr lang="cs-CZ" dirty="0"/>
            </a:p>
          </p:txBody>
        </p:sp>
      </p:grpSp>
      <p:grpSp>
        <p:nvGrpSpPr>
          <p:cNvPr id="2087" name="Skupina 2086"/>
          <p:cNvGrpSpPr/>
          <p:nvPr/>
        </p:nvGrpSpPr>
        <p:grpSpPr>
          <a:xfrm>
            <a:off x="5696843" y="4471247"/>
            <a:ext cx="923597" cy="944563"/>
            <a:chOff x="1600488" y="3933056"/>
            <a:chExt cx="923597" cy="944563"/>
          </a:xfrm>
        </p:grpSpPr>
        <p:pic>
          <p:nvPicPr>
            <p:cNvPr id="2081" name="Picture 3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58898" y="3933056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049" name="TextovéPole 2048"/>
            <p:cNvSpPr txBox="1"/>
            <p:nvPr/>
          </p:nvSpPr>
          <p:spPr>
            <a:xfrm>
              <a:off x="1600488" y="4220671"/>
              <a:ext cx="8112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SVRAT</a:t>
              </a:r>
              <a:endParaRPr lang="cs-CZ" dirty="0"/>
            </a:p>
          </p:txBody>
        </p:sp>
      </p:grpSp>
      <p:grpSp>
        <p:nvGrpSpPr>
          <p:cNvPr id="2089" name="Skupina 2088"/>
          <p:cNvGrpSpPr/>
          <p:nvPr/>
        </p:nvGrpSpPr>
        <p:grpSpPr>
          <a:xfrm>
            <a:off x="3050621" y="5478251"/>
            <a:ext cx="878925" cy="944563"/>
            <a:chOff x="6934526" y="969941"/>
            <a:chExt cx="878925" cy="944563"/>
          </a:xfrm>
        </p:grpSpPr>
        <p:pic>
          <p:nvPicPr>
            <p:cNvPr id="2074" name="Picture 26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48264" y="969941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088" name="TextovéPole 2087"/>
            <p:cNvSpPr txBox="1"/>
            <p:nvPr/>
          </p:nvSpPr>
          <p:spPr>
            <a:xfrm>
              <a:off x="6934526" y="1257556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KA</a:t>
              </a:r>
              <a:endParaRPr lang="cs-CZ" dirty="0"/>
            </a:p>
          </p:txBody>
        </p:sp>
      </p:grpSp>
      <p:grpSp>
        <p:nvGrpSpPr>
          <p:cNvPr id="2101" name="Skupina 2100"/>
          <p:cNvGrpSpPr/>
          <p:nvPr/>
        </p:nvGrpSpPr>
        <p:grpSpPr>
          <a:xfrm>
            <a:off x="229420" y="5482064"/>
            <a:ext cx="914561" cy="944562"/>
            <a:chOff x="7896348" y="975905"/>
            <a:chExt cx="914561" cy="944562"/>
          </a:xfrm>
        </p:grpSpPr>
        <p:pic>
          <p:nvPicPr>
            <p:cNvPr id="2099" name="Picture 48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45722" y="975905"/>
              <a:ext cx="865187" cy="9445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100" name="TextovéPole 2099"/>
            <p:cNvSpPr txBox="1"/>
            <p:nvPr/>
          </p:nvSpPr>
          <p:spPr>
            <a:xfrm>
              <a:off x="7896348" y="1263520"/>
              <a:ext cx="6480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OH</a:t>
              </a:r>
              <a:endParaRPr lang="cs-CZ" dirty="0"/>
            </a:p>
          </p:txBody>
        </p:sp>
      </p:grpSp>
      <p:grpSp>
        <p:nvGrpSpPr>
          <p:cNvPr id="2103" name="Skupina 2102"/>
          <p:cNvGrpSpPr/>
          <p:nvPr/>
        </p:nvGrpSpPr>
        <p:grpSpPr>
          <a:xfrm>
            <a:off x="2102347" y="5478251"/>
            <a:ext cx="927034" cy="944563"/>
            <a:chOff x="2637945" y="3933056"/>
            <a:chExt cx="927034" cy="944563"/>
          </a:xfrm>
        </p:grpSpPr>
        <p:pic>
          <p:nvPicPr>
            <p:cNvPr id="2082" name="Picture 3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9792" y="3933056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102" name="TextovéPole 2101"/>
            <p:cNvSpPr txBox="1"/>
            <p:nvPr/>
          </p:nvSpPr>
          <p:spPr>
            <a:xfrm>
              <a:off x="2637945" y="4235763"/>
              <a:ext cx="64992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ŘE</a:t>
              </a:r>
              <a:endParaRPr lang="cs-CZ" dirty="0"/>
            </a:p>
          </p:txBody>
        </p:sp>
      </p:grpSp>
      <p:grpSp>
        <p:nvGrpSpPr>
          <p:cNvPr id="2105" name="Skupina 2104"/>
          <p:cNvGrpSpPr/>
          <p:nvPr/>
        </p:nvGrpSpPr>
        <p:grpSpPr>
          <a:xfrm>
            <a:off x="1187857" y="5482063"/>
            <a:ext cx="875841" cy="944563"/>
            <a:chOff x="7873714" y="2384054"/>
            <a:chExt cx="875841" cy="944563"/>
          </a:xfrm>
        </p:grpSpPr>
        <p:pic>
          <p:nvPicPr>
            <p:cNvPr id="2098" name="Picture 47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84368" y="2384054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104" name="TextovéPole 2103"/>
            <p:cNvSpPr txBox="1"/>
            <p:nvPr/>
          </p:nvSpPr>
          <p:spPr>
            <a:xfrm>
              <a:off x="7873714" y="2667858"/>
              <a:ext cx="50460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BE</a:t>
              </a:r>
              <a:endParaRPr lang="cs-CZ" dirty="0"/>
            </a:p>
          </p:txBody>
        </p:sp>
      </p:grpSp>
      <p:grpSp>
        <p:nvGrpSpPr>
          <p:cNvPr id="2107" name="Skupina 2106"/>
          <p:cNvGrpSpPr/>
          <p:nvPr/>
        </p:nvGrpSpPr>
        <p:grpSpPr>
          <a:xfrm>
            <a:off x="1192980" y="4464059"/>
            <a:ext cx="936104" cy="944563"/>
            <a:chOff x="7910263" y="3928268"/>
            <a:chExt cx="936104" cy="944563"/>
          </a:xfrm>
        </p:grpSpPr>
        <p:pic>
          <p:nvPicPr>
            <p:cNvPr id="2097" name="Picture 46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56376" y="3928268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106" name="TextovéPole 2105"/>
            <p:cNvSpPr txBox="1"/>
            <p:nvPr/>
          </p:nvSpPr>
          <p:spPr>
            <a:xfrm>
              <a:off x="7910263" y="4215883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ROUN</a:t>
              </a:r>
              <a:endParaRPr lang="cs-CZ" dirty="0"/>
            </a:p>
          </p:txBody>
        </p:sp>
      </p:grpSp>
      <p:grpSp>
        <p:nvGrpSpPr>
          <p:cNvPr id="2109" name="Skupina 2108"/>
          <p:cNvGrpSpPr/>
          <p:nvPr/>
        </p:nvGrpSpPr>
        <p:grpSpPr>
          <a:xfrm>
            <a:off x="217988" y="3476052"/>
            <a:ext cx="921995" cy="944563"/>
            <a:chOff x="1604943" y="5229200"/>
            <a:chExt cx="921995" cy="944563"/>
          </a:xfrm>
        </p:grpSpPr>
        <p:pic>
          <p:nvPicPr>
            <p:cNvPr id="2090" name="Picture 39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61751" y="5229200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108" name="TextovéPole 2107"/>
            <p:cNvSpPr txBox="1"/>
            <p:nvPr/>
          </p:nvSpPr>
          <p:spPr>
            <a:xfrm>
              <a:off x="1604943" y="5516812"/>
              <a:ext cx="67800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KA</a:t>
              </a:r>
              <a:endParaRPr lang="cs-CZ" dirty="0"/>
            </a:p>
          </p:txBody>
        </p:sp>
      </p:grpSp>
      <p:grpSp>
        <p:nvGrpSpPr>
          <p:cNvPr id="2113" name="Skupina 2112"/>
          <p:cNvGrpSpPr/>
          <p:nvPr/>
        </p:nvGrpSpPr>
        <p:grpSpPr>
          <a:xfrm>
            <a:off x="210376" y="4442171"/>
            <a:ext cx="928990" cy="944563"/>
            <a:chOff x="2527431" y="5232319"/>
            <a:chExt cx="928990" cy="944563"/>
          </a:xfrm>
        </p:grpSpPr>
        <p:pic>
          <p:nvPicPr>
            <p:cNvPr id="2091" name="Picture 40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91234" y="5232319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110" name="TextovéPole 2109"/>
            <p:cNvSpPr txBox="1"/>
            <p:nvPr/>
          </p:nvSpPr>
          <p:spPr>
            <a:xfrm>
              <a:off x="2527431" y="5483736"/>
              <a:ext cx="70991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LUŽ</a:t>
              </a:r>
              <a:endParaRPr lang="cs-CZ" dirty="0"/>
            </a:p>
          </p:txBody>
        </p:sp>
      </p:grpSp>
      <p:grpSp>
        <p:nvGrpSpPr>
          <p:cNvPr id="2112" name="Skupina 2111"/>
          <p:cNvGrpSpPr/>
          <p:nvPr/>
        </p:nvGrpSpPr>
        <p:grpSpPr>
          <a:xfrm>
            <a:off x="2996820" y="3497608"/>
            <a:ext cx="897748" cy="944563"/>
            <a:chOff x="5547648" y="5229200"/>
            <a:chExt cx="897748" cy="944563"/>
          </a:xfrm>
        </p:grpSpPr>
        <p:pic>
          <p:nvPicPr>
            <p:cNvPr id="2094" name="Picture 43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80209" y="5229200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111" name="TextovéPole 2110"/>
            <p:cNvSpPr txBox="1"/>
            <p:nvPr/>
          </p:nvSpPr>
          <p:spPr>
            <a:xfrm>
              <a:off x="5547648" y="5506238"/>
              <a:ext cx="7205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NI</a:t>
              </a:r>
              <a:endParaRPr lang="cs-CZ" dirty="0"/>
            </a:p>
          </p:txBody>
        </p:sp>
      </p:grpSp>
      <p:grpSp>
        <p:nvGrpSpPr>
          <p:cNvPr id="2115" name="Skupina 2114"/>
          <p:cNvGrpSpPr/>
          <p:nvPr/>
        </p:nvGrpSpPr>
        <p:grpSpPr>
          <a:xfrm>
            <a:off x="2135103" y="4464059"/>
            <a:ext cx="877998" cy="944563"/>
            <a:chOff x="7583525" y="5229197"/>
            <a:chExt cx="877998" cy="944563"/>
          </a:xfrm>
        </p:grpSpPr>
        <p:pic>
          <p:nvPicPr>
            <p:cNvPr id="2096" name="Picture 45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96336" y="5229197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114" name="TextovéPole 2113"/>
            <p:cNvSpPr txBox="1"/>
            <p:nvPr/>
          </p:nvSpPr>
          <p:spPr>
            <a:xfrm>
              <a:off x="7583525" y="5506238"/>
              <a:ext cx="60168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CE</a:t>
              </a:r>
              <a:endParaRPr lang="cs-CZ" dirty="0"/>
            </a:p>
          </p:txBody>
        </p:sp>
      </p:grpSp>
      <p:grpSp>
        <p:nvGrpSpPr>
          <p:cNvPr id="2117" name="Skupina 2116"/>
          <p:cNvGrpSpPr/>
          <p:nvPr/>
        </p:nvGrpSpPr>
        <p:grpSpPr>
          <a:xfrm>
            <a:off x="1143981" y="3497035"/>
            <a:ext cx="933690" cy="944563"/>
            <a:chOff x="3508024" y="5229198"/>
            <a:chExt cx="933690" cy="944563"/>
          </a:xfrm>
        </p:grpSpPr>
        <p:pic>
          <p:nvPicPr>
            <p:cNvPr id="2092" name="Picture 41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76527" y="5229198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116" name="TextovéPole 2115"/>
            <p:cNvSpPr txBox="1"/>
            <p:nvPr/>
          </p:nvSpPr>
          <p:spPr>
            <a:xfrm>
              <a:off x="3508024" y="5477739"/>
              <a:ext cx="54022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SÁ</a:t>
              </a:r>
              <a:endParaRPr lang="cs-CZ" dirty="0"/>
            </a:p>
          </p:txBody>
        </p:sp>
      </p:grpSp>
      <p:grpSp>
        <p:nvGrpSpPr>
          <p:cNvPr id="2119" name="Skupina 2118"/>
          <p:cNvGrpSpPr/>
          <p:nvPr/>
        </p:nvGrpSpPr>
        <p:grpSpPr>
          <a:xfrm>
            <a:off x="3941919" y="5478250"/>
            <a:ext cx="887751" cy="944563"/>
            <a:chOff x="6523558" y="5232319"/>
            <a:chExt cx="887751" cy="944563"/>
          </a:xfrm>
        </p:grpSpPr>
        <p:pic>
          <p:nvPicPr>
            <p:cNvPr id="2095" name="Picture 44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46122" y="5232319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118" name="TextovéPole 2117"/>
            <p:cNvSpPr txBox="1"/>
            <p:nvPr/>
          </p:nvSpPr>
          <p:spPr>
            <a:xfrm>
              <a:off x="6523558" y="5516815"/>
              <a:ext cx="53331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ZA</a:t>
              </a:r>
              <a:endParaRPr lang="cs-CZ" dirty="0"/>
            </a:p>
          </p:txBody>
        </p:sp>
      </p:grpSp>
      <p:grpSp>
        <p:nvGrpSpPr>
          <p:cNvPr id="2121" name="Skupina 2120"/>
          <p:cNvGrpSpPr/>
          <p:nvPr/>
        </p:nvGrpSpPr>
        <p:grpSpPr>
          <a:xfrm>
            <a:off x="2097153" y="3497608"/>
            <a:ext cx="890043" cy="944563"/>
            <a:chOff x="4557191" y="5229200"/>
            <a:chExt cx="890043" cy="944563"/>
          </a:xfrm>
        </p:grpSpPr>
        <p:pic>
          <p:nvPicPr>
            <p:cNvPr id="2093" name="Picture 4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2047" y="5229200"/>
              <a:ext cx="865187" cy="944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120" name="TextovéPole 2119"/>
            <p:cNvSpPr txBox="1"/>
            <p:nvPr/>
          </p:nvSpPr>
          <p:spPr>
            <a:xfrm>
              <a:off x="4557191" y="5539108"/>
              <a:ext cx="53422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VA</a:t>
              </a:r>
              <a:endParaRPr lang="cs-CZ" dirty="0"/>
            </a:p>
          </p:txBody>
        </p:sp>
      </p:grpSp>
      <p:sp>
        <p:nvSpPr>
          <p:cNvPr id="2051" name="Zástupný symbol pro datum 205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2052" name="Zástupný symbol pro zápatí 205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2053" name="Zástupný symbol pro číslo snímku 205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6395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76" r="11610" b="9584"/>
          <a:stretch/>
        </p:blipFill>
        <p:spPr bwMode="auto">
          <a:xfrm>
            <a:off x="539553" y="580325"/>
            <a:ext cx="3384376" cy="2908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17" r="7513"/>
          <a:stretch/>
        </p:blipFill>
        <p:spPr bwMode="auto">
          <a:xfrm>
            <a:off x="5004048" y="827305"/>
            <a:ext cx="3324789" cy="3034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15" y="4142557"/>
            <a:ext cx="3096452" cy="2322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388180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4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4048" y="572846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5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3" y="3933056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6</a:t>
            </a:r>
            <a:endParaRPr lang="cs-CZ" b="1" dirty="0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240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615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</TotalTime>
  <Words>246</Words>
  <Application>Microsoft Office PowerPoint</Application>
  <PresentationFormat>Předvádění na obrazovce (4:3)</PresentationFormat>
  <Paragraphs>147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33</cp:revision>
  <dcterms:created xsi:type="dcterms:W3CDTF">2011-06-20T10:40:08Z</dcterms:created>
  <dcterms:modified xsi:type="dcterms:W3CDTF">2012-05-08T19:06:03Z</dcterms:modified>
</cp:coreProperties>
</file>