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VY_32_INOVACE_Vl_19_Vlastivědný kvíz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CZ.1.07/1.4.00/21.004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Vlastivědný kvíz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7E6E72-CB3E-40DD-87CD-D3EDF305C22F}" type="presOf" srcId="{D8197B8C-B260-4A16-BDF4-0947B075E274}" destId="{25B08C86-7E15-44DC-BE7F-FFB55DD49D12}" srcOrd="0" destOrd="0" presId="urn:microsoft.com/office/officeart/2005/8/layout/target3"/>
    <dgm:cxn modelId="{DF9C3DAB-554F-41FA-9DF0-E25BF118D042}" type="presOf" srcId="{D8197B8C-B260-4A16-BDF4-0947B075E274}" destId="{5A5FFA88-C948-4069-8E93-59FA12366E83}" srcOrd="1" destOrd="0" presId="urn:microsoft.com/office/officeart/2005/8/layout/target3"/>
    <dgm:cxn modelId="{D5ABB705-23EE-4BA6-9832-2C70D7660B4B}" type="presOf" srcId="{D1B46980-6531-4606-95E6-44980827E919}" destId="{2BE915AB-18AA-4053-B92C-3BFC9ED204BB}" srcOrd="1" destOrd="0" presId="urn:microsoft.com/office/officeart/2005/8/layout/target3"/>
    <dgm:cxn modelId="{F17E256E-CFC2-4D4E-A107-0CBA2E013137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79CA3C-3AAC-47B2-9E59-588747A855D0}" type="presOf" srcId="{B651F6E3-6281-48DB-9319-2AEAFDAE7572}" destId="{6BB5E863-4638-4E1D-BFDE-399D028AC4ED}" srcOrd="1" destOrd="0" presId="urn:microsoft.com/office/officeart/2005/8/layout/target3"/>
    <dgm:cxn modelId="{E8A0D0B1-9B22-493C-8762-673F2947AB5B}" type="presOf" srcId="{D1D4F407-5343-4D3F-B5B9-D407B03CAEB4}" destId="{AED2198E-93D5-4001-81B4-73124B309672}" srcOrd="1" destOrd="0" presId="urn:microsoft.com/office/officeart/2005/8/layout/target3"/>
    <dgm:cxn modelId="{38BF1F99-4C2B-4197-B451-998FDE3E1946}" type="presOf" srcId="{757F3AB3-0718-4624-B441-E567A8F0AB56}" destId="{333A1088-737F-45CB-B68E-254E46348037}" srcOrd="0" destOrd="0" presId="urn:microsoft.com/office/officeart/2005/8/layout/target3"/>
    <dgm:cxn modelId="{34CF5F8E-8F61-4C13-9F69-E2DC6E80F1D9}" type="presOf" srcId="{4C35D32F-0EAB-4CD7-82EE-45574DC2A586}" destId="{8BEBB6EC-1DAA-4CAC-8A25-BC0FCBD5DBD5}" srcOrd="0" destOrd="0" presId="urn:microsoft.com/office/officeart/2005/8/layout/target3"/>
    <dgm:cxn modelId="{24A83F0A-4CAC-41CE-82C8-A83952C2659F}" type="presOf" srcId="{4C35D32F-0EAB-4CD7-82EE-45574DC2A586}" destId="{890E4F0B-2866-4A3F-A3C7-2A14B1797930}" srcOrd="1" destOrd="0" presId="urn:microsoft.com/office/officeart/2005/8/layout/target3"/>
    <dgm:cxn modelId="{B50CCB25-39AB-4C96-94CB-A8F104AF6B44}" type="presOf" srcId="{D1B46980-6531-4606-95E6-44980827E919}" destId="{6140AFEC-043D-4C43-A2F9-D0F5331DF3A3}" srcOrd="0" destOrd="0" presId="urn:microsoft.com/office/officeart/2005/8/layout/target3"/>
    <dgm:cxn modelId="{9097E09E-6CFE-4AF9-95CB-FD1EA63CC97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AB00A03-5888-485B-86A7-7E9E7C009B7B}" type="presParOf" srcId="{333A1088-737F-45CB-B68E-254E46348037}" destId="{F5ABB229-8D3B-4694-996A-96F23CF14429}" srcOrd="0" destOrd="0" presId="urn:microsoft.com/office/officeart/2005/8/layout/target3"/>
    <dgm:cxn modelId="{AC306A4B-C62D-4210-977B-E8D8FBDD6A65}" type="presParOf" srcId="{333A1088-737F-45CB-B68E-254E46348037}" destId="{F41139FD-01EE-4571-8B17-4FB00FC51163}" srcOrd="1" destOrd="0" presId="urn:microsoft.com/office/officeart/2005/8/layout/target3"/>
    <dgm:cxn modelId="{14E30547-E446-417B-AFEB-15FDFA07DE81}" type="presParOf" srcId="{333A1088-737F-45CB-B68E-254E46348037}" destId="{D005CE8C-CC26-4C3E-AC11-E15060ECD759}" srcOrd="2" destOrd="0" presId="urn:microsoft.com/office/officeart/2005/8/layout/target3"/>
    <dgm:cxn modelId="{85AFCE7A-F8B2-4CEC-A02C-02AB7C852921}" type="presParOf" srcId="{333A1088-737F-45CB-B68E-254E46348037}" destId="{2C702D82-9B77-49B7-9568-BB8EB47C3372}" srcOrd="3" destOrd="0" presId="urn:microsoft.com/office/officeart/2005/8/layout/target3"/>
    <dgm:cxn modelId="{B82CFE05-CF38-47AA-A1C7-C4D24D83E61E}" type="presParOf" srcId="{333A1088-737F-45CB-B68E-254E46348037}" destId="{A52A0455-90FF-4808-ABD0-F02540D31D5A}" srcOrd="4" destOrd="0" presId="urn:microsoft.com/office/officeart/2005/8/layout/target3"/>
    <dgm:cxn modelId="{4B60E510-4F13-411B-9C99-292C402F83B2}" type="presParOf" srcId="{333A1088-737F-45CB-B68E-254E46348037}" destId="{6140AFEC-043D-4C43-A2F9-D0F5331DF3A3}" srcOrd="5" destOrd="0" presId="urn:microsoft.com/office/officeart/2005/8/layout/target3"/>
    <dgm:cxn modelId="{B266B933-CBA0-468E-9BEC-5B48355DCB2F}" type="presParOf" srcId="{333A1088-737F-45CB-B68E-254E46348037}" destId="{9358AC05-5D7D-4327-9F80-1AD486AEA664}" srcOrd="6" destOrd="0" presId="urn:microsoft.com/office/officeart/2005/8/layout/target3"/>
    <dgm:cxn modelId="{6C003467-900F-43C5-A238-F258AE6479CF}" type="presParOf" srcId="{333A1088-737F-45CB-B68E-254E46348037}" destId="{313FC574-E1CD-4FB4-B054-0B805CE0447D}" srcOrd="7" destOrd="0" presId="urn:microsoft.com/office/officeart/2005/8/layout/target3"/>
    <dgm:cxn modelId="{787BE243-1616-4353-A677-F2985FC3EAD7}" type="presParOf" srcId="{333A1088-737F-45CB-B68E-254E46348037}" destId="{619D679B-A015-4ECF-8348-D1034C574F40}" srcOrd="8" destOrd="0" presId="urn:microsoft.com/office/officeart/2005/8/layout/target3"/>
    <dgm:cxn modelId="{C4D4A6ED-605E-4171-AD10-D646C5CCA50F}" type="presParOf" srcId="{333A1088-737F-45CB-B68E-254E46348037}" destId="{322283A8-4A27-4CDA-BAE3-F381106A9174}" srcOrd="9" destOrd="0" presId="urn:microsoft.com/office/officeart/2005/8/layout/target3"/>
    <dgm:cxn modelId="{77D83CCB-5A2F-42DC-A085-3C2B90721BE2}" type="presParOf" srcId="{333A1088-737F-45CB-B68E-254E46348037}" destId="{FFC9F71D-1B4F-4AD9-A4A6-86ADEFC8AF5C}" srcOrd="10" destOrd="0" presId="urn:microsoft.com/office/officeart/2005/8/layout/target3"/>
    <dgm:cxn modelId="{7039CF54-4C96-4A26-AB29-B60D362BF39D}" type="presParOf" srcId="{333A1088-737F-45CB-B68E-254E46348037}" destId="{25B08C86-7E15-44DC-BE7F-FFB55DD49D12}" srcOrd="11" destOrd="0" presId="urn:microsoft.com/office/officeart/2005/8/layout/target3"/>
    <dgm:cxn modelId="{136BFCD8-F8D1-45AA-A1BC-0E739F687DEF}" type="presParOf" srcId="{333A1088-737F-45CB-B68E-254E46348037}" destId="{76644BE8-9D7C-4C09-B250-3D10AF48CBB7}" srcOrd="12" destOrd="0" presId="urn:microsoft.com/office/officeart/2005/8/layout/target3"/>
    <dgm:cxn modelId="{ADC4D61F-F70B-4F18-AD33-8626C670B6AD}" type="presParOf" srcId="{333A1088-737F-45CB-B68E-254E46348037}" destId="{EE85B701-7295-41C0-BA7A-34D3756A2AE6}" srcOrd="13" destOrd="0" presId="urn:microsoft.com/office/officeart/2005/8/layout/target3"/>
    <dgm:cxn modelId="{C32A9D0A-3846-4798-96BC-8AD1B6BEF2FA}" type="presParOf" srcId="{333A1088-737F-45CB-B68E-254E46348037}" destId="{8BEBB6EC-1DAA-4CAC-8A25-BC0FCBD5DBD5}" srcOrd="14" destOrd="0" presId="urn:microsoft.com/office/officeart/2005/8/layout/target3"/>
    <dgm:cxn modelId="{BDCDFC34-C211-4732-A414-60F392B18FF1}" type="presParOf" srcId="{333A1088-737F-45CB-B68E-254E46348037}" destId="{AED2198E-93D5-4001-81B4-73124B309672}" srcOrd="15" destOrd="0" presId="urn:microsoft.com/office/officeart/2005/8/layout/target3"/>
    <dgm:cxn modelId="{87E11E6E-89C1-4848-B065-F95260026CDE}" type="presParOf" srcId="{333A1088-737F-45CB-B68E-254E46348037}" destId="{2BE915AB-18AA-4053-B92C-3BFC9ED204BB}" srcOrd="16" destOrd="0" presId="urn:microsoft.com/office/officeart/2005/8/layout/target3"/>
    <dgm:cxn modelId="{BFB12B78-8455-4C55-AA24-F2865FD59D4F}" type="presParOf" srcId="{333A1088-737F-45CB-B68E-254E46348037}" destId="{6BB5E863-4638-4E1D-BFDE-399D028AC4ED}" srcOrd="17" destOrd="0" presId="urn:microsoft.com/office/officeart/2005/8/layout/target3"/>
    <dgm:cxn modelId="{D4A71295-147F-4C06-B811-22FD00533FCE}" type="presParOf" srcId="{333A1088-737F-45CB-B68E-254E46348037}" destId="{5A5FFA88-C948-4069-8E93-59FA12366E83}" srcOrd="18" destOrd="0" presId="urn:microsoft.com/office/officeart/2005/8/layout/target3"/>
    <dgm:cxn modelId="{279CA96F-FB7B-46AD-A406-A1BB1A907AA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VY_32_INOVACE_Vl_19_Vlastivědný kvíz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Vlastivědný kvíz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6ED89-40A5-4E48-89FE-850DB1310771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AA94-7AE1-4B9A-BB81-0E746350E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55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154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756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115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754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78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942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2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34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19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20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13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37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3670534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6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899920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Anotace</a:t>
            </a:r>
            <a:r>
              <a:rPr lang="cs-CZ" dirty="0" smtClean="0"/>
              <a:t>:</a:t>
            </a:r>
          </a:p>
          <a:p>
            <a:r>
              <a:rPr lang="cs-CZ" dirty="0"/>
              <a:t>	</a:t>
            </a:r>
            <a:r>
              <a:rPr lang="cs-CZ" dirty="0" smtClean="0"/>
              <a:t>Prezentace </a:t>
            </a:r>
            <a:r>
              <a:rPr lang="cs-CZ" dirty="0"/>
              <a:t>učiva: </a:t>
            </a:r>
            <a:r>
              <a:rPr lang="cs-CZ" dirty="0" smtClean="0"/>
              <a:t>vlastivědný </a:t>
            </a:r>
            <a:r>
              <a:rPr lang="cs-CZ" dirty="0" smtClean="0"/>
              <a:t>kvíz.</a:t>
            </a:r>
            <a:endParaRPr lang="cs-CZ" dirty="0" smtClean="0"/>
          </a:p>
          <a:p>
            <a:r>
              <a:rPr lang="cs-CZ" dirty="0" smtClean="0"/>
              <a:t>Žáci si zopakují osvojené učivo vlastivědné části.</a:t>
            </a:r>
          </a:p>
          <a:p>
            <a:r>
              <a:rPr lang="cs-CZ" dirty="0" smtClean="0"/>
              <a:t>Učební materiál vede žáky k aktivní práci, opravovat případné chyby mohou</a:t>
            </a:r>
          </a:p>
          <a:p>
            <a:r>
              <a:rPr lang="cs-CZ" dirty="0" smtClean="0"/>
              <a:t>přímo v prezentaci.</a:t>
            </a:r>
          </a:p>
          <a:p>
            <a:endParaRPr lang="cs-CZ" dirty="0" smtClean="0"/>
          </a:p>
          <a:p>
            <a:r>
              <a:rPr lang="cs-CZ" dirty="0" smtClean="0"/>
              <a:t>DUM je určen pro 4. ročník ZŠ, je vhodný pro procvičování učiva.</a:t>
            </a:r>
          </a:p>
          <a:p>
            <a:endParaRPr lang="cs-CZ" dirty="0"/>
          </a:p>
          <a:p>
            <a:r>
              <a:rPr lang="cs-CZ" dirty="0" smtClean="0"/>
              <a:t>Pomůcky: příruční mapy, fixy pro psaní na tabuli, obměna : kvíz možno vytisknout  </a:t>
            </a:r>
          </a:p>
          <a:p>
            <a:r>
              <a:rPr lang="cs-CZ" dirty="0"/>
              <a:t>p</a:t>
            </a:r>
            <a:r>
              <a:rPr lang="cs-CZ" dirty="0" smtClean="0"/>
              <a:t>ro samostatnou práci jednotlivých žáků.</a:t>
            </a:r>
          </a:p>
          <a:p>
            <a:endParaRPr lang="cs-CZ" dirty="0"/>
          </a:p>
          <a:p>
            <a:r>
              <a:rPr lang="cs-CZ" dirty="0" smtClean="0"/>
              <a:t>Správné řešení kvízu je v závěru prezentace.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Autorem materiálu a všech jeho částí, není-li uvedeno jinak, je Hana </a:t>
            </a:r>
            <a:r>
              <a:rPr lang="cs-CZ" dirty="0" err="1" smtClean="0"/>
              <a:t>Vrtělková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48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6916573" cy="55399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b="1" dirty="0" smtClean="0"/>
              <a:t>Obec je název pro</a:t>
            </a:r>
          </a:p>
          <a:p>
            <a:r>
              <a:rPr lang="cs-CZ" sz="2400" b="1" dirty="0" smtClean="0"/>
              <a:t>a) vesnici		b) město		c) okres</a:t>
            </a:r>
          </a:p>
          <a:p>
            <a:endParaRPr lang="cs-CZ" sz="2400" b="1" dirty="0"/>
          </a:p>
          <a:p>
            <a:r>
              <a:rPr lang="cs-CZ" sz="2400" b="1" dirty="0" smtClean="0"/>
              <a:t>2. Nejmenší město je</a:t>
            </a:r>
          </a:p>
          <a:p>
            <a:r>
              <a:rPr lang="cs-CZ" sz="2400" b="1" dirty="0" smtClean="0"/>
              <a:t>a) hlavní		b )okresní		c) krajské</a:t>
            </a:r>
          </a:p>
          <a:p>
            <a:endParaRPr lang="cs-CZ" sz="2400" b="1" dirty="0"/>
          </a:p>
          <a:p>
            <a:r>
              <a:rPr lang="cs-CZ" sz="2400" b="1" dirty="0" smtClean="0"/>
              <a:t>3. Naše okresní město se jmenuje</a:t>
            </a:r>
          </a:p>
          <a:p>
            <a:r>
              <a:rPr lang="cs-CZ" sz="2400" b="1" dirty="0" smtClean="0"/>
              <a:t>a) Stříbro		b) Bezdružice		c) Tachov</a:t>
            </a:r>
          </a:p>
          <a:p>
            <a:endParaRPr lang="cs-CZ" sz="2400" b="1" dirty="0"/>
          </a:p>
          <a:p>
            <a:r>
              <a:rPr lang="cs-CZ" sz="2400" b="1" dirty="0" smtClean="0"/>
              <a:t>4. Naše krajské město je</a:t>
            </a:r>
          </a:p>
          <a:p>
            <a:r>
              <a:rPr lang="cs-CZ" sz="2400" b="1" dirty="0" smtClean="0"/>
              <a:t>a) Tachov		b) Plzeň		c) Planá</a:t>
            </a:r>
          </a:p>
          <a:p>
            <a:endParaRPr lang="cs-CZ" sz="2400" b="1" dirty="0"/>
          </a:p>
          <a:p>
            <a:r>
              <a:rPr lang="cs-CZ" sz="2400" b="1" dirty="0" smtClean="0"/>
              <a:t>5. Hlavní město ČR je</a:t>
            </a:r>
          </a:p>
          <a:p>
            <a:r>
              <a:rPr lang="cs-CZ" sz="2400" b="1" dirty="0" smtClean="0"/>
              <a:t>a) Brno		b) Plzeň		c) Praha</a:t>
            </a:r>
          </a:p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59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770485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6</a:t>
            </a:r>
            <a:r>
              <a:rPr lang="cs-CZ" sz="2400" b="1" dirty="0" smtClean="0"/>
              <a:t>. </a:t>
            </a:r>
            <a:r>
              <a:rPr lang="cs-CZ" sz="2400" b="1" dirty="0"/>
              <a:t>Sever v přírodě nepoznáme podle</a:t>
            </a:r>
          </a:p>
          <a:p>
            <a:r>
              <a:rPr lang="cs-CZ" sz="2400" b="1" dirty="0" smtClean="0"/>
              <a:t>a</a:t>
            </a:r>
            <a:r>
              <a:rPr lang="cs-CZ" sz="2400" b="1" dirty="0"/>
              <a:t>) mraveniště	</a:t>
            </a:r>
            <a:r>
              <a:rPr lang="cs-CZ" sz="2400" b="1" dirty="0" smtClean="0"/>
              <a:t>	b</a:t>
            </a:r>
            <a:r>
              <a:rPr lang="cs-CZ" sz="2400" b="1" dirty="0"/>
              <a:t>) hřibů	</a:t>
            </a:r>
            <a:r>
              <a:rPr lang="cs-CZ" sz="2400" b="1" dirty="0" smtClean="0"/>
              <a:t>	c</a:t>
            </a:r>
            <a:r>
              <a:rPr lang="cs-CZ" sz="2400" b="1" dirty="0"/>
              <a:t>) pařezů</a:t>
            </a:r>
          </a:p>
          <a:p>
            <a:endParaRPr lang="cs-CZ" sz="2400" b="1" dirty="0"/>
          </a:p>
          <a:p>
            <a:r>
              <a:rPr lang="cs-CZ" sz="2400" b="1" dirty="0" smtClean="0"/>
              <a:t>7. </a:t>
            </a:r>
            <a:r>
              <a:rPr lang="cs-CZ" sz="2400" b="1" dirty="0"/>
              <a:t>V poledne směřují všechny stíny k</a:t>
            </a:r>
          </a:p>
          <a:p>
            <a:r>
              <a:rPr lang="cs-CZ" sz="2400" b="1" dirty="0" smtClean="0"/>
              <a:t>a</a:t>
            </a:r>
            <a:r>
              <a:rPr lang="cs-CZ" sz="2400" b="1" dirty="0"/>
              <a:t>) jihu	</a:t>
            </a:r>
            <a:r>
              <a:rPr lang="cs-CZ" sz="2400" b="1" dirty="0" smtClean="0"/>
              <a:t>		b</a:t>
            </a:r>
            <a:r>
              <a:rPr lang="cs-CZ" sz="2400" b="1" dirty="0"/>
              <a:t>) východu	</a:t>
            </a:r>
            <a:r>
              <a:rPr lang="cs-CZ" sz="2400" b="1" dirty="0" smtClean="0"/>
              <a:t>	c</a:t>
            </a:r>
            <a:r>
              <a:rPr lang="cs-CZ" sz="2400" b="1" dirty="0"/>
              <a:t>) severu</a:t>
            </a:r>
          </a:p>
          <a:p>
            <a:endParaRPr lang="cs-CZ" sz="2400" b="1" dirty="0"/>
          </a:p>
          <a:p>
            <a:r>
              <a:rPr lang="cs-CZ" sz="2400" b="1" dirty="0" smtClean="0"/>
              <a:t>8. </a:t>
            </a:r>
            <a:r>
              <a:rPr lang="cs-CZ" sz="2400" b="1" dirty="0"/>
              <a:t>Když se dívám k severozápadu, za mnou je</a:t>
            </a:r>
          </a:p>
          <a:p>
            <a:r>
              <a:rPr lang="cs-CZ" sz="2400" b="1" dirty="0" smtClean="0"/>
              <a:t>a</a:t>
            </a:r>
            <a:r>
              <a:rPr lang="cs-CZ" sz="2400" b="1" dirty="0"/>
              <a:t>) jihovýchod	</a:t>
            </a:r>
            <a:r>
              <a:rPr lang="cs-CZ" sz="2400" b="1" dirty="0" smtClean="0"/>
              <a:t>	b</a:t>
            </a:r>
            <a:r>
              <a:rPr lang="cs-CZ" sz="2400" b="1" dirty="0"/>
              <a:t>) jihozápad	</a:t>
            </a:r>
            <a:r>
              <a:rPr lang="cs-CZ" sz="2400" b="1" dirty="0" smtClean="0"/>
              <a:t>	c</a:t>
            </a:r>
            <a:r>
              <a:rPr lang="cs-CZ" sz="2400" b="1" dirty="0"/>
              <a:t>) </a:t>
            </a:r>
            <a:r>
              <a:rPr lang="cs-CZ" sz="2400" b="1" dirty="0" smtClean="0"/>
              <a:t>severovýchod</a:t>
            </a:r>
          </a:p>
          <a:p>
            <a:endParaRPr lang="cs-CZ" sz="2400" b="1" dirty="0"/>
          </a:p>
          <a:p>
            <a:r>
              <a:rPr lang="cs-CZ" sz="2400" b="1" dirty="0" smtClean="0"/>
              <a:t>9. Když se dívám k jihovýchodu, za mnou je</a:t>
            </a:r>
          </a:p>
          <a:p>
            <a:r>
              <a:rPr lang="cs-CZ" sz="2400" b="1" dirty="0" smtClean="0"/>
              <a:t>a) jihozápad		b) severozápad	c) severovýchod</a:t>
            </a:r>
          </a:p>
          <a:p>
            <a:endParaRPr lang="cs-CZ" sz="2400" b="1" dirty="0"/>
          </a:p>
          <a:p>
            <a:r>
              <a:rPr lang="cs-CZ" sz="2400" b="1" dirty="0" smtClean="0"/>
              <a:t>10. Za každého počasí, ve dne i v noci se můžeme orientovat podle</a:t>
            </a:r>
          </a:p>
          <a:p>
            <a:r>
              <a:rPr lang="cs-CZ" sz="2400" b="1" dirty="0" smtClean="0"/>
              <a:t>a) slunce		b) kompasu		c) stínů</a:t>
            </a:r>
            <a:endParaRPr lang="cs-CZ" sz="2400" b="1" dirty="0"/>
          </a:p>
          <a:p>
            <a:r>
              <a:rPr lang="cs-CZ" dirty="0"/>
              <a:t>	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40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99206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11. Mapa je obraz krajiny, který je v určitém měřítku</a:t>
            </a:r>
          </a:p>
          <a:p>
            <a:pPr marL="342900" indent="-342900">
              <a:buAutoNum type="alphaLcParenR"/>
            </a:pPr>
            <a:r>
              <a:rPr lang="cs-CZ" sz="2400" b="1" dirty="0"/>
              <a:t>z</a:t>
            </a:r>
            <a:r>
              <a:rPr lang="cs-CZ" sz="2400" b="1" dirty="0" smtClean="0"/>
              <a:t>většený		b) posunutý		c) zmenšený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12. Nejvíce podrobností najdeme na </a:t>
            </a:r>
          </a:p>
          <a:p>
            <a:pPr marL="342900" indent="-342900">
              <a:buAutoNum type="alphaLcParenR"/>
            </a:pPr>
            <a:r>
              <a:rPr lang="cs-CZ" sz="2400" b="1" dirty="0"/>
              <a:t>g</a:t>
            </a:r>
            <a:r>
              <a:rPr lang="cs-CZ" sz="2400" b="1" dirty="0" smtClean="0"/>
              <a:t>lóbusu		b) příruční mapě	c) nástěnné mapě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13. Mezi čárové značky na mapě nepatří značka</a:t>
            </a:r>
          </a:p>
          <a:p>
            <a:pPr marL="342900" indent="-342900">
              <a:buAutoNum type="alphaLcParenR"/>
            </a:pPr>
            <a:r>
              <a:rPr lang="cs-CZ" sz="2400" b="1" dirty="0"/>
              <a:t>h</a:t>
            </a:r>
            <a:r>
              <a:rPr lang="cs-CZ" sz="2400" b="1" dirty="0" smtClean="0"/>
              <a:t>radu		b) silnice		c) dálnice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14. Území, které zabírá okres, je ve srovnání s krajem</a:t>
            </a:r>
          </a:p>
          <a:p>
            <a:pPr marL="342900" indent="-342900">
              <a:buAutoNum type="alphaLcParenR"/>
            </a:pPr>
            <a:r>
              <a:rPr lang="cs-CZ" sz="2400" b="1" dirty="0"/>
              <a:t>v</a:t>
            </a:r>
            <a:r>
              <a:rPr lang="cs-CZ" sz="2400" b="1" dirty="0" smtClean="0"/>
              <a:t>ětší		b) menší		c) stejné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15. Naše země je rozdělena na kraje, kterých je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14			b) 10			c) 20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37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753507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16. Na severu sousedí ČR s 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Rakouskem		b) Polskem		c) Slovenskem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17. Nejdelší hranici má ČR s 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Německem 	b)Slovenskem 	c) Polskem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18. Nejkratší hranici má ČR s</a:t>
            </a:r>
          </a:p>
          <a:p>
            <a:pPr marL="342900" indent="-342900">
              <a:buAutoNum type="alphaLcParenR"/>
            </a:pPr>
            <a:r>
              <a:rPr lang="cs-CZ" sz="2400" b="1" dirty="0" smtClean="0"/>
              <a:t>Polskem 		b)Rakouskem 		c)Slovenskem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19. Nejtmavší hnědé plochy na mapě značí</a:t>
            </a:r>
          </a:p>
          <a:p>
            <a:pPr marL="342900" indent="-342900">
              <a:buAutoNum type="alphaLcParenR"/>
            </a:pPr>
            <a:r>
              <a:rPr lang="cs-CZ" sz="2400" b="1" dirty="0"/>
              <a:t>n</a:t>
            </a:r>
            <a:r>
              <a:rPr lang="cs-CZ" sz="2400" b="1" dirty="0" smtClean="0"/>
              <a:t>ížiny		b) velehory		c) roviny</a:t>
            </a:r>
          </a:p>
          <a:p>
            <a:pPr marL="342900" indent="-342900">
              <a:buAutoNum type="alphaLcParenR"/>
            </a:pPr>
            <a:endParaRPr lang="cs-CZ" sz="2400" b="1" dirty="0"/>
          </a:p>
          <a:p>
            <a:r>
              <a:rPr lang="cs-CZ" sz="2400" b="1" dirty="0" smtClean="0"/>
              <a:t>20. Zelená barva na mapě značí</a:t>
            </a:r>
          </a:p>
          <a:p>
            <a:r>
              <a:rPr lang="cs-CZ" sz="2400" b="1" dirty="0" smtClean="0"/>
              <a:t>a) nížiny		b) hory			c) vodstvo</a:t>
            </a:r>
            <a:endParaRPr lang="cs-CZ" sz="24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73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539552" y="692696"/>
            <a:ext cx="3168352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Řešení kvízu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484979"/>
              </p:ext>
            </p:extLst>
          </p:nvPr>
        </p:nvGraphicFramePr>
        <p:xfrm>
          <a:off x="574655" y="1628800"/>
          <a:ext cx="491547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8869"/>
                <a:gridCol w="1228869"/>
                <a:gridCol w="1228869"/>
                <a:gridCol w="1228869"/>
              </a:tblGrid>
              <a:tr h="209267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cs-CZ" sz="2400" b="1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11. c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16.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26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7. c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12.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17. 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26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3. c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8. 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13. 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18. c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26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14.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26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5. c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10. 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15. 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20. 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C:\Users\VrtelkovaH\AppData\Local\Microsoft\Windows\Temporary Internet Files\Content.IE5\DE4CGPLA\MC900280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08920"/>
            <a:ext cx="2232248" cy="300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5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97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200</Words>
  <Application>Microsoft Office PowerPoint</Application>
  <PresentationFormat>Předvádění na obrazovce (4:3)</PresentationFormat>
  <Paragraphs>124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Učitel</cp:lastModifiedBy>
  <cp:revision>18</cp:revision>
  <dcterms:created xsi:type="dcterms:W3CDTF">2011-11-15T18:51:47Z</dcterms:created>
  <dcterms:modified xsi:type="dcterms:W3CDTF">2012-05-08T19:34:43Z</dcterms:modified>
</cp:coreProperties>
</file>