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7" r:id="rId3"/>
    <p:sldId id="258" r:id="rId4"/>
    <p:sldId id="261" r:id="rId5"/>
    <p:sldId id="262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498" y="-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PaedDr. Jana Čechová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VY_32_INOVACE_1A18Čj1_B,D,P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B,D,P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smtClean="0"/>
            <a:t>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PaedDr. Jana Čechová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VY_32_INOVACE_1A18Čj1_B,D,P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B,D,P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smtClean="0"/>
            <a:t>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8842012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Určeno pro žáky 1.ročníku ZŠ</a:t>
            </a:r>
          </a:p>
          <a:p>
            <a:r>
              <a:rPr lang="cs-CZ" dirty="0" smtClean="0"/>
              <a:t>Materiál pro použití na interaktivní tabuli, snímek 6 vytiskneme jako pracovní list pro žáky</a:t>
            </a:r>
          </a:p>
          <a:p>
            <a:r>
              <a:rPr lang="cs-CZ" dirty="0" smtClean="0"/>
              <a:t>Pomůcky – vytisknutý pracovní list, žáci potřebují psací potřeby</a:t>
            </a:r>
          </a:p>
          <a:p>
            <a:r>
              <a:rPr lang="cs-CZ" dirty="0" smtClean="0"/>
              <a:t>Inovace – přehledná a postupná prezentace slov ke čtení, rozvoj čtenářské gramotnosti – porozumění textu, upevnění čtení slov s písmeny b – d – p.</a:t>
            </a:r>
          </a:p>
          <a:p>
            <a:r>
              <a:rPr lang="cs-CZ" dirty="0" smtClean="0"/>
              <a:t>Metodické poznámky – na snímcích 3 – 5 žáci čtou slova, ve kterých je vždy jen jedno z písmen (</a:t>
            </a:r>
            <a:r>
              <a:rPr lang="cs-CZ" dirty="0" err="1" smtClean="0"/>
              <a:t>b,d,p</a:t>
            </a:r>
            <a:r>
              <a:rPr lang="cs-CZ" dirty="0" smtClean="0"/>
              <a:t>), sloupečky slov jsou prezentovány postupně. Ke každému slovu mohou žáci tvořit věty. Snímek 6 je pracovní list – jeden řádek slov žáci čtou, ve druhém řádku doplňují správné písmeno (opisem z horního řádku) a zároveň čtou.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2350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Jana\AppData\Local\Microsoft\Windows\Temporary Internet Files\Content.IE5\U40387WJ\MC9002833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1827886" cy="1806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99792" y="383907"/>
            <a:ext cx="1228221" cy="206210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alón</a:t>
            </a:r>
          </a:p>
          <a:p>
            <a:r>
              <a:rPr lang="cs-CZ" sz="3200" dirty="0"/>
              <a:t>b</a:t>
            </a:r>
            <a:r>
              <a:rPr lang="cs-CZ" sz="3200" dirty="0" smtClean="0"/>
              <a:t>asa</a:t>
            </a:r>
            <a:br>
              <a:rPr lang="cs-CZ" sz="3200" dirty="0" smtClean="0"/>
            </a:br>
            <a:r>
              <a:rPr lang="cs-CZ" sz="3200" dirty="0" smtClean="0"/>
              <a:t>banán</a:t>
            </a:r>
            <a:br>
              <a:rPr lang="cs-CZ" sz="3200" dirty="0" smtClean="0"/>
            </a:br>
            <a:r>
              <a:rPr lang="cs-CZ" sz="3200" dirty="0" smtClean="0"/>
              <a:t>bazén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76056" y="383907"/>
            <a:ext cx="1500154" cy="206210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ečí</a:t>
            </a:r>
            <a:br>
              <a:rPr lang="cs-CZ" sz="3200" dirty="0" smtClean="0"/>
            </a:br>
            <a:r>
              <a:rPr lang="cs-CZ" sz="3200" dirty="0" smtClean="0"/>
              <a:t>bere</a:t>
            </a:r>
            <a:br>
              <a:rPr lang="cs-CZ" sz="3200" dirty="0" smtClean="0"/>
            </a:br>
            <a:r>
              <a:rPr lang="cs-CZ" sz="3200" dirty="0" smtClean="0"/>
              <a:t>beran</a:t>
            </a:r>
            <a:br>
              <a:rPr lang="cs-CZ" sz="3200" dirty="0" smtClean="0"/>
            </a:br>
            <a:r>
              <a:rPr lang="cs-CZ" sz="3200" dirty="0" smtClean="0"/>
              <a:t>beruška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383905"/>
            <a:ext cx="1010598" cy="206210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ílá</a:t>
            </a:r>
            <a:br>
              <a:rPr lang="cs-CZ" sz="3200" dirty="0" smtClean="0"/>
            </a:br>
            <a:r>
              <a:rPr lang="cs-CZ" sz="3200" dirty="0" smtClean="0"/>
              <a:t>bije</a:t>
            </a:r>
            <a:br>
              <a:rPr lang="cs-CZ" sz="3200" dirty="0" smtClean="0"/>
            </a:br>
            <a:r>
              <a:rPr lang="cs-CZ" sz="3200" dirty="0" smtClean="0"/>
              <a:t>biče</a:t>
            </a:r>
          </a:p>
          <a:p>
            <a:r>
              <a:rPr lang="cs-CZ" sz="3200" dirty="0" smtClean="0"/>
              <a:t>bitva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17362" y="2852938"/>
            <a:ext cx="974947" cy="206210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ota</a:t>
            </a:r>
            <a:br>
              <a:rPr lang="cs-CZ" sz="3200" dirty="0" smtClean="0"/>
            </a:br>
            <a:r>
              <a:rPr lang="cs-CZ" sz="3200" dirty="0" smtClean="0"/>
              <a:t>bolí</a:t>
            </a:r>
            <a:br>
              <a:rPr lang="cs-CZ" sz="3200" dirty="0" smtClean="0"/>
            </a:br>
            <a:r>
              <a:rPr lang="cs-CZ" sz="3200" dirty="0" smtClean="0"/>
              <a:t>bosa</a:t>
            </a:r>
            <a:br>
              <a:rPr lang="cs-CZ" sz="3200" dirty="0" smtClean="0"/>
            </a:br>
            <a:r>
              <a:rPr lang="cs-CZ" sz="3200" dirty="0" smtClean="0"/>
              <a:t>bojí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17562" y="2852938"/>
            <a:ext cx="1253869" cy="206210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učí</a:t>
            </a:r>
            <a:br>
              <a:rPr lang="cs-CZ" sz="3200" dirty="0" smtClean="0"/>
            </a:br>
            <a:r>
              <a:rPr lang="cs-CZ" sz="3200" dirty="0" smtClean="0"/>
              <a:t>buben</a:t>
            </a:r>
            <a:br>
              <a:rPr lang="cs-CZ" sz="3200" dirty="0" smtClean="0"/>
            </a:br>
            <a:r>
              <a:rPr lang="cs-CZ" sz="3200" dirty="0" smtClean="0"/>
              <a:t>bublá</a:t>
            </a:r>
            <a:br>
              <a:rPr lang="cs-CZ" sz="3200" dirty="0" smtClean="0"/>
            </a:br>
            <a:r>
              <a:rPr lang="cs-CZ" sz="3200" dirty="0" smtClean="0"/>
              <a:t>buší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93521" y="2852937"/>
            <a:ext cx="910827" cy="2062103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yla</a:t>
            </a:r>
            <a:br>
              <a:rPr lang="cs-CZ" sz="3200" dirty="0" smtClean="0"/>
            </a:br>
            <a:r>
              <a:rPr lang="cs-CZ" sz="3200" dirty="0" smtClean="0"/>
              <a:t>byli</a:t>
            </a:r>
            <a:br>
              <a:rPr lang="cs-CZ" sz="3200" dirty="0" smtClean="0"/>
            </a:br>
            <a:r>
              <a:rPr lang="cs-CZ" sz="3200" dirty="0" smtClean="0"/>
              <a:t>byty</a:t>
            </a:r>
          </a:p>
          <a:p>
            <a:r>
              <a:rPr lang="cs-CZ" sz="3200" dirty="0" smtClean="0"/>
              <a:t>býci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05207" y="2852936"/>
            <a:ext cx="1285929" cy="2062103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rýle</a:t>
            </a:r>
            <a:br>
              <a:rPr lang="cs-CZ" sz="3200" dirty="0" smtClean="0"/>
            </a:br>
            <a:r>
              <a:rPr lang="cs-CZ" sz="3200" dirty="0" smtClean="0"/>
              <a:t>bláto</a:t>
            </a:r>
            <a:br>
              <a:rPr lang="cs-CZ" sz="3200" dirty="0" smtClean="0"/>
            </a:br>
            <a:r>
              <a:rPr lang="cs-CZ" sz="3200" dirty="0" smtClean="0"/>
              <a:t>brousí</a:t>
            </a:r>
            <a:br>
              <a:rPr lang="cs-CZ" sz="3200" dirty="0" smtClean="0"/>
            </a:br>
            <a:r>
              <a:rPr lang="cs-CZ" sz="3200" dirty="0" smtClean="0"/>
              <a:t>blecha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17362" y="5445224"/>
            <a:ext cx="7571303" cy="107721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o</a:t>
            </a:r>
            <a:r>
              <a:rPr lang="cs-CZ" sz="3200" dirty="0" smtClean="0"/>
              <a:t>buje	nabije	obývák	nábytek</a:t>
            </a:r>
            <a:br>
              <a:rPr lang="cs-CZ" sz="3200" dirty="0" smtClean="0"/>
            </a:br>
            <a:r>
              <a:rPr lang="cs-CZ" sz="3200" dirty="0" smtClean="0"/>
              <a:t>kobyla	holubi	kabáty	houby	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27336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383907"/>
            <a:ext cx="1124026" cy="206210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atel</a:t>
            </a:r>
            <a:br>
              <a:rPr lang="cs-CZ" sz="3200" dirty="0" smtClean="0"/>
            </a:br>
            <a:r>
              <a:rPr lang="cs-CZ" sz="3200" dirty="0" smtClean="0"/>
              <a:t>dáma</a:t>
            </a:r>
            <a:br>
              <a:rPr lang="cs-CZ" sz="3200" dirty="0" smtClean="0"/>
            </a:br>
            <a:r>
              <a:rPr lang="cs-CZ" sz="3200" dirty="0" smtClean="0"/>
              <a:t>dala</a:t>
            </a:r>
            <a:br>
              <a:rPr lang="cs-CZ" sz="3200" dirty="0" smtClean="0"/>
            </a:br>
            <a:r>
              <a:rPr lang="cs-CZ" sz="3200" dirty="0" smtClean="0"/>
              <a:t>dáme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76056" y="383907"/>
            <a:ext cx="1101584" cy="206210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en</a:t>
            </a:r>
            <a:br>
              <a:rPr lang="cs-CZ" sz="3200" dirty="0" smtClean="0"/>
            </a:br>
            <a:r>
              <a:rPr lang="cs-CZ" sz="3200" dirty="0" smtClean="0"/>
              <a:t>déle</a:t>
            </a:r>
            <a:br>
              <a:rPr lang="cs-CZ" sz="3200" dirty="0" smtClean="0"/>
            </a:br>
            <a:r>
              <a:rPr lang="cs-CZ" sz="3200" dirty="0" smtClean="0"/>
              <a:t>depo</a:t>
            </a:r>
            <a:br>
              <a:rPr lang="cs-CZ" sz="3200" dirty="0" smtClean="0"/>
            </a:br>
            <a:r>
              <a:rPr lang="cs-CZ" sz="3200" dirty="0" smtClean="0"/>
              <a:t>deník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383905"/>
            <a:ext cx="1058688" cy="206210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ivák</a:t>
            </a:r>
            <a:br>
              <a:rPr lang="cs-CZ" sz="3200" dirty="0" smtClean="0"/>
            </a:br>
            <a:r>
              <a:rPr lang="cs-CZ" sz="3200" dirty="0" smtClean="0"/>
              <a:t>díky</a:t>
            </a:r>
            <a:br>
              <a:rPr lang="cs-CZ" sz="3200" dirty="0" smtClean="0"/>
            </a:br>
            <a:r>
              <a:rPr lang="cs-CZ" sz="3200" dirty="0" smtClean="0"/>
              <a:t>diví</a:t>
            </a:r>
            <a:br>
              <a:rPr lang="cs-CZ" sz="3200" dirty="0" smtClean="0"/>
            </a:br>
            <a:r>
              <a:rPr lang="cs-CZ" sz="3200" dirty="0" smtClean="0"/>
              <a:t>dívá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17362" y="2852938"/>
            <a:ext cx="1197764" cy="206210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oma</a:t>
            </a:r>
            <a:br>
              <a:rPr lang="cs-CZ" sz="3200" dirty="0" smtClean="0"/>
            </a:br>
            <a:r>
              <a:rPr lang="cs-CZ" sz="3200" dirty="0" smtClean="0"/>
              <a:t>dole</a:t>
            </a:r>
            <a:br>
              <a:rPr lang="cs-CZ" sz="3200" dirty="0" smtClean="0"/>
            </a:br>
            <a:r>
              <a:rPr lang="cs-CZ" sz="3200" dirty="0" smtClean="0"/>
              <a:t>dojí</a:t>
            </a:r>
            <a:br>
              <a:rPr lang="cs-CZ" sz="3200" dirty="0" smtClean="0"/>
            </a:br>
            <a:r>
              <a:rPr lang="cs-CZ" sz="3200" dirty="0" smtClean="0"/>
              <a:t>dones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17562" y="2852938"/>
            <a:ext cx="1223412" cy="206210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udek</a:t>
            </a:r>
            <a:br>
              <a:rPr lang="cs-CZ" sz="3200" dirty="0" smtClean="0"/>
            </a:br>
            <a:r>
              <a:rPr lang="cs-CZ" sz="3200" dirty="0" smtClean="0"/>
              <a:t>dudy</a:t>
            </a:r>
            <a:br>
              <a:rPr lang="cs-CZ" sz="3200" dirty="0" smtClean="0"/>
            </a:br>
            <a:r>
              <a:rPr lang="cs-CZ" sz="3200" dirty="0" smtClean="0"/>
              <a:t>dusí</a:t>
            </a:r>
            <a:br>
              <a:rPr lang="cs-CZ" sz="3200" dirty="0" smtClean="0"/>
            </a:br>
            <a:r>
              <a:rPr lang="cs-CZ" sz="3200" dirty="0" smtClean="0"/>
              <a:t>duha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93521" y="2852937"/>
            <a:ext cx="1168525" cy="2062103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ým</a:t>
            </a:r>
          </a:p>
          <a:p>
            <a:r>
              <a:rPr lang="cs-CZ" sz="3200" dirty="0"/>
              <a:t>d</a:t>
            </a:r>
            <a:r>
              <a:rPr lang="cs-CZ" sz="3200" dirty="0" smtClean="0"/>
              <a:t>ýchá</a:t>
            </a:r>
            <a:br>
              <a:rPr lang="cs-CZ" sz="3200" dirty="0" smtClean="0"/>
            </a:br>
            <a:r>
              <a:rPr lang="cs-CZ" sz="3200" dirty="0" smtClean="0"/>
              <a:t>dýka</a:t>
            </a:r>
            <a:br>
              <a:rPr lang="cs-CZ" sz="3200" dirty="0" smtClean="0"/>
            </a:br>
            <a:r>
              <a:rPr lang="cs-CZ" sz="3200" dirty="0" smtClean="0"/>
              <a:t>dýmá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05207" y="2852936"/>
            <a:ext cx="1173719" cy="2062103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drak</a:t>
            </a:r>
            <a:br>
              <a:rPr lang="cs-CZ" sz="3200" dirty="0" smtClean="0"/>
            </a:br>
            <a:r>
              <a:rPr lang="cs-CZ" sz="3200" dirty="0" smtClean="0"/>
              <a:t>dráha</a:t>
            </a:r>
            <a:br>
              <a:rPr lang="cs-CZ" sz="3200" dirty="0" smtClean="0"/>
            </a:br>
            <a:r>
              <a:rPr lang="cs-CZ" sz="3200" dirty="0" smtClean="0"/>
              <a:t>druhá</a:t>
            </a:r>
            <a:br>
              <a:rPr lang="cs-CZ" sz="3200" dirty="0" smtClean="0"/>
            </a:br>
            <a:r>
              <a:rPr lang="cs-CZ" sz="3200" dirty="0" smtClean="0"/>
              <a:t>dláto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17362" y="5445224"/>
            <a:ext cx="6609502" cy="107721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žaludy	leden	židle		sádlo</a:t>
            </a:r>
            <a:br>
              <a:rPr lang="cs-CZ" sz="3200" dirty="0" smtClean="0"/>
            </a:br>
            <a:r>
              <a:rPr lang="cs-CZ" sz="3200" dirty="0" smtClean="0"/>
              <a:t>pádla		sady		ledy		tady</a:t>
            </a:r>
            <a:endParaRPr lang="cs-CZ" sz="3200" dirty="0"/>
          </a:p>
        </p:txBody>
      </p:sp>
      <p:pic>
        <p:nvPicPr>
          <p:cNvPr id="11" name="Picture 2" descr="C:\Users\Jana\AppData\Local\Microsoft\Windows\Temporary Internet Files\Content.IE5\3G4QDPLE\MC9002833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1827886" cy="1806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7833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383907"/>
            <a:ext cx="1392369" cy="206210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ase</a:t>
            </a:r>
            <a:br>
              <a:rPr lang="cs-CZ" sz="3200" dirty="0" smtClean="0"/>
            </a:br>
            <a:r>
              <a:rPr lang="cs-CZ" sz="3200" dirty="0" smtClean="0"/>
              <a:t>párek</a:t>
            </a:r>
            <a:br>
              <a:rPr lang="cs-CZ" sz="3200" dirty="0" smtClean="0"/>
            </a:br>
            <a:r>
              <a:rPr lang="cs-CZ" sz="3200" dirty="0" smtClean="0"/>
              <a:t>pavouk</a:t>
            </a:r>
            <a:br>
              <a:rPr lang="cs-CZ" sz="3200" dirty="0" smtClean="0"/>
            </a:br>
            <a:r>
              <a:rPr lang="cs-CZ" sz="3200" dirty="0" smtClean="0"/>
              <a:t>pásek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76056" y="383907"/>
            <a:ext cx="1112805" cy="206210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ero</a:t>
            </a:r>
            <a:br>
              <a:rPr lang="cs-CZ" sz="3200" dirty="0" smtClean="0"/>
            </a:br>
            <a:r>
              <a:rPr lang="cs-CZ" sz="3200" dirty="0" smtClean="0"/>
              <a:t>pere</a:t>
            </a:r>
            <a:br>
              <a:rPr lang="cs-CZ" sz="3200" dirty="0" smtClean="0"/>
            </a:br>
            <a:r>
              <a:rPr lang="cs-CZ" sz="3200" dirty="0" smtClean="0"/>
              <a:t>peří</a:t>
            </a:r>
            <a:br>
              <a:rPr lang="cs-CZ" sz="3200" dirty="0" smtClean="0"/>
            </a:br>
            <a:r>
              <a:rPr lang="cs-CZ" sz="3200" dirty="0" smtClean="0"/>
              <a:t>penál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383905"/>
            <a:ext cx="1082348" cy="206210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píchá</a:t>
            </a:r>
            <a:br>
              <a:rPr lang="cs-CZ" sz="3200" dirty="0" smtClean="0"/>
            </a:br>
            <a:r>
              <a:rPr lang="cs-CZ" sz="3200" dirty="0" smtClean="0"/>
              <a:t>píše</a:t>
            </a:r>
            <a:br>
              <a:rPr lang="cs-CZ" sz="3200" dirty="0" smtClean="0"/>
            </a:br>
            <a:r>
              <a:rPr lang="cs-CZ" sz="3200" dirty="0" smtClean="0"/>
              <a:t>pije</a:t>
            </a:r>
            <a:br>
              <a:rPr lang="cs-CZ" sz="3200" dirty="0" smtClean="0"/>
            </a:br>
            <a:r>
              <a:rPr lang="cs-CZ" sz="3200" dirty="0" smtClean="0"/>
              <a:t>pila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17362" y="2852938"/>
            <a:ext cx="1197764" cy="206210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pole</a:t>
            </a:r>
            <a:br>
              <a:rPr lang="cs-CZ" sz="3200" dirty="0" smtClean="0"/>
            </a:br>
            <a:r>
              <a:rPr lang="cs-CZ" sz="3200" dirty="0" smtClean="0"/>
              <a:t>poník</a:t>
            </a:r>
          </a:p>
          <a:p>
            <a:r>
              <a:rPr lang="cs-CZ" sz="3200" dirty="0" smtClean="0"/>
              <a:t>pokoj</a:t>
            </a:r>
          </a:p>
          <a:p>
            <a:r>
              <a:rPr lang="cs-CZ" sz="3200" dirty="0" smtClean="0"/>
              <a:t>pones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17562" y="2852938"/>
            <a:ext cx="1317990" cy="206210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upen</a:t>
            </a:r>
            <a:br>
              <a:rPr lang="cs-CZ" sz="3200" dirty="0" smtClean="0"/>
            </a:br>
            <a:r>
              <a:rPr lang="cs-CZ" sz="3200" dirty="0" smtClean="0"/>
              <a:t>půlí</a:t>
            </a:r>
            <a:br>
              <a:rPr lang="cs-CZ" sz="3200" dirty="0" smtClean="0"/>
            </a:br>
            <a:r>
              <a:rPr lang="cs-CZ" sz="3200" dirty="0" smtClean="0"/>
              <a:t>půlka</a:t>
            </a:r>
            <a:br>
              <a:rPr lang="cs-CZ" sz="3200" dirty="0" smtClean="0"/>
            </a:br>
            <a:r>
              <a:rPr lang="cs-CZ" sz="3200" dirty="0" smtClean="0"/>
              <a:t>půlnoc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93521" y="2852937"/>
            <a:ext cx="1166538" cy="2062103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pýcha</a:t>
            </a:r>
            <a:br>
              <a:rPr lang="cs-CZ" sz="3200" dirty="0" smtClean="0"/>
            </a:br>
            <a:r>
              <a:rPr lang="cs-CZ" sz="3200" dirty="0" smtClean="0"/>
              <a:t>pytel</a:t>
            </a:r>
            <a:br>
              <a:rPr lang="cs-CZ" sz="3200" dirty="0" smtClean="0"/>
            </a:br>
            <a:r>
              <a:rPr lang="cs-CZ" sz="3200" dirty="0" smtClean="0"/>
              <a:t>pyl</a:t>
            </a:r>
            <a:br>
              <a:rPr lang="cs-CZ" sz="3200" dirty="0" smtClean="0"/>
            </a:br>
            <a:r>
              <a:rPr lang="cs-CZ" sz="3200" dirty="0" smtClean="0"/>
              <a:t>pykat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05207" y="2852936"/>
            <a:ext cx="1253869" cy="2062103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právo</a:t>
            </a:r>
            <a:br>
              <a:rPr lang="cs-CZ" sz="3200" dirty="0" smtClean="0"/>
            </a:br>
            <a:r>
              <a:rPr lang="cs-CZ" sz="3200" dirty="0" smtClean="0"/>
              <a:t>poupě</a:t>
            </a:r>
            <a:br>
              <a:rPr lang="cs-CZ" sz="3200" dirty="0" smtClean="0"/>
            </a:br>
            <a:r>
              <a:rPr lang="cs-CZ" sz="3200" dirty="0" smtClean="0"/>
              <a:t>prak</a:t>
            </a:r>
            <a:br>
              <a:rPr lang="cs-CZ" sz="3200" dirty="0" smtClean="0"/>
            </a:br>
            <a:r>
              <a:rPr lang="cs-CZ" sz="3200" dirty="0" smtClean="0"/>
              <a:t>ples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17362" y="5445224"/>
            <a:ext cx="6907468" cy="107721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k</a:t>
            </a:r>
            <a:r>
              <a:rPr lang="cs-CZ" sz="3200" dirty="0" smtClean="0"/>
              <a:t>oupe	klepe		kapr		loupe</a:t>
            </a:r>
            <a:br>
              <a:rPr lang="cs-CZ" sz="3200" dirty="0" smtClean="0"/>
            </a:br>
            <a:r>
              <a:rPr lang="cs-CZ" sz="3200" dirty="0" smtClean="0"/>
              <a:t>topol		zatopí	tulipán	vykope</a:t>
            </a:r>
            <a:endParaRPr lang="cs-CZ" sz="3200" dirty="0"/>
          </a:p>
        </p:txBody>
      </p:sp>
      <p:pic>
        <p:nvPicPr>
          <p:cNvPr id="12" name="Picture 3" descr="C:\Users\Jana\AppData\Local\Microsoft\Windows\Temporary Internet Files\Content.IE5\ZCRH1448\MC9002834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1827886" cy="1806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8531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Users\Jana\AppData\Local\Microsoft\Windows\Temporary Internet Files\Content.IE5\U40387WJ\MC9002833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792088" cy="78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Jana\AppData\Local\Microsoft\Windows\Temporary Internet Files\Content.IE5\3G4QDPLE\MC9002833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32656"/>
            <a:ext cx="792088" cy="78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Jana\AppData\Local\Microsoft\Windows\Temporary Internet Files\Content.IE5\ZCRH1448\MC9002834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32656"/>
            <a:ext cx="792088" cy="78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879" y="1526350"/>
            <a:ext cx="8494633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Buben	brada	brýle	poupě	pila	doma	bouda	podej	bláto	</a:t>
            </a:r>
            <a:br>
              <a:rPr lang="cs-CZ" dirty="0" smtClean="0"/>
            </a:br>
            <a:r>
              <a:rPr lang="cs-CZ" dirty="0" smtClean="0"/>
              <a:t>  u  en	  </a:t>
            </a:r>
            <a:r>
              <a:rPr lang="cs-CZ" dirty="0" err="1" smtClean="0"/>
              <a:t>ra</a:t>
            </a:r>
            <a:r>
              <a:rPr lang="cs-CZ" dirty="0" smtClean="0"/>
              <a:t>  a	  </a:t>
            </a:r>
            <a:r>
              <a:rPr lang="cs-CZ" dirty="0" err="1" smtClean="0"/>
              <a:t>rýle</a:t>
            </a:r>
            <a:r>
              <a:rPr lang="cs-CZ" dirty="0" smtClean="0"/>
              <a:t>	  ou  ě	  </a:t>
            </a:r>
            <a:r>
              <a:rPr lang="cs-CZ" dirty="0" err="1" smtClean="0"/>
              <a:t>ila</a:t>
            </a:r>
            <a:r>
              <a:rPr lang="cs-CZ" dirty="0" smtClean="0"/>
              <a:t>	  </a:t>
            </a:r>
            <a:r>
              <a:rPr lang="cs-CZ" dirty="0" err="1" smtClean="0"/>
              <a:t>oma</a:t>
            </a:r>
            <a:r>
              <a:rPr lang="cs-CZ" dirty="0" smtClean="0"/>
              <a:t>	  ou  a	  o  ej	  </a:t>
            </a:r>
            <a:r>
              <a:rPr lang="cs-CZ" dirty="0" err="1" smtClean="0"/>
              <a:t>láto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dopis	body	bodlák	bidlo	pedál	padej	podá	dálka	barva</a:t>
            </a:r>
            <a:br>
              <a:rPr lang="cs-CZ" dirty="0" smtClean="0"/>
            </a:br>
            <a:r>
              <a:rPr lang="cs-CZ" dirty="0" smtClean="0"/>
              <a:t>  o  </a:t>
            </a:r>
            <a:r>
              <a:rPr lang="cs-CZ" dirty="0" err="1" smtClean="0"/>
              <a:t>is</a:t>
            </a:r>
            <a:r>
              <a:rPr lang="cs-CZ" dirty="0" smtClean="0"/>
              <a:t>	  o   y	  o  lák	  i  </a:t>
            </a:r>
            <a:r>
              <a:rPr lang="cs-CZ" dirty="0" err="1" smtClean="0"/>
              <a:t>lo</a:t>
            </a:r>
            <a:r>
              <a:rPr lang="cs-CZ" dirty="0" smtClean="0"/>
              <a:t>	  e  </a:t>
            </a:r>
            <a:r>
              <a:rPr lang="cs-CZ" dirty="0" err="1" smtClean="0"/>
              <a:t>ál</a:t>
            </a:r>
            <a:r>
              <a:rPr lang="cs-CZ" dirty="0" smtClean="0"/>
              <a:t>	  a  ej	  o  á	  </a:t>
            </a:r>
            <a:r>
              <a:rPr lang="cs-CZ" dirty="0" err="1" smtClean="0"/>
              <a:t>álka</a:t>
            </a:r>
            <a:r>
              <a:rPr lang="cs-CZ" dirty="0" smtClean="0"/>
              <a:t>	  </a:t>
            </a:r>
            <a:r>
              <a:rPr lang="cs-CZ" dirty="0" err="1" smtClean="0"/>
              <a:t>arva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buben	zebe	zobá	dívá	hodina	doga	bedla	</a:t>
            </a:r>
            <a:r>
              <a:rPr lang="cs-CZ" dirty="0" err="1" smtClean="0"/>
              <a:t>dubák</a:t>
            </a:r>
            <a:r>
              <a:rPr lang="cs-CZ" dirty="0" smtClean="0"/>
              <a:t>	bubák</a:t>
            </a:r>
            <a:br>
              <a:rPr lang="cs-CZ" dirty="0" smtClean="0"/>
            </a:br>
            <a:r>
              <a:rPr lang="cs-CZ" dirty="0" smtClean="0"/>
              <a:t>  u  en	ze  e	</a:t>
            </a:r>
            <a:r>
              <a:rPr lang="cs-CZ" dirty="0" err="1" smtClean="0"/>
              <a:t>zo</a:t>
            </a:r>
            <a:r>
              <a:rPr lang="cs-CZ" dirty="0" smtClean="0"/>
              <a:t>  á	  </a:t>
            </a:r>
            <a:r>
              <a:rPr lang="cs-CZ" dirty="0" err="1" smtClean="0"/>
              <a:t>ívá</a:t>
            </a:r>
            <a:r>
              <a:rPr lang="cs-CZ" dirty="0" smtClean="0"/>
              <a:t>	ho  </a:t>
            </a:r>
            <a:r>
              <a:rPr lang="cs-CZ" dirty="0" err="1" smtClean="0"/>
              <a:t>ina</a:t>
            </a:r>
            <a:r>
              <a:rPr lang="cs-CZ" dirty="0" smtClean="0"/>
              <a:t>	  </a:t>
            </a:r>
            <a:r>
              <a:rPr lang="cs-CZ" dirty="0" err="1" smtClean="0"/>
              <a:t>oga</a:t>
            </a:r>
            <a:r>
              <a:rPr lang="cs-CZ" dirty="0" smtClean="0"/>
              <a:t>	  e  la	  u  </a:t>
            </a:r>
            <a:r>
              <a:rPr lang="cs-CZ" dirty="0" err="1" smtClean="0"/>
              <a:t>ák</a:t>
            </a:r>
            <a:r>
              <a:rPr lang="cs-CZ" dirty="0" smtClean="0"/>
              <a:t>	  u  </a:t>
            </a:r>
            <a:r>
              <a:rPr lang="cs-CZ" dirty="0" err="1" smtClean="0"/>
              <a:t>ák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líbí	boule	bublá	bedna	židle	bláto	daleko	kompot	pípá</a:t>
            </a:r>
            <a:br>
              <a:rPr lang="cs-CZ" dirty="0" smtClean="0"/>
            </a:br>
            <a:r>
              <a:rPr lang="cs-CZ" dirty="0" err="1" smtClean="0"/>
              <a:t>lí</a:t>
            </a:r>
            <a:r>
              <a:rPr lang="cs-CZ" dirty="0" smtClean="0"/>
              <a:t>  í	  </a:t>
            </a:r>
            <a:r>
              <a:rPr lang="cs-CZ" dirty="0" err="1" smtClean="0"/>
              <a:t>oule</a:t>
            </a:r>
            <a:r>
              <a:rPr lang="cs-CZ" dirty="0" smtClean="0"/>
              <a:t>	  u  </a:t>
            </a:r>
            <a:r>
              <a:rPr lang="cs-CZ" dirty="0" err="1" smtClean="0"/>
              <a:t>lá</a:t>
            </a:r>
            <a:r>
              <a:rPr lang="cs-CZ" dirty="0" smtClean="0"/>
              <a:t>	  e  na	</a:t>
            </a:r>
            <a:r>
              <a:rPr lang="cs-CZ" dirty="0" err="1" smtClean="0"/>
              <a:t>ži</a:t>
            </a:r>
            <a:r>
              <a:rPr lang="cs-CZ" dirty="0" smtClean="0"/>
              <a:t>  </a:t>
            </a:r>
            <a:r>
              <a:rPr lang="cs-CZ" dirty="0" err="1" smtClean="0"/>
              <a:t>le</a:t>
            </a:r>
            <a:r>
              <a:rPr lang="cs-CZ" dirty="0" smtClean="0"/>
              <a:t>	  </a:t>
            </a:r>
            <a:r>
              <a:rPr lang="cs-CZ" dirty="0" err="1" smtClean="0"/>
              <a:t>láto</a:t>
            </a:r>
            <a:r>
              <a:rPr lang="cs-CZ" dirty="0" smtClean="0"/>
              <a:t>	  </a:t>
            </a:r>
            <a:r>
              <a:rPr lang="cs-CZ" dirty="0" err="1" smtClean="0"/>
              <a:t>aleko</a:t>
            </a:r>
            <a:r>
              <a:rPr lang="cs-CZ" dirty="0" smtClean="0"/>
              <a:t>	kom  </a:t>
            </a:r>
            <a:r>
              <a:rPr lang="cs-CZ" dirty="0" err="1" smtClean="0"/>
              <a:t>ot</a:t>
            </a:r>
            <a:r>
              <a:rPr lang="cs-CZ" dirty="0" smtClean="0"/>
              <a:t>	  í  á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dráha	opice	obuje	kobra	kobyla	prodává	rybáři	dřevo	doba</a:t>
            </a:r>
            <a:br>
              <a:rPr lang="cs-CZ" dirty="0" smtClean="0"/>
            </a:br>
            <a:r>
              <a:rPr lang="cs-CZ" dirty="0" smtClean="0"/>
              <a:t>  </a:t>
            </a:r>
            <a:r>
              <a:rPr lang="cs-CZ" dirty="0" err="1" smtClean="0"/>
              <a:t>ráha</a:t>
            </a:r>
            <a:r>
              <a:rPr lang="cs-CZ" dirty="0" smtClean="0"/>
              <a:t>	o  </a:t>
            </a:r>
            <a:r>
              <a:rPr lang="cs-CZ" dirty="0" err="1" smtClean="0"/>
              <a:t>ice</a:t>
            </a:r>
            <a:r>
              <a:rPr lang="cs-CZ" dirty="0" smtClean="0"/>
              <a:t>	o  </a:t>
            </a:r>
            <a:r>
              <a:rPr lang="cs-CZ" dirty="0" err="1" smtClean="0"/>
              <a:t>uje</a:t>
            </a:r>
            <a:r>
              <a:rPr lang="cs-CZ" dirty="0" smtClean="0"/>
              <a:t>	</a:t>
            </a:r>
            <a:r>
              <a:rPr lang="cs-CZ" dirty="0" err="1" smtClean="0"/>
              <a:t>ko</a:t>
            </a:r>
            <a:r>
              <a:rPr lang="cs-CZ" dirty="0" smtClean="0"/>
              <a:t>  </a:t>
            </a:r>
            <a:r>
              <a:rPr lang="cs-CZ" dirty="0" err="1" smtClean="0"/>
              <a:t>ra</a:t>
            </a:r>
            <a:r>
              <a:rPr lang="cs-CZ" dirty="0" smtClean="0"/>
              <a:t>	</a:t>
            </a:r>
            <a:r>
              <a:rPr lang="cs-CZ" dirty="0" err="1" smtClean="0"/>
              <a:t>ko</a:t>
            </a:r>
            <a:r>
              <a:rPr lang="cs-CZ" dirty="0" smtClean="0"/>
              <a:t>  </a:t>
            </a:r>
            <a:r>
              <a:rPr lang="cs-CZ" dirty="0" err="1" smtClean="0"/>
              <a:t>yla</a:t>
            </a:r>
            <a:r>
              <a:rPr lang="cs-CZ" dirty="0" smtClean="0"/>
              <a:t>	  ro  </a:t>
            </a:r>
            <a:r>
              <a:rPr lang="cs-CZ" dirty="0" err="1" smtClean="0"/>
              <a:t>ává</a:t>
            </a:r>
            <a:r>
              <a:rPr lang="cs-CZ" dirty="0" smtClean="0"/>
              <a:t>	</a:t>
            </a:r>
            <a:r>
              <a:rPr lang="cs-CZ" dirty="0" err="1" smtClean="0"/>
              <a:t>ry</a:t>
            </a:r>
            <a:r>
              <a:rPr lang="cs-CZ" dirty="0" smtClean="0"/>
              <a:t>  </a:t>
            </a:r>
            <a:r>
              <a:rPr lang="cs-CZ" dirty="0" err="1" smtClean="0"/>
              <a:t>áři</a:t>
            </a:r>
            <a:r>
              <a:rPr lang="cs-CZ" dirty="0" smtClean="0"/>
              <a:t>	  </a:t>
            </a:r>
            <a:r>
              <a:rPr lang="cs-CZ" dirty="0" err="1" smtClean="0"/>
              <a:t>řevo</a:t>
            </a:r>
            <a:r>
              <a:rPr lang="cs-CZ" dirty="0" smtClean="0"/>
              <a:t>	  o  a 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4366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– obrázky z galerie </a:t>
            </a:r>
            <a:r>
              <a:rPr lang="cs-CZ" dirty="0" smtClean="0">
                <a:hlinkClick r:id="rId2"/>
              </a:rPr>
              <a:t>www.microsoft.office.com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9145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381</TotalTime>
  <Words>187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</cp:lastModifiedBy>
  <cp:revision>33</cp:revision>
  <dcterms:created xsi:type="dcterms:W3CDTF">2011-08-21T15:31:45Z</dcterms:created>
  <dcterms:modified xsi:type="dcterms:W3CDTF">2012-01-21T13:57:37Z</dcterms:modified>
</cp:coreProperties>
</file>