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7A7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98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VY_32_INOVACE_1A20Čj1_Skládání slov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 : Skládání slov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VY_32_INOVACE_1A20Čj1_Skládání slov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 : Skládání slov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smtClean="0"/>
            <a:t>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25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12" Type="http://schemas.openxmlformats.org/officeDocument/2006/relationships/image" Target="../media/image24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11" Type="http://schemas.openxmlformats.org/officeDocument/2006/relationships/image" Target="../media/image23.wmf"/><Relationship Id="rId5" Type="http://schemas.openxmlformats.org/officeDocument/2006/relationships/image" Target="../media/image17.wmf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13" Type="http://schemas.openxmlformats.org/officeDocument/2006/relationships/image" Target="../media/image37.wmf"/><Relationship Id="rId3" Type="http://schemas.openxmlformats.org/officeDocument/2006/relationships/image" Target="../media/image27.jpeg"/><Relationship Id="rId7" Type="http://schemas.openxmlformats.org/officeDocument/2006/relationships/image" Target="../media/image31.wmf"/><Relationship Id="rId12" Type="http://schemas.openxmlformats.org/officeDocument/2006/relationships/image" Target="../media/image36.w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wmf"/><Relationship Id="rId11" Type="http://schemas.openxmlformats.org/officeDocument/2006/relationships/image" Target="../media/image35.png"/><Relationship Id="rId5" Type="http://schemas.openxmlformats.org/officeDocument/2006/relationships/image" Target="../media/image29.wmf"/><Relationship Id="rId10" Type="http://schemas.openxmlformats.org/officeDocument/2006/relationships/image" Target="../media/image34.wmf"/><Relationship Id="rId4" Type="http://schemas.openxmlformats.org/officeDocument/2006/relationships/image" Target="../media/image28.wmf"/><Relationship Id="rId9" Type="http://schemas.openxmlformats.org/officeDocument/2006/relationships/image" Target="../media/image3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676969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1.ročník ZŠ</a:t>
            </a:r>
          </a:p>
          <a:p>
            <a:r>
              <a:rPr lang="cs-CZ" dirty="0" smtClean="0"/>
              <a:t>Materiál pro využití na interaktivní tabuli</a:t>
            </a:r>
          </a:p>
          <a:p>
            <a:r>
              <a:rPr lang="cs-CZ" dirty="0" smtClean="0"/>
              <a:t>Inovace – aktivita žáků v hodině, procvičování čtení zajímavou metodou, kontrola správnosti za využití obrazového materiálu, postupné zpřístupnění pomocí animace; mezipředmětové vztahy - prvouka</a:t>
            </a:r>
          </a:p>
          <a:p>
            <a:r>
              <a:rPr lang="cs-CZ" dirty="0" smtClean="0"/>
              <a:t>Metodické poznámky – na jednotlivých snímcích žáci sestavují slova z přeházených písmen, kontrolou správnosti jsou obrázky, které ukážeme po vyluštění; slova jsou vybrána tak, aby se dalo opakovat učivo prvouky; snímek 3 – názvy zvířat – cizokrajná, domácí, domácí ptáci; snímek 4 – rostliny – stromy listnaté, jehličnaté, keře; snímek 5 – jídlo – pečivo, ovoce, zelenina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99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375055" y="224644"/>
            <a:ext cx="59766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Skládej názvy zvířat</a:t>
            </a:r>
            <a:endParaRPr lang="cs-CZ" sz="3600" dirty="0"/>
          </a:p>
        </p:txBody>
      </p:sp>
      <p:sp>
        <p:nvSpPr>
          <p:cNvPr id="3" name="Obdélník s odříznutým příčným rohem 2"/>
          <p:cNvSpPr/>
          <p:nvPr/>
        </p:nvSpPr>
        <p:spPr>
          <a:xfrm>
            <a:off x="2483768" y="3310333"/>
            <a:ext cx="1872208" cy="576064"/>
          </a:xfrm>
          <a:prstGeom prst="snip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zako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4644008" y="3310333"/>
            <a:ext cx="1872208" cy="576064"/>
          </a:xfrm>
          <a:prstGeom prst="snip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vákar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6804248" y="3310333"/>
            <a:ext cx="1872208" cy="576064"/>
          </a:xfrm>
          <a:prstGeom prst="snip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sarep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2483768" y="1412776"/>
            <a:ext cx="1872208" cy="576064"/>
          </a:xfrm>
          <a:prstGeom prst="snip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chorh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4644008" y="1412776"/>
            <a:ext cx="1872208" cy="576064"/>
          </a:xfrm>
          <a:prstGeom prst="snip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losn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s odříznutým příčným rohem 7"/>
          <p:cNvSpPr/>
          <p:nvPr/>
        </p:nvSpPr>
        <p:spPr>
          <a:xfrm>
            <a:off x="6804248" y="1412776"/>
            <a:ext cx="1872208" cy="576064"/>
          </a:xfrm>
          <a:prstGeom prst="snip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rygt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s odříznutým příčným rohem 8"/>
          <p:cNvSpPr/>
          <p:nvPr/>
        </p:nvSpPr>
        <p:spPr>
          <a:xfrm>
            <a:off x="323528" y="1412776"/>
            <a:ext cx="1872208" cy="576064"/>
          </a:xfrm>
          <a:prstGeom prst="snip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rafiaž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s odříznutým příčným rohem 9"/>
          <p:cNvSpPr/>
          <p:nvPr/>
        </p:nvSpPr>
        <p:spPr>
          <a:xfrm>
            <a:off x="6826480" y="5157192"/>
            <a:ext cx="1872208" cy="576064"/>
          </a:xfrm>
          <a:prstGeom prst="snip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cokran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s odříznutým příčným rohem 10"/>
          <p:cNvSpPr/>
          <p:nvPr/>
        </p:nvSpPr>
        <p:spPr>
          <a:xfrm>
            <a:off x="4658830" y="5157192"/>
            <a:ext cx="1872208" cy="576064"/>
          </a:xfrm>
          <a:prstGeom prst="snip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uhsa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s odříznutým příčným rohem 11"/>
          <p:cNvSpPr/>
          <p:nvPr/>
        </p:nvSpPr>
        <p:spPr>
          <a:xfrm>
            <a:off x="2491179" y="5157192"/>
            <a:ext cx="1872208" cy="576064"/>
          </a:xfrm>
          <a:prstGeom prst="snip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chanka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s odříznutým příčným rohem 12"/>
          <p:cNvSpPr/>
          <p:nvPr/>
        </p:nvSpPr>
        <p:spPr>
          <a:xfrm>
            <a:off x="323528" y="5157192"/>
            <a:ext cx="1872208" cy="576064"/>
          </a:xfrm>
          <a:prstGeom prst="snip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houkot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s odříznutým příčným rohem 13"/>
          <p:cNvSpPr/>
          <p:nvPr/>
        </p:nvSpPr>
        <p:spPr>
          <a:xfrm>
            <a:off x="323528" y="3310333"/>
            <a:ext cx="1872208" cy="576064"/>
          </a:xfrm>
          <a:prstGeom prst="snip2Diag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erabn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Jana\AppData\Local\Microsoft\Windows\Temporary Internet Files\Content.IE5\NTR9PW1U\MC9004110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476" y="2146668"/>
            <a:ext cx="898312" cy="877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HABC50MY\MC9000528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069" y="2146668"/>
            <a:ext cx="973606" cy="64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U40387WJ\MP9004465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487" y="2073200"/>
            <a:ext cx="1028894" cy="795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3G4QDPLE\MC9003561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146668"/>
            <a:ext cx="1260537" cy="72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E7S8KAYQ\MC9003302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77072"/>
            <a:ext cx="895538" cy="80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3ZNLZ5F9\MC9003244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7465" y="4047395"/>
            <a:ext cx="700301" cy="706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\AppData\Local\Microsoft\Windows\Temporary Internet Files\Content.IE5\3ZNLZ5F9\MC9001921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117" y="3950903"/>
            <a:ext cx="895634" cy="66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\AppData\Local\Microsoft\Windows\Temporary Internet Files\Content.IE5\NTR9PW1U\MC9003561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70000"/>
            <a:ext cx="994372" cy="55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\AppData\Local\Microsoft\Windows\Temporary Internet Files\Content.IE5\HABC50MY\MC90044141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14" y="5877272"/>
            <a:ext cx="792558" cy="79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\AppData\Local\Microsoft\Windows\Temporary Internet Files\Content.IE5\3G4QDPLE\MC90010935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5750" y="5956588"/>
            <a:ext cx="723065" cy="63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na\AppData\Local\Microsoft\Windows\Temporary Internet Files\Content.IE5\3G4QDPLE\MC90005259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6346" y="5935841"/>
            <a:ext cx="793035" cy="665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na\AppData\Local\Microsoft\Windows\Temporary Internet Files\Content.IE5\E7S8KAYQ\MC90033589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1620" y="5850534"/>
            <a:ext cx="959607" cy="87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0635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375055" y="224644"/>
            <a:ext cx="5976664" cy="93610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Skládej názvy rostlin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Obdélník s odříznutým příčným rohem 2"/>
          <p:cNvSpPr/>
          <p:nvPr/>
        </p:nvSpPr>
        <p:spPr>
          <a:xfrm>
            <a:off x="2483768" y="1412776"/>
            <a:ext cx="1872208" cy="576064"/>
          </a:xfrm>
          <a:prstGeom prst="snip2Diag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azbří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4644008" y="1412776"/>
            <a:ext cx="1872208" cy="576064"/>
          </a:xfrm>
          <a:prstGeom prst="snip2Diag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vjrao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6804248" y="1412776"/>
            <a:ext cx="1872208" cy="576064"/>
          </a:xfrm>
          <a:prstGeom prst="snip2Diag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jecívor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323528" y="1412776"/>
            <a:ext cx="1872208" cy="576064"/>
          </a:xfrm>
          <a:prstGeom prst="snip2Diag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ílap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Jana\AppData\Local\Microsoft\Windows\Temporary Internet Files\Content.IE5\NTB7RF28\MC900053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101" y="2132856"/>
            <a:ext cx="691061" cy="636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ZCRH1448\MC9001233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94126"/>
            <a:ext cx="1027352" cy="91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HABC50MY\MC9003598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32856"/>
            <a:ext cx="691614" cy="66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3ZNLZ5F9\MC9001228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1719" y="1994447"/>
            <a:ext cx="915115" cy="913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s odříznutým příčným rohem 10"/>
          <p:cNvSpPr/>
          <p:nvPr/>
        </p:nvSpPr>
        <p:spPr>
          <a:xfrm>
            <a:off x="2483768" y="3310333"/>
            <a:ext cx="1872208" cy="576064"/>
          </a:xfrm>
          <a:prstGeom prst="snip2Diag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dejle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s odříznutým příčným rohem 11"/>
          <p:cNvSpPr/>
          <p:nvPr/>
        </p:nvSpPr>
        <p:spPr>
          <a:xfrm>
            <a:off x="4644008" y="3310333"/>
            <a:ext cx="1872208" cy="576064"/>
          </a:xfrm>
          <a:prstGeom prst="snip2Diag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římodn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s odříznutým příčným rohem 12"/>
          <p:cNvSpPr/>
          <p:nvPr/>
        </p:nvSpPr>
        <p:spPr>
          <a:xfrm>
            <a:off x="6804248" y="3310333"/>
            <a:ext cx="1872208" cy="576064"/>
          </a:xfrm>
          <a:prstGeom prst="snip2Diag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rbociveo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s odříznutým příčným rohem 13"/>
          <p:cNvSpPr/>
          <p:nvPr/>
        </p:nvSpPr>
        <p:spPr>
          <a:xfrm>
            <a:off x="323528" y="3310333"/>
            <a:ext cx="1872208" cy="576064"/>
          </a:xfrm>
          <a:prstGeom prst="snip2Diag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msrk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4" name="Picture 6" descr="C:\Users\Jana\AppData\Local\Microsoft\Windows\Temporary Internet Files\Content.IE5\NTB7RF28\MC9003313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55" y="4077072"/>
            <a:ext cx="774336" cy="68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\AppData\Local\Microsoft\Windows\Temporary Internet Files\Content.IE5\ZCRH1448\MC9000301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060" y="3872669"/>
            <a:ext cx="515264" cy="8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\AppData\Local\Microsoft\Windows\Temporary Internet Files\Content.IE5\E7S8KAYQ\MC9003506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997" y="3853433"/>
            <a:ext cx="897796" cy="106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na\AppData\Local\Microsoft\Windows\Temporary Internet Files\Content.IE5\NTB7RF28\MP90040177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326940" y="3897643"/>
            <a:ext cx="835348" cy="104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s odříznutým příčným rohem 18"/>
          <p:cNvSpPr/>
          <p:nvPr/>
        </p:nvSpPr>
        <p:spPr>
          <a:xfrm>
            <a:off x="6826480" y="5157192"/>
            <a:ext cx="1872208" cy="576064"/>
          </a:xfrm>
          <a:prstGeom prst="snip2Diag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zbe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Obdélník s odříznutým příčným rohem 19"/>
          <p:cNvSpPr/>
          <p:nvPr/>
        </p:nvSpPr>
        <p:spPr>
          <a:xfrm>
            <a:off x="4658830" y="5157192"/>
            <a:ext cx="1872208" cy="576064"/>
          </a:xfrm>
          <a:prstGeom prst="snip2Diag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řšeík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bdélník s odříznutým příčným rohem 20"/>
          <p:cNvSpPr/>
          <p:nvPr/>
        </p:nvSpPr>
        <p:spPr>
          <a:xfrm>
            <a:off x="2491179" y="5157192"/>
            <a:ext cx="1872208" cy="576064"/>
          </a:xfrm>
          <a:prstGeom prst="snip2Diag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slíka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bdélník s odříznutým příčným rohem 21"/>
          <p:cNvSpPr/>
          <p:nvPr/>
        </p:nvSpPr>
        <p:spPr>
          <a:xfrm>
            <a:off x="323528" y="5157192"/>
            <a:ext cx="1872208" cy="576064"/>
          </a:xfrm>
          <a:prstGeom prst="snip2Diag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pšíek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8" name="Picture 10" descr="C:\Users\Jana\AppData\Local\Microsoft\Windows\Temporary Internet Files\Content.IE5\ZCRH1448\MC90012322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138" y="5785265"/>
            <a:ext cx="755681" cy="87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ana\AppData\Local\Microsoft\Windows\Temporary Internet Files\Content.IE5\E7S8KAYQ\MC90012282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0546" y="5806067"/>
            <a:ext cx="818652" cy="68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Jana\AppData\Local\Microsoft\Windows\Temporary Internet Files\Content.IE5\3G4QDPLE\MC900436870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087" y="5711500"/>
            <a:ext cx="1026615" cy="1026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Jana\AppData\Local\Microsoft\Windows\Temporary Internet Files\Content.IE5\E7S8KAYQ\MC90033141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924" y="5895108"/>
            <a:ext cx="906855" cy="70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4017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11" grpId="0" animBg="1"/>
      <p:bldP spid="12" grpId="0" animBg="1"/>
      <p:bldP spid="13" grpId="0" animBg="1"/>
      <p:bldP spid="14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375055" y="224644"/>
            <a:ext cx="5976664" cy="936104"/>
          </a:xfrm>
          <a:prstGeom prst="roundRect">
            <a:avLst/>
          </a:prstGeom>
          <a:solidFill>
            <a:srgbClr val="FB7A7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Skládej názvy jídla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Obdélník s odříznutým příčným rohem 2"/>
          <p:cNvSpPr/>
          <p:nvPr/>
        </p:nvSpPr>
        <p:spPr>
          <a:xfrm>
            <a:off x="2483768" y="1412776"/>
            <a:ext cx="1872208" cy="576064"/>
          </a:xfrm>
          <a:prstGeom prst="snip2Diag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čloká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4644008" y="1412776"/>
            <a:ext cx="1872208" cy="576064"/>
          </a:xfrm>
          <a:prstGeom prst="snip2Diag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hrolík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6804248" y="1412776"/>
            <a:ext cx="1872208" cy="576064"/>
          </a:xfrm>
          <a:prstGeom prst="snip2Diag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lebcha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323528" y="1412776"/>
            <a:ext cx="1872208" cy="576064"/>
          </a:xfrm>
          <a:prstGeom prst="snip2Diag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shouak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2483768" y="3310333"/>
            <a:ext cx="1872208" cy="576064"/>
          </a:xfrm>
          <a:prstGeom prst="snip2Diag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nabán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s odříznutým příčným rohem 7"/>
          <p:cNvSpPr/>
          <p:nvPr/>
        </p:nvSpPr>
        <p:spPr>
          <a:xfrm>
            <a:off x="4644008" y="3310333"/>
            <a:ext cx="1872208" cy="576064"/>
          </a:xfrm>
          <a:prstGeom prst="snip2Diag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ívno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s odříznutým příčným rohem 8"/>
          <p:cNvSpPr/>
          <p:nvPr/>
        </p:nvSpPr>
        <p:spPr>
          <a:xfrm>
            <a:off x="6804248" y="3310333"/>
            <a:ext cx="1872208" cy="576064"/>
          </a:xfrm>
          <a:prstGeom prst="snip2Diag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choře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s odříznutým příčným rohem 9"/>
          <p:cNvSpPr/>
          <p:nvPr/>
        </p:nvSpPr>
        <p:spPr>
          <a:xfrm>
            <a:off x="323528" y="3310333"/>
            <a:ext cx="1872208" cy="576064"/>
          </a:xfrm>
          <a:prstGeom prst="snip2Diag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šruhak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s odříznutým příčným rohem 10"/>
          <p:cNvSpPr/>
          <p:nvPr/>
        </p:nvSpPr>
        <p:spPr>
          <a:xfrm>
            <a:off x="6826480" y="5157192"/>
            <a:ext cx="1872208" cy="576064"/>
          </a:xfrm>
          <a:prstGeom prst="snip2Diag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těvkák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s odříznutým příčným rohem 11"/>
          <p:cNvSpPr/>
          <p:nvPr/>
        </p:nvSpPr>
        <p:spPr>
          <a:xfrm>
            <a:off x="4658830" y="5157192"/>
            <a:ext cx="1872208" cy="576064"/>
          </a:xfrm>
          <a:prstGeom prst="snip2Diag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čjare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s odříznutým příčným rohem 12"/>
          <p:cNvSpPr/>
          <p:nvPr/>
        </p:nvSpPr>
        <p:spPr>
          <a:xfrm>
            <a:off x="2491179" y="5157192"/>
            <a:ext cx="1872208" cy="576064"/>
          </a:xfrm>
          <a:prstGeom prst="snip2Diag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kmrev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s odříznutým příčným rohem 13"/>
          <p:cNvSpPr/>
          <p:nvPr/>
        </p:nvSpPr>
        <p:spPr>
          <a:xfrm>
            <a:off x="323528" y="5157192"/>
            <a:ext cx="1872208" cy="576064"/>
          </a:xfrm>
          <a:prstGeom prst="snip2Diag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líze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Jana\AppData\Local\Microsoft\Windows\Temporary Internet Files\Content.IE5\E7S8KAYQ\MP9004235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832" y="2132856"/>
            <a:ext cx="971600" cy="646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3G4QDPLE\MP9004229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515" y="2132856"/>
            <a:ext cx="971600" cy="66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ZCRH1448\MC9002900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8625" y="2132856"/>
            <a:ext cx="612618" cy="541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\AppData\Local\Microsoft\Windows\Temporary Internet Files\Content.IE5\ZCRH1448\MC9002335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750" y="2096914"/>
            <a:ext cx="972244" cy="74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\AppData\Local\Microsoft\Windows\Temporary Internet Files\Content.IE5\HABC50MY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341" y="4005064"/>
            <a:ext cx="510581" cy="70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\AppData\Local\Microsoft\Windows\Temporary Internet Files\Content.IE5\ZCRH1448\MC9004118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025" y="4040026"/>
            <a:ext cx="867969" cy="635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ana\AppData\Local\Microsoft\Windows\Temporary Internet Files\Content.IE5\ZCRH1448\MC9003538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918" y="4040026"/>
            <a:ext cx="712031" cy="76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ana\AppData\Local\Microsoft\Windows\Temporary Internet Files\Content.IE5\HABC50MY\MP90040316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2373" y="3961031"/>
            <a:ext cx="1099883" cy="73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ana\AppData\Local\Microsoft\Windows\Temporary Internet Files\Content.IE5\HABC50MY\MC90011241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824" y="5828251"/>
            <a:ext cx="878319" cy="691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Jana\AppData\Local\Microsoft\Windows\Temporary Internet Files\Content.IE5\ZCRH1448\MC900441780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601" y="5828251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Jana\AppData\Local\Microsoft\Windows\Temporary Internet Files\Content.IE5\ZCRH1448\MC90021514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914" y="5783281"/>
            <a:ext cx="1022038" cy="86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Jana\AppData\Local\Microsoft\Windows\Temporary Internet Files\Content.IE5\3ZNLZ5F9\MC90021536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620" y="5857070"/>
            <a:ext cx="869388" cy="71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547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z galerie </a:t>
            </a:r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2767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280</TotalTime>
  <Words>192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</cp:lastModifiedBy>
  <cp:revision>29</cp:revision>
  <dcterms:created xsi:type="dcterms:W3CDTF">2011-08-21T15:31:45Z</dcterms:created>
  <dcterms:modified xsi:type="dcterms:W3CDTF">2012-01-21T20:13:10Z</dcterms:modified>
</cp:coreProperties>
</file>