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0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3.ROČNÍK_10_vyjmenovaná slova po M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 : ZÁKLADNÍ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autor: VAŇOUSOVÁ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PRO 3.ROČNÍK_10_vyjmenovaná slova po M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01" r:id="rId1"/>
    <p:sldLayoutId id="2147484502" r:id="rId2"/>
    <p:sldLayoutId id="2147484503" r:id="rId3"/>
    <p:sldLayoutId id="2147484504" r:id="rId4"/>
    <p:sldLayoutId id="2147484505" r:id="rId5"/>
    <p:sldLayoutId id="2147484506" r:id="rId6"/>
    <p:sldLayoutId id="2147484507" r:id="rId7"/>
    <p:sldLayoutId id="2147484508" r:id="rId8"/>
    <p:sldLayoutId id="2147484509" r:id="rId9"/>
    <p:sldLayoutId id="2147484510" r:id="rId10"/>
    <p:sldLayoutId id="214748451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29474153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797152"/>
            <a:ext cx="9829600" cy="487409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vyjmenovaných slov po </a:t>
            </a:r>
            <a:r>
              <a:rPr lang="cs-CZ" dirty="0">
                <a:solidFill>
                  <a:schemeClr val="tx1"/>
                </a:solidFill>
              </a:rPr>
              <a:t>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5396345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správně i-y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5118238"/>
              </p:ext>
            </p:extLst>
          </p:nvPr>
        </p:nvGraphicFramePr>
        <p:xfrm>
          <a:off x="457200" y="1609725"/>
          <a:ext cx="7239000" cy="481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9500"/>
                <a:gridCol w="3619500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um-j  si  ruce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mycí  l-</a:t>
                      </a:r>
                      <a:r>
                        <a:rPr lang="cs-CZ" sz="2000" dirty="0" err="1" smtClean="0"/>
                        <a:t>nka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pomoz  m-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m-  půjdeme </a:t>
                      </a:r>
                      <a:r>
                        <a:rPr lang="cs-CZ" sz="2000" baseline="0" dirty="0" smtClean="0"/>
                        <a:t> taky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malá  m-</a:t>
                      </a:r>
                      <a:r>
                        <a:rPr lang="cs-CZ" sz="2000" dirty="0" err="1" smtClean="0"/>
                        <a:t>ška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hlem-žd</a:t>
                      </a:r>
                      <a:r>
                        <a:rPr lang="cs-CZ" sz="2000" dirty="0" smtClean="0"/>
                        <a:t>-  </a:t>
                      </a:r>
                      <a:r>
                        <a:rPr lang="cs-CZ" sz="2000" dirty="0" err="1" smtClean="0"/>
                        <a:t>ul</a:t>
                      </a:r>
                      <a:r>
                        <a:rPr lang="cs-CZ" sz="2000" dirty="0" smtClean="0"/>
                        <a:t>-ta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kom-n-k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d-</a:t>
                      </a:r>
                      <a:r>
                        <a:rPr lang="cs-CZ" sz="2000" dirty="0" err="1" smtClean="0"/>
                        <a:t>vná</a:t>
                      </a:r>
                      <a:r>
                        <a:rPr lang="cs-CZ" sz="2000" dirty="0" smtClean="0"/>
                        <a:t>  m-</a:t>
                      </a:r>
                      <a:r>
                        <a:rPr lang="cs-CZ" sz="2000" dirty="0" err="1" smtClean="0"/>
                        <a:t>šlenka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už-</a:t>
                      </a:r>
                      <a:r>
                        <a:rPr lang="cs-CZ" sz="2000" dirty="0" err="1" smtClean="0"/>
                        <a:t>tečn</a:t>
                      </a:r>
                      <a:r>
                        <a:rPr lang="cs-CZ" sz="2000" dirty="0" smtClean="0"/>
                        <a:t>-  hm-z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má  bystré  </a:t>
                      </a:r>
                      <a:r>
                        <a:rPr lang="cs-CZ" sz="2000" dirty="0" err="1" smtClean="0"/>
                        <a:t>sm-sly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rozb-tá</a:t>
                      </a:r>
                      <a:r>
                        <a:rPr lang="cs-CZ" sz="2000" dirty="0" smtClean="0"/>
                        <a:t>  m-st-</a:t>
                      </a:r>
                      <a:r>
                        <a:rPr lang="cs-CZ" sz="2000" dirty="0" err="1" smtClean="0"/>
                        <a:t>čka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obl-čej</a:t>
                      </a:r>
                      <a:r>
                        <a:rPr lang="cs-CZ" sz="2000" dirty="0" smtClean="0"/>
                        <a:t> si um-j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chm</a:t>
                      </a:r>
                      <a:r>
                        <a:rPr lang="cs-CZ" sz="2000" dirty="0" smtClean="0"/>
                        <a:t>-ř-  na </a:t>
                      </a:r>
                      <a:r>
                        <a:rPr lang="cs-CZ" sz="2000" dirty="0" err="1" smtClean="0"/>
                        <a:t>pampel-šce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dostal  </a:t>
                      </a:r>
                      <a:r>
                        <a:rPr lang="cs-CZ" sz="2000" dirty="0" err="1" smtClean="0"/>
                        <a:t>sm</a:t>
                      </a:r>
                      <a:r>
                        <a:rPr lang="cs-CZ" sz="2000" dirty="0" smtClean="0"/>
                        <a:t>-k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hloupý  </a:t>
                      </a:r>
                      <a:r>
                        <a:rPr lang="cs-CZ" sz="2000" dirty="0" err="1" smtClean="0"/>
                        <a:t>om</a:t>
                      </a:r>
                      <a:r>
                        <a:rPr lang="cs-CZ" sz="2000" dirty="0" smtClean="0"/>
                        <a:t>-l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lesn</a:t>
                      </a:r>
                      <a:r>
                        <a:rPr lang="cs-CZ" sz="2000" dirty="0" smtClean="0"/>
                        <a:t>-  m-t-na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Přem-sl</a:t>
                      </a:r>
                      <a:r>
                        <a:rPr lang="cs-CZ" sz="2000" dirty="0" smtClean="0"/>
                        <a:t>  a  L-buše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zm</a:t>
                      </a:r>
                      <a:r>
                        <a:rPr lang="cs-CZ" sz="2000" dirty="0" smtClean="0"/>
                        <a:t>-l-l  jsem   se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zam-kej</a:t>
                      </a:r>
                      <a:r>
                        <a:rPr lang="cs-CZ" sz="2000" dirty="0" smtClean="0"/>
                        <a:t>  dveře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chci  m-t   všechno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m-</a:t>
                      </a:r>
                      <a:r>
                        <a:rPr lang="cs-CZ" sz="2000" dirty="0" err="1" smtClean="0"/>
                        <a:t>sl</a:t>
                      </a:r>
                      <a:r>
                        <a:rPr lang="cs-CZ" sz="2000" dirty="0" smtClean="0"/>
                        <a:t>-</a:t>
                      </a:r>
                      <a:r>
                        <a:rPr lang="cs-CZ" sz="2000" dirty="0" err="1" smtClean="0"/>
                        <a:t>vna</a:t>
                      </a:r>
                      <a:r>
                        <a:rPr lang="cs-CZ" sz="2000" dirty="0" smtClean="0"/>
                        <a:t>  na  m-t-ně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voňavé  m-</a:t>
                      </a:r>
                      <a:r>
                        <a:rPr lang="cs-CZ" sz="2000" dirty="0" err="1" smtClean="0"/>
                        <a:t>dlo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8398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správně i-y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8896964"/>
              </p:ext>
            </p:extLst>
          </p:nvPr>
        </p:nvGraphicFramePr>
        <p:xfrm>
          <a:off x="457200" y="1609725"/>
          <a:ext cx="7239000" cy="481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9500"/>
                <a:gridCol w="3619500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umyj  si  ruce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mycí  linka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pomoz  mi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my  půjdeme </a:t>
                      </a:r>
                      <a:r>
                        <a:rPr lang="cs-CZ" sz="2000" baseline="0" dirty="0" smtClean="0"/>
                        <a:t> taky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malá  myška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hlemýždí  ulita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kominík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divná  myšlenka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užitečný  hmyz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má  bystré  smysly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rozbitá  mistička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obličej si umyj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chmýří  na pampelišce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dostal  smyk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hloupý  omyl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lesní  mýtina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Přemysl  a  Libuše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zmýlil  jsem   se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zamykej  dveře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chci  mít   všechno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myslivna  na  mýtině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voňavé  mýdlo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539552" y="2132856"/>
            <a:ext cx="2736304" cy="4725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139952" y="2129160"/>
            <a:ext cx="2736304" cy="47288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9113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správně i-y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6989352"/>
              </p:ext>
            </p:extLst>
          </p:nvPr>
        </p:nvGraphicFramePr>
        <p:xfrm>
          <a:off x="457200" y="1609725"/>
          <a:ext cx="7239000" cy="481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9500"/>
                <a:gridCol w="3619500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m-</a:t>
                      </a:r>
                      <a:r>
                        <a:rPr lang="cs-CZ" sz="2000" dirty="0" err="1" smtClean="0"/>
                        <a:t>dlový</a:t>
                      </a:r>
                      <a:r>
                        <a:rPr lang="cs-CZ" sz="2000" dirty="0" smtClean="0"/>
                        <a:t>  </a:t>
                      </a:r>
                      <a:r>
                        <a:rPr lang="cs-CZ" sz="2000" dirty="0" err="1" smtClean="0"/>
                        <a:t>př-pravek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sm-čka</a:t>
                      </a:r>
                      <a:r>
                        <a:rPr lang="cs-CZ" sz="2000" dirty="0" smtClean="0"/>
                        <a:t>  na  laně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hm-</a:t>
                      </a:r>
                      <a:r>
                        <a:rPr lang="cs-CZ" sz="2000" dirty="0" err="1" smtClean="0"/>
                        <a:t>zožravec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přem-šlej</a:t>
                      </a:r>
                      <a:r>
                        <a:rPr lang="cs-CZ" sz="2000" dirty="0" smtClean="0"/>
                        <a:t>  nad  t-m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nedávej  m-  to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m-t   ho  rád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m-  jsme  rád-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jsi  neum-t-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velk</a:t>
                      </a:r>
                      <a:r>
                        <a:rPr lang="cs-CZ" sz="2000" dirty="0" smtClean="0"/>
                        <a:t>-  </a:t>
                      </a:r>
                      <a:r>
                        <a:rPr lang="cs-CZ" sz="2000" dirty="0" err="1" smtClean="0"/>
                        <a:t>om</a:t>
                      </a:r>
                      <a:r>
                        <a:rPr lang="cs-CZ" sz="2000" dirty="0" smtClean="0"/>
                        <a:t>-l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b-</a:t>
                      </a:r>
                      <a:r>
                        <a:rPr lang="cs-CZ" sz="2000" dirty="0" err="1" smtClean="0"/>
                        <a:t>lé</a:t>
                      </a:r>
                      <a:r>
                        <a:rPr lang="cs-CZ" sz="2000" dirty="0" smtClean="0"/>
                        <a:t>  um-vadlo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um-</a:t>
                      </a:r>
                      <a:r>
                        <a:rPr lang="cs-CZ" sz="2000" dirty="0" err="1" smtClean="0"/>
                        <a:t>něn</a:t>
                      </a:r>
                      <a:r>
                        <a:rPr lang="cs-CZ" sz="2000" dirty="0" smtClean="0"/>
                        <a:t>-</a:t>
                      </a:r>
                      <a:r>
                        <a:rPr lang="cs-CZ" sz="2000" baseline="0" dirty="0" smtClean="0"/>
                        <a:t>  kluk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m-</a:t>
                      </a:r>
                      <a:r>
                        <a:rPr lang="cs-CZ" sz="2000" dirty="0" err="1" smtClean="0"/>
                        <a:t>ska</a:t>
                      </a:r>
                      <a:r>
                        <a:rPr lang="cs-CZ" sz="2000" baseline="0" dirty="0" smtClean="0"/>
                        <a:t>  s  ovocem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sm-čec</a:t>
                      </a:r>
                      <a:r>
                        <a:rPr lang="cs-CZ" sz="2000" dirty="0" smtClean="0"/>
                        <a:t>  na  housle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m-</a:t>
                      </a:r>
                      <a:r>
                        <a:rPr lang="cs-CZ" sz="2000" dirty="0" err="1" smtClean="0"/>
                        <a:t>sl</a:t>
                      </a:r>
                      <a:r>
                        <a:rPr lang="cs-CZ" sz="2000" dirty="0" smtClean="0"/>
                        <a:t>-m na mam-</a:t>
                      </a:r>
                      <a:r>
                        <a:rPr lang="cs-CZ" sz="2000" dirty="0" err="1" smtClean="0"/>
                        <a:t>nku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m-t  radost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prům-sl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sm-šlen</a:t>
                      </a:r>
                      <a:r>
                        <a:rPr lang="cs-CZ" sz="2000" dirty="0" smtClean="0"/>
                        <a:t>-  </a:t>
                      </a:r>
                      <a:r>
                        <a:rPr lang="cs-CZ" sz="2000" dirty="0" err="1" smtClean="0"/>
                        <a:t>př</a:t>
                      </a:r>
                      <a:r>
                        <a:rPr lang="cs-CZ" sz="2000" dirty="0" smtClean="0"/>
                        <a:t>-běh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m-</a:t>
                      </a:r>
                      <a:r>
                        <a:rPr lang="cs-CZ" sz="2000" dirty="0" err="1" smtClean="0"/>
                        <a:t>ší</a:t>
                      </a:r>
                      <a:r>
                        <a:rPr lang="cs-CZ" sz="2000" dirty="0" smtClean="0"/>
                        <a:t>  </a:t>
                      </a:r>
                      <a:r>
                        <a:rPr lang="cs-CZ" sz="2000" dirty="0" err="1" smtClean="0"/>
                        <a:t>kož</a:t>
                      </a:r>
                      <a:r>
                        <a:rPr lang="cs-CZ" sz="2000" dirty="0" smtClean="0"/>
                        <a:t>-šek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um-várna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sm-tko</a:t>
                      </a:r>
                      <a:r>
                        <a:rPr lang="cs-CZ" sz="2000" dirty="0" smtClean="0"/>
                        <a:t>  v oku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um-j  podlahu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zm</a:t>
                      </a:r>
                      <a:r>
                        <a:rPr lang="cs-CZ" sz="2000" dirty="0" smtClean="0"/>
                        <a:t>-je  </a:t>
                      </a:r>
                      <a:r>
                        <a:rPr lang="cs-CZ" sz="2000" dirty="0" err="1" smtClean="0"/>
                        <a:t>zm</a:t>
                      </a:r>
                      <a:r>
                        <a:rPr lang="cs-CZ" sz="2000" dirty="0" smtClean="0"/>
                        <a:t>-zela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9113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správně i-y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1246903"/>
              </p:ext>
            </p:extLst>
          </p:nvPr>
        </p:nvGraphicFramePr>
        <p:xfrm>
          <a:off x="457200" y="1609725"/>
          <a:ext cx="7239000" cy="481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9500"/>
                <a:gridCol w="3619500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mýdlový  přípravek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smyčka  na  laně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hmyzožravec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přemýšlej  nad  tím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nedávej  i-  to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mít   ho  rád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my  jsme  rádi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jsi  neumytý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velký  omyl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bílé  umyvadlo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umíněný</a:t>
                      </a:r>
                      <a:r>
                        <a:rPr lang="cs-CZ" sz="2000" baseline="0" dirty="0" smtClean="0"/>
                        <a:t>  kluk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miska</a:t>
                      </a:r>
                      <a:r>
                        <a:rPr lang="cs-CZ" sz="2000" baseline="0" dirty="0" smtClean="0"/>
                        <a:t>  s  ovocem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smyčec  na  housle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myslím na maminku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mít  radost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průmysl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smyšlený  příběh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myší  kožíšek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umyvárna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smítko  v oku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umyj  podlahu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zmije  zmizela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467544" y="2132856"/>
            <a:ext cx="2448272" cy="4725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067944" y="2132856"/>
            <a:ext cx="2520280" cy="4725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815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903</TotalTime>
  <Words>245</Words>
  <Application>Microsoft Office PowerPoint</Application>
  <PresentationFormat>Předvádění na obrazovce (4:3)</PresentationFormat>
  <Paragraphs>98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Bohatý</vt:lpstr>
      <vt:lpstr>Prezentace aplikace PowerPoint</vt:lpstr>
      <vt:lpstr>Doplň správně i-y</vt:lpstr>
      <vt:lpstr>Doplň správně i-y</vt:lpstr>
      <vt:lpstr>Doplň správně i-y</vt:lpstr>
      <vt:lpstr>Doplň správně i-y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96</cp:revision>
  <dcterms:created xsi:type="dcterms:W3CDTF">2011-10-11T06:33:29Z</dcterms:created>
  <dcterms:modified xsi:type="dcterms:W3CDTF">2011-11-11T16:59:24Z</dcterms:modified>
</cp:coreProperties>
</file>