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0" r:id="rId3"/>
    <p:sldId id="256" r:id="rId4"/>
    <p:sldId id="257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VY_32_INOVACE_4A01M1_Počet prvků ve skupině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Počet prvků ve skupině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4F6816-1479-439C-B30F-6524B4328FF3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5BF9DFE5-5005-48B2-B89C-96FDC6553227}" type="presOf" srcId="{39F8B381-5807-488E-AC22-73DD4140ED4A}" destId="{71045F8C-00FA-488E-A7BD-E2E6753D979D}" srcOrd="0" destOrd="0" presId="urn:microsoft.com/office/officeart/2005/8/layout/target3"/>
    <dgm:cxn modelId="{AB8572AE-3880-489C-B9B4-3F7A5D40A2BC}" type="presOf" srcId="{019433A1-1324-4DE1-9E6F-32B851095F74}" destId="{E7297F21-D4FD-4A41-AE58-814D01A6B5E7}" srcOrd="1" destOrd="0" presId="urn:microsoft.com/office/officeart/2005/8/layout/target3"/>
    <dgm:cxn modelId="{A3CC3662-B39F-4726-8049-1947BE212721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D19B1FD-84A3-458D-BC76-368431BA8C37}" type="presOf" srcId="{EBC41103-E2E5-4D48-9B4B-425520D3D098}" destId="{A27B6496-BF1B-4384-9217-9659064D5D6A}" srcOrd="1" destOrd="0" presId="urn:microsoft.com/office/officeart/2005/8/layout/target3"/>
    <dgm:cxn modelId="{1BB99E7A-D654-4C57-A299-C5441837822B}" type="presOf" srcId="{C73C7642-F245-4585-8F88-243F9FAEF6CA}" destId="{59F530CB-4999-43B3-A00D-6AB53886BD77}" srcOrd="1" destOrd="0" presId="urn:microsoft.com/office/officeart/2005/8/layout/target3"/>
    <dgm:cxn modelId="{4F03FD7C-B113-446E-8F38-A5199884314F}" type="presOf" srcId="{C73C7642-F245-4585-8F88-243F9FAEF6CA}" destId="{9A9B6F4F-B6FF-4F2D-B640-A8473E589523}" srcOrd="0" destOrd="0" presId="urn:microsoft.com/office/officeart/2005/8/layout/target3"/>
    <dgm:cxn modelId="{DE8152FA-1568-4B14-9C31-A35B7513B78A}" type="presOf" srcId="{445C7998-7549-48B0-BD68-D4F0167F02E5}" destId="{4D19AB04-24FA-40C2-B203-52AE3D15E171}" srcOrd="1" destOrd="0" presId="urn:microsoft.com/office/officeart/2005/8/layout/target3"/>
    <dgm:cxn modelId="{8128389B-65DF-4209-AB5E-12F47E072769}" type="presOf" srcId="{EBC41103-E2E5-4D48-9B4B-425520D3D098}" destId="{3BA01B75-849B-4716-8BCD-084A86FF328F}" srcOrd="0" destOrd="0" presId="urn:microsoft.com/office/officeart/2005/8/layout/target3"/>
    <dgm:cxn modelId="{099F9039-A88A-483C-82F3-BC25B67A6E76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1ED0F98-2C50-4997-8D7B-47C4B5622B90}" type="presOf" srcId="{FBBFC3EA-9D9D-4F3A-BEA6-9C2C0E46BF20}" destId="{832BF48F-0145-4429-9E02-8FCA946CCE9E}" srcOrd="1" destOrd="0" presId="urn:microsoft.com/office/officeart/2005/8/layout/target3"/>
    <dgm:cxn modelId="{655917B7-8D3A-4914-9A8E-445499313C22}" type="presParOf" srcId="{71045F8C-00FA-488E-A7BD-E2E6753D979D}" destId="{3577EC6B-C980-4F34-8C69-4365E7B8FC8C}" srcOrd="0" destOrd="0" presId="urn:microsoft.com/office/officeart/2005/8/layout/target3"/>
    <dgm:cxn modelId="{CABA017E-B79C-49F0-987A-31295FEF83BE}" type="presParOf" srcId="{71045F8C-00FA-488E-A7BD-E2E6753D979D}" destId="{6940EB87-DC1D-4BC3-9408-9AC2E1FFC039}" srcOrd="1" destOrd="0" presId="urn:microsoft.com/office/officeart/2005/8/layout/target3"/>
    <dgm:cxn modelId="{8B1295BB-30D7-4F84-B006-00D9A2F84F39}" type="presParOf" srcId="{71045F8C-00FA-488E-A7BD-E2E6753D979D}" destId="{BC35EE03-4121-4EF9-923D-7CB6D30D358D}" srcOrd="2" destOrd="0" presId="urn:microsoft.com/office/officeart/2005/8/layout/target3"/>
    <dgm:cxn modelId="{35B402EE-65AA-4A01-92F3-06FAA2B378EE}" type="presParOf" srcId="{71045F8C-00FA-488E-A7BD-E2E6753D979D}" destId="{C95EEA27-3CBF-4645-A92D-9D8AF5C1CBFC}" srcOrd="3" destOrd="0" presId="urn:microsoft.com/office/officeart/2005/8/layout/target3"/>
    <dgm:cxn modelId="{7A6753B1-83A1-46AE-8186-176148B9EF25}" type="presParOf" srcId="{71045F8C-00FA-488E-A7BD-E2E6753D979D}" destId="{851BB866-B6AE-4566-893F-4C635BA974FC}" srcOrd="4" destOrd="0" presId="urn:microsoft.com/office/officeart/2005/8/layout/target3"/>
    <dgm:cxn modelId="{EC2F91C1-D2B1-45FA-A89F-F7E51028CD20}" type="presParOf" srcId="{71045F8C-00FA-488E-A7BD-E2E6753D979D}" destId="{643EA938-EDE0-4533-ACCC-D2BD6F3A527C}" srcOrd="5" destOrd="0" presId="urn:microsoft.com/office/officeart/2005/8/layout/target3"/>
    <dgm:cxn modelId="{DFFBFA06-6A4F-4DE1-87E1-8B1B53BB765C}" type="presParOf" srcId="{71045F8C-00FA-488E-A7BD-E2E6753D979D}" destId="{92F31B18-D66D-4CC7-89B9-378928DE877D}" srcOrd="6" destOrd="0" presId="urn:microsoft.com/office/officeart/2005/8/layout/target3"/>
    <dgm:cxn modelId="{A4B39E2B-FBA0-4DC3-8264-C925A0E51EF0}" type="presParOf" srcId="{71045F8C-00FA-488E-A7BD-E2E6753D979D}" destId="{902074E1-B931-4618-97F1-FADBE82E9C3C}" srcOrd="7" destOrd="0" presId="urn:microsoft.com/office/officeart/2005/8/layout/target3"/>
    <dgm:cxn modelId="{9E242DE7-9ADE-4214-912D-0E8CDE48F187}" type="presParOf" srcId="{71045F8C-00FA-488E-A7BD-E2E6753D979D}" destId="{A3817367-F2BC-482F-8832-FA00B51DCCF3}" srcOrd="8" destOrd="0" presId="urn:microsoft.com/office/officeart/2005/8/layout/target3"/>
    <dgm:cxn modelId="{08C6C099-C1F1-4D2C-AA5F-952A19CF2D82}" type="presParOf" srcId="{71045F8C-00FA-488E-A7BD-E2E6753D979D}" destId="{2DD79E57-A63E-47D4-A1AB-6DF333476AD4}" srcOrd="9" destOrd="0" presId="urn:microsoft.com/office/officeart/2005/8/layout/target3"/>
    <dgm:cxn modelId="{C3806CC9-0C45-47E1-BB03-EB6BB9779861}" type="presParOf" srcId="{71045F8C-00FA-488E-A7BD-E2E6753D979D}" destId="{648967D3-ED80-4214-8D87-4E7012561E4A}" srcOrd="10" destOrd="0" presId="urn:microsoft.com/office/officeart/2005/8/layout/target3"/>
    <dgm:cxn modelId="{38318145-6D1F-4036-B8CB-9F01BA1995E4}" type="presParOf" srcId="{71045F8C-00FA-488E-A7BD-E2E6753D979D}" destId="{9A9B6F4F-B6FF-4F2D-B640-A8473E589523}" srcOrd="11" destOrd="0" presId="urn:microsoft.com/office/officeart/2005/8/layout/target3"/>
    <dgm:cxn modelId="{19BA713D-5B15-4DD4-9A83-74E962778815}" type="presParOf" srcId="{71045F8C-00FA-488E-A7BD-E2E6753D979D}" destId="{13BD0FAF-9F2C-4708-9E63-A8E8E5252943}" srcOrd="12" destOrd="0" presId="urn:microsoft.com/office/officeart/2005/8/layout/target3"/>
    <dgm:cxn modelId="{F56B3563-6ED8-4A99-A9FC-B600601076C9}" type="presParOf" srcId="{71045F8C-00FA-488E-A7BD-E2E6753D979D}" destId="{6821E7C9-5E4B-45FA-8F82-01E6F26FAA25}" srcOrd="13" destOrd="0" presId="urn:microsoft.com/office/officeart/2005/8/layout/target3"/>
    <dgm:cxn modelId="{1FEA1C82-C881-4557-9496-38E0D4C13BF0}" type="presParOf" srcId="{71045F8C-00FA-488E-A7BD-E2E6753D979D}" destId="{3BA01B75-849B-4716-8BCD-084A86FF328F}" srcOrd="14" destOrd="0" presId="urn:microsoft.com/office/officeart/2005/8/layout/target3"/>
    <dgm:cxn modelId="{7B4B35DA-59CB-4C5F-BFFA-6849BB6B6367}" type="presParOf" srcId="{71045F8C-00FA-488E-A7BD-E2E6753D979D}" destId="{4D19AB04-24FA-40C2-B203-52AE3D15E171}" srcOrd="15" destOrd="0" presId="urn:microsoft.com/office/officeart/2005/8/layout/target3"/>
    <dgm:cxn modelId="{AF0B4178-F7BD-425B-8778-4F5D0E17932B}" type="presParOf" srcId="{71045F8C-00FA-488E-A7BD-E2E6753D979D}" destId="{832BF48F-0145-4429-9E02-8FCA946CCE9E}" srcOrd="16" destOrd="0" presId="urn:microsoft.com/office/officeart/2005/8/layout/target3"/>
    <dgm:cxn modelId="{736D2865-4FCB-42C7-935D-FF4DEBB6E369}" type="presParOf" srcId="{71045F8C-00FA-488E-A7BD-E2E6753D979D}" destId="{E7297F21-D4FD-4A41-AE58-814D01A6B5E7}" srcOrd="17" destOrd="0" presId="urn:microsoft.com/office/officeart/2005/8/layout/target3"/>
    <dgm:cxn modelId="{EC87247D-27C9-4079-9AE9-130C2A9C46CB}" type="presParOf" srcId="{71045F8C-00FA-488E-A7BD-E2E6753D979D}" destId="{59F530CB-4999-43B3-A00D-6AB53886BD77}" srcOrd="18" destOrd="0" presId="urn:microsoft.com/office/officeart/2005/8/layout/target3"/>
    <dgm:cxn modelId="{0BE455D3-9EE5-408D-A143-936B37E1C6B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VY_32_INOVACE_4A01M1_Počet prvků ve skupině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Počet prvků ve skupině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76E9A4-B055-4BF3-BBB2-C176D377D9E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E5008F-3439-4B14-8CE0-BFDEC8504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235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Zapisování</a:t>
            </a:r>
            <a:r>
              <a:rPr lang="cs-CZ" baseline="0" dirty="0" smtClean="0"/>
              <a:t> počtu – dělat čárky, puntíky.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5008F-3439-4B14-8CE0-BFDEC85042D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302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Zapisování počtu pomocí čárek (teček) do tabulky dole.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5008F-3439-4B14-8CE0-BFDEC85042D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141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269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934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150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371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649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898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383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671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459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717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DB7BD-B6D3-4826-A43E-1383955CB93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F89FF-7955-4DAB-85B9-B032824C4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229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jpeg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18" Type="http://schemas.openxmlformats.org/officeDocument/2006/relationships/image" Target="../media/image32.png"/><Relationship Id="rId3" Type="http://schemas.openxmlformats.org/officeDocument/2006/relationships/image" Target="../media/image17.png"/><Relationship Id="rId21" Type="http://schemas.openxmlformats.org/officeDocument/2006/relationships/image" Target="../media/image35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17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0.png"/><Relationship Id="rId20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png"/><Relationship Id="rId19" Type="http://schemas.openxmlformats.org/officeDocument/2006/relationships/image" Target="../media/image33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Relationship Id="rId22" Type="http://schemas.openxmlformats.org/officeDocument/2006/relationships/image" Target="../media/image3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729380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7609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Interaktivní materiál pro IT.</a:t>
            </a:r>
          </a:p>
          <a:p>
            <a:r>
              <a:rPr lang="cs-CZ" dirty="0" smtClean="0"/>
              <a:t>Pomůcky – fixa na IT nebo funkce pero v programu </a:t>
            </a:r>
            <a:r>
              <a:rPr lang="cs-CZ" dirty="0" err="1" smtClean="0"/>
              <a:t>Powerpoint</a:t>
            </a:r>
            <a:r>
              <a:rPr lang="cs-CZ" dirty="0" smtClean="0"/>
              <a:t>. Žáci si vezmou pomůcky „tečky“.</a:t>
            </a:r>
          </a:p>
          <a:p>
            <a:r>
              <a:rPr lang="cs-CZ" dirty="0" smtClean="0"/>
              <a:t>Inovace – přehlednost práce s okamžitou kontrolou, možnost práce několika žáků najednou. Nové způsoby zápisu – využití tabulky. Mezipředmětové vztahy – opakování písmenek, dopravní prostředky.</a:t>
            </a:r>
          </a:p>
          <a:p>
            <a:r>
              <a:rPr lang="cs-CZ" dirty="0" smtClean="0"/>
              <a:t>Žáci zapisují stejný počet čárek nebo teček. Na snímku 5 vyhledávají obrázky a počet čárek zapisují do tabulky. Ostatní žáci ukazují na kartičkách stejný počet teček.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815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\AppData\Local\Microsoft\Windows\Temporary Internet Files\Content.IE5\NTR9PW1U\MC9000132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64134"/>
            <a:ext cx="648072" cy="78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NTR9PW1U\MC9000132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62" y="464134"/>
            <a:ext cx="648072" cy="78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3ZNLZ5F9\MC9002326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822" y="534526"/>
            <a:ext cx="978114" cy="530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Jana\AppData\Local\Microsoft\Windows\Temporary Internet Files\Content.IE5\3ZNLZ5F9\MC9002326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515" y="952346"/>
            <a:ext cx="978114" cy="530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\AppData\Local\Microsoft\Windows\Temporary Internet Files\Content.IE5\3ZNLZ5F9\MC9002326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572" y="421505"/>
            <a:ext cx="978114" cy="530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HABC50MY\MC9001921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5526"/>
            <a:ext cx="1522102" cy="1180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NTR9PW1U\MC9000304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36" y="3102062"/>
            <a:ext cx="821452" cy="808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Jana\AppData\Local\Microsoft\Windows\Temporary Internet Files\Content.IE5\NTR9PW1U\MC9000304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038" y="2708920"/>
            <a:ext cx="821452" cy="808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Jana\AppData\Local\Microsoft\Windows\Temporary Internet Files\Content.IE5\NTR9PW1U\MC9000304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002" y="2492896"/>
            <a:ext cx="821452" cy="808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E7S8KAYQ\MC9000215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520" y="2620669"/>
            <a:ext cx="1070072" cy="1218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\AppData\Local\Microsoft\Windows\Temporary Internet Files\Content.IE5\E7S8KAYQ\MC9003302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35814"/>
            <a:ext cx="832637" cy="88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Jana\AppData\Local\Microsoft\Windows\Temporary Internet Files\Content.IE5\E7S8KAYQ\MC9003302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427" y="2789012"/>
            <a:ext cx="832637" cy="88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Jana\AppData\Local\Microsoft\Windows\Temporary Internet Files\Content.IE5\E7S8KAYQ\MC9003302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897107"/>
            <a:ext cx="832637" cy="88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\AppData\Local\Microsoft\Windows\Temporary Internet Files\Content.IE5\NTR9PW1U\MC90003635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23" y="4797152"/>
            <a:ext cx="1452845" cy="83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\AppData\Local\Microsoft\Windows\Temporary Internet Files\Content.IE5\E7S8KAYQ\MC9000884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688" y="4424754"/>
            <a:ext cx="993272" cy="1051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C:\Users\Jana\AppData\Local\Microsoft\Windows\Temporary Internet Files\Content.IE5\E7S8KAYQ\MC9000884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304" y="4576015"/>
            <a:ext cx="993272" cy="1051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\AppData\Local\Microsoft\Windows\Temporary Internet Files\Content.IE5\HABC50MY\MP90042774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291" y="5011644"/>
            <a:ext cx="1066654" cy="1066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Users\Jana\AppData\Local\Microsoft\Windows\Temporary Internet Files\Content.IE5\HABC50MY\MP90042774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916" y="4145748"/>
            <a:ext cx="1066654" cy="1066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1" descr="C:\Users\Jana\AppData\Local\Microsoft\Windows\Temporary Internet Files\Content.IE5\HABC50MY\MP90042774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092972"/>
            <a:ext cx="1066654" cy="1066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1" descr="C:\Users\Jana\AppData\Local\Microsoft\Windows\Temporary Internet Files\Content.IE5\HABC50MY\MP90042774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8331" y="4191690"/>
            <a:ext cx="1066654" cy="1066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44962" y="1628800"/>
            <a:ext cx="152278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18688" y="1628800"/>
            <a:ext cx="17133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39291" y="1628800"/>
            <a:ext cx="1583003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5223" y="4145748"/>
            <a:ext cx="1742521" cy="4302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18688" y="3778635"/>
            <a:ext cx="1490252" cy="4130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2160" y="3861646"/>
            <a:ext cx="2056773" cy="475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5223" y="5877272"/>
            <a:ext cx="1742521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18688" y="5877272"/>
            <a:ext cx="182699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12160" y="6060596"/>
            <a:ext cx="231949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623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\Desktop\WMF\Pismena\abc_900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5"/>
            <a:ext cx="725580" cy="685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Desktop\WMF\Pismena\abc_901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0751" y="1086586"/>
            <a:ext cx="648072" cy="65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Desktop\WMF\Pismena\abc_902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011" y="3897136"/>
            <a:ext cx="805197" cy="90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Desktop\WMF\Pismena\abc_901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730" y="341533"/>
            <a:ext cx="578425" cy="70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Desktop\WMF\Pismena\abc_902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815" y="4316351"/>
            <a:ext cx="720080" cy="93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Desktop\WMF\Pismena\abc_9005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3897136"/>
            <a:ext cx="576064" cy="761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ana\Desktop\WMF\Pismena\abc_900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233" y="945595"/>
            <a:ext cx="725580" cy="685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ana\Desktop\WMF\Pismena\abc_900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52" y="121316"/>
            <a:ext cx="725580" cy="685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ana\Desktop\WMF\Pismena\abc_900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231" y="364791"/>
            <a:ext cx="725580" cy="685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Jana\Desktop\WMF\Pismena\abc_901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604" y="897971"/>
            <a:ext cx="578425" cy="70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Jana\Desktop\WMF\Pismena\abc_901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300" y="947269"/>
            <a:ext cx="578425" cy="70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Jana\Desktop\WMF\Pismena\abc_901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9504" y="193123"/>
            <a:ext cx="578425" cy="70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Jana\Desktop\WMF\Pismena\abc_901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204" y="130428"/>
            <a:ext cx="578425" cy="70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Jana\Desktop\WMF\Pismena\abc_901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573" y="273320"/>
            <a:ext cx="648072" cy="65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Jana\Desktop\WMF\Pismena\abc_901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873" y="443013"/>
            <a:ext cx="648072" cy="65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Jana\Desktop\WMF\Pismena\abc_9005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652" y="4573217"/>
            <a:ext cx="576064" cy="761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Jana\Desktop\WMF\Pismena\abc_9005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661" y="3740393"/>
            <a:ext cx="576064" cy="761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Jana\Desktop\WMF\Pismena\abc_9005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088" y="4616465"/>
            <a:ext cx="576064" cy="761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Jana\Desktop\WMF\Pismena\abc_9005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811" y="3897135"/>
            <a:ext cx="576064" cy="761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Jana\Desktop\WMF\Pismena\abc_902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776" y="4328750"/>
            <a:ext cx="720080" cy="93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Jana\Desktop\WMF\Pismena\abc_902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650" y="3428294"/>
            <a:ext cx="720080" cy="93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Jana\Desktop\WMF\Pismena\abc_902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816" y="3428294"/>
            <a:ext cx="720080" cy="93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Jana\Desktop\WMF\Pismena\abc_902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6532" y="4206277"/>
            <a:ext cx="805197" cy="90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1844824"/>
            <a:ext cx="21176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26913" y="1923762"/>
            <a:ext cx="21176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573212" y="1942863"/>
            <a:ext cx="21176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48251" y="5445224"/>
            <a:ext cx="21176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829792" y="5445224"/>
            <a:ext cx="21176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707335" y="5369788"/>
            <a:ext cx="21176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771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23528" y="5013176"/>
            <a:ext cx="8496944" cy="79208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428" y="2049500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298" y="139185"/>
            <a:ext cx="1257660" cy="1257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67904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060" y="339644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504" y="3611724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158" y="1996244"/>
            <a:ext cx="975556" cy="975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263" y="3739381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958" y="567904"/>
            <a:ext cx="975556" cy="975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20019"/>
            <a:ext cx="974725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19" y="476672"/>
            <a:ext cx="1116013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303" y="2420888"/>
            <a:ext cx="974725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46884"/>
            <a:ext cx="1116013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1550" y="726709"/>
            <a:ext cx="12557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081919"/>
            <a:ext cx="112712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96" y="3327809"/>
            <a:ext cx="112712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29718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286" y="1262521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310" y="38862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23528" y="5805264"/>
            <a:ext cx="8496944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96" y="5124790"/>
            <a:ext cx="568859" cy="568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049784"/>
            <a:ext cx="720080" cy="692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899" y="5049784"/>
            <a:ext cx="718870" cy="7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091" y="5070181"/>
            <a:ext cx="716273" cy="720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840" y="5064048"/>
            <a:ext cx="6381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895" y="5064048"/>
            <a:ext cx="690202" cy="690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917" y="5138684"/>
            <a:ext cx="512403" cy="512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9243" y="5035890"/>
            <a:ext cx="690202" cy="690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1259632" y="5035890"/>
            <a:ext cx="0" cy="14894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393702" y="5035890"/>
            <a:ext cx="0" cy="14894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563888" y="5035890"/>
            <a:ext cx="0" cy="14894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9" idx="0"/>
            <a:endCxn id="10" idx="2"/>
          </p:cNvCxnSpPr>
          <p:nvPr/>
        </p:nvCxnSpPr>
        <p:spPr>
          <a:xfrm>
            <a:off x="4572000" y="5013176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724128" y="5013176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715546" y="5013176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585484" y="5013176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80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</a:t>
            </a:r>
          </a:p>
          <a:p>
            <a:pPr lvl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lvl="1"/>
            <a:r>
              <a:rPr lang="cs-CZ" dirty="0" smtClean="0"/>
              <a:t>Galerie </a:t>
            </a:r>
            <a:r>
              <a:rPr lang="cs-CZ" dirty="0" err="1" smtClean="0"/>
              <a:t>Qdraw</a:t>
            </a:r>
            <a:r>
              <a:rPr lang="cs-CZ" dirty="0" smtClean="0"/>
              <a:t> v licenci školy</a:t>
            </a:r>
          </a:p>
          <a:p>
            <a:pPr lvl="1"/>
            <a:r>
              <a:rPr lang="cs-CZ" dirty="0" smtClean="0"/>
              <a:t>Copyright, ZONER software, s.r.o.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55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162</Words>
  <Application>Microsoft Office PowerPoint</Application>
  <PresentationFormat>Předvádění na obrazovce (4:3)</PresentationFormat>
  <Paragraphs>20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11</cp:revision>
  <dcterms:created xsi:type="dcterms:W3CDTF">2011-07-29T11:44:20Z</dcterms:created>
  <dcterms:modified xsi:type="dcterms:W3CDTF">2011-11-10T17:32:02Z</dcterms:modified>
</cp:coreProperties>
</file>