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0" r:id="rId2"/>
    <p:sldId id="259" r:id="rId3"/>
    <p:sldId id="256" r:id="rId4"/>
    <p:sldId id="257" r:id="rId5"/>
    <p:sldId id="258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28" autoAdjust="0"/>
  </p:normalViewPr>
  <p:slideViewPr>
    <p:cSldViewPr>
      <p:cViewPr varScale="1">
        <p:scale>
          <a:sx n="75" d="100"/>
          <a:sy n="75" d="100"/>
        </p:scale>
        <p:origin x="-102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VY_32_INOVACE_4A02M1_Vyhledávání stejného počtu prvků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Vyhledávání stejného počtu prvků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 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3B0E6E33-5E28-47F0-AEAB-8DB205C6EA57}" type="presOf" srcId="{445C7998-7549-48B0-BD68-D4F0167F02E5}" destId="{BC35EE03-4121-4EF9-923D-7CB6D30D358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0ABCD5A0-4905-4B78-BDB6-9CE951F582DC}" type="presOf" srcId="{FBBFC3EA-9D9D-4F3A-BEA6-9C2C0E46BF20}" destId="{832BF48F-0145-4429-9E02-8FCA946CCE9E}" srcOrd="1" destOrd="0" presId="urn:microsoft.com/office/officeart/2005/8/layout/target3"/>
    <dgm:cxn modelId="{0747BDD5-E466-4108-B1A0-9C4DD68F2968}" type="presOf" srcId="{FBBFC3EA-9D9D-4F3A-BEA6-9C2C0E46BF20}" destId="{643EA938-EDE0-4533-ACCC-D2BD6F3A527C}" srcOrd="0" destOrd="0" presId="urn:microsoft.com/office/officeart/2005/8/layout/target3"/>
    <dgm:cxn modelId="{74D11C03-1DD8-4764-A08D-D36F3ABD5009}" type="presOf" srcId="{EBC41103-E2E5-4D48-9B4B-425520D3D098}" destId="{A27B6496-BF1B-4384-9217-9659064D5D6A}" srcOrd="1" destOrd="0" presId="urn:microsoft.com/office/officeart/2005/8/layout/target3"/>
    <dgm:cxn modelId="{6250E709-7A65-4224-BDC0-2BB3389B5E96}" type="presOf" srcId="{445C7998-7549-48B0-BD68-D4F0167F02E5}" destId="{4D19AB04-24FA-40C2-B203-52AE3D15E171}" srcOrd="1" destOrd="0" presId="urn:microsoft.com/office/officeart/2005/8/layout/target3"/>
    <dgm:cxn modelId="{CE92C74A-D93D-479B-9EC3-9C35F5A86299}" type="presOf" srcId="{C73C7642-F245-4585-8F88-243F9FAEF6CA}" destId="{59F530CB-4999-43B3-A00D-6AB53886BD77}" srcOrd="1" destOrd="0" presId="urn:microsoft.com/office/officeart/2005/8/layout/target3"/>
    <dgm:cxn modelId="{7ECC1001-C4D4-4D14-8BAF-102E8D7C9873}" type="presOf" srcId="{EBC41103-E2E5-4D48-9B4B-425520D3D098}" destId="{3BA01B75-849B-4716-8BCD-084A86FF328F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F6362260-9FD8-4729-A87E-088AD56B0676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3EDD8ABB-7507-43C1-9D31-DD2417C5CD42}" type="presOf" srcId="{019433A1-1324-4DE1-9E6F-32B851095F74}" destId="{A3817367-F2BC-482F-8832-FA00B51DCCF3}" srcOrd="0" destOrd="0" presId="urn:microsoft.com/office/officeart/2005/8/layout/target3"/>
    <dgm:cxn modelId="{5642EB4C-D4B1-42C7-B9AB-78609D0B714D}" type="presOf" srcId="{39F8B381-5807-488E-AC22-73DD4140ED4A}" destId="{71045F8C-00FA-488E-A7BD-E2E6753D979D}" srcOrd="0" destOrd="0" presId="urn:microsoft.com/office/officeart/2005/8/layout/target3"/>
    <dgm:cxn modelId="{03B18811-E7BE-4B52-B5CE-A783A5C50D98}" type="presOf" srcId="{C73C7642-F245-4585-8F88-243F9FAEF6CA}" destId="{9A9B6F4F-B6FF-4F2D-B640-A8473E589523}" srcOrd="0" destOrd="0" presId="urn:microsoft.com/office/officeart/2005/8/layout/target3"/>
    <dgm:cxn modelId="{4F9003B9-31F6-4835-A486-8D67ABE0C774}" type="presParOf" srcId="{71045F8C-00FA-488E-A7BD-E2E6753D979D}" destId="{3577EC6B-C980-4F34-8C69-4365E7B8FC8C}" srcOrd="0" destOrd="0" presId="urn:microsoft.com/office/officeart/2005/8/layout/target3"/>
    <dgm:cxn modelId="{80826A98-1AD9-4CFA-BE7A-2D5FD1BA6FF8}" type="presParOf" srcId="{71045F8C-00FA-488E-A7BD-E2E6753D979D}" destId="{6940EB87-DC1D-4BC3-9408-9AC2E1FFC039}" srcOrd="1" destOrd="0" presId="urn:microsoft.com/office/officeart/2005/8/layout/target3"/>
    <dgm:cxn modelId="{AC783DC9-B109-45FF-B075-4C4A84E623A1}" type="presParOf" srcId="{71045F8C-00FA-488E-A7BD-E2E6753D979D}" destId="{BC35EE03-4121-4EF9-923D-7CB6D30D358D}" srcOrd="2" destOrd="0" presId="urn:microsoft.com/office/officeart/2005/8/layout/target3"/>
    <dgm:cxn modelId="{2297EA81-D5E4-42E1-9C0B-CC03C6B169C3}" type="presParOf" srcId="{71045F8C-00FA-488E-A7BD-E2E6753D979D}" destId="{C95EEA27-3CBF-4645-A92D-9D8AF5C1CBFC}" srcOrd="3" destOrd="0" presId="urn:microsoft.com/office/officeart/2005/8/layout/target3"/>
    <dgm:cxn modelId="{0B8A2213-FD8B-426C-B770-202033CEBF65}" type="presParOf" srcId="{71045F8C-00FA-488E-A7BD-E2E6753D979D}" destId="{851BB866-B6AE-4566-893F-4C635BA974FC}" srcOrd="4" destOrd="0" presId="urn:microsoft.com/office/officeart/2005/8/layout/target3"/>
    <dgm:cxn modelId="{81FFCB43-D5F1-45A1-B763-BFC515632C0C}" type="presParOf" srcId="{71045F8C-00FA-488E-A7BD-E2E6753D979D}" destId="{643EA938-EDE0-4533-ACCC-D2BD6F3A527C}" srcOrd="5" destOrd="0" presId="urn:microsoft.com/office/officeart/2005/8/layout/target3"/>
    <dgm:cxn modelId="{451BD4A6-5908-4F22-85CC-D9B540BE8413}" type="presParOf" srcId="{71045F8C-00FA-488E-A7BD-E2E6753D979D}" destId="{92F31B18-D66D-4CC7-89B9-378928DE877D}" srcOrd="6" destOrd="0" presId="urn:microsoft.com/office/officeart/2005/8/layout/target3"/>
    <dgm:cxn modelId="{0FE463CE-F761-41A3-9B58-5E328B6CF0E6}" type="presParOf" srcId="{71045F8C-00FA-488E-A7BD-E2E6753D979D}" destId="{902074E1-B931-4618-97F1-FADBE82E9C3C}" srcOrd="7" destOrd="0" presId="urn:microsoft.com/office/officeart/2005/8/layout/target3"/>
    <dgm:cxn modelId="{BE328752-5E3B-4F29-B11C-CE01364B1215}" type="presParOf" srcId="{71045F8C-00FA-488E-A7BD-E2E6753D979D}" destId="{A3817367-F2BC-482F-8832-FA00B51DCCF3}" srcOrd="8" destOrd="0" presId="urn:microsoft.com/office/officeart/2005/8/layout/target3"/>
    <dgm:cxn modelId="{AE7BE9D1-4F9A-4C3D-B436-86285210AC41}" type="presParOf" srcId="{71045F8C-00FA-488E-A7BD-E2E6753D979D}" destId="{2DD79E57-A63E-47D4-A1AB-6DF333476AD4}" srcOrd="9" destOrd="0" presId="urn:microsoft.com/office/officeart/2005/8/layout/target3"/>
    <dgm:cxn modelId="{81CFB19B-E29D-4FC4-B5CB-5F53177219FD}" type="presParOf" srcId="{71045F8C-00FA-488E-A7BD-E2E6753D979D}" destId="{648967D3-ED80-4214-8D87-4E7012561E4A}" srcOrd="10" destOrd="0" presId="urn:microsoft.com/office/officeart/2005/8/layout/target3"/>
    <dgm:cxn modelId="{F0F4BF52-042D-4079-9F9E-FA484FACCAD8}" type="presParOf" srcId="{71045F8C-00FA-488E-A7BD-E2E6753D979D}" destId="{9A9B6F4F-B6FF-4F2D-B640-A8473E589523}" srcOrd="11" destOrd="0" presId="urn:microsoft.com/office/officeart/2005/8/layout/target3"/>
    <dgm:cxn modelId="{2BB9A016-D158-4E9B-A3FA-A39010542A67}" type="presParOf" srcId="{71045F8C-00FA-488E-A7BD-E2E6753D979D}" destId="{13BD0FAF-9F2C-4708-9E63-A8E8E5252943}" srcOrd="12" destOrd="0" presId="urn:microsoft.com/office/officeart/2005/8/layout/target3"/>
    <dgm:cxn modelId="{1BB8D028-14AC-4142-869F-26AD310566EA}" type="presParOf" srcId="{71045F8C-00FA-488E-A7BD-E2E6753D979D}" destId="{6821E7C9-5E4B-45FA-8F82-01E6F26FAA25}" srcOrd="13" destOrd="0" presId="urn:microsoft.com/office/officeart/2005/8/layout/target3"/>
    <dgm:cxn modelId="{1D9A02B6-8B64-4EFD-8F48-42B7A25805DF}" type="presParOf" srcId="{71045F8C-00FA-488E-A7BD-E2E6753D979D}" destId="{3BA01B75-849B-4716-8BCD-084A86FF328F}" srcOrd="14" destOrd="0" presId="urn:microsoft.com/office/officeart/2005/8/layout/target3"/>
    <dgm:cxn modelId="{8329603C-B53C-4FAC-BD1C-E24CC74665F4}" type="presParOf" srcId="{71045F8C-00FA-488E-A7BD-E2E6753D979D}" destId="{4D19AB04-24FA-40C2-B203-52AE3D15E171}" srcOrd="15" destOrd="0" presId="urn:microsoft.com/office/officeart/2005/8/layout/target3"/>
    <dgm:cxn modelId="{DD0355F5-361E-43DC-8E15-6C53DB9BE5BA}" type="presParOf" srcId="{71045F8C-00FA-488E-A7BD-E2E6753D979D}" destId="{832BF48F-0145-4429-9E02-8FCA946CCE9E}" srcOrd="16" destOrd="0" presId="urn:microsoft.com/office/officeart/2005/8/layout/target3"/>
    <dgm:cxn modelId="{263C2E76-E72D-4256-ADE5-4A6878D6AD59}" type="presParOf" srcId="{71045F8C-00FA-488E-A7BD-E2E6753D979D}" destId="{E7297F21-D4FD-4A41-AE58-814D01A6B5E7}" srcOrd="17" destOrd="0" presId="urn:microsoft.com/office/officeart/2005/8/layout/target3"/>
    <dgm:cxn modelId="{F74DBC16-CF17-4901-BBA4-0E69D9BC0F88}" type="presParOf" srcId="{71045F8C-00FA-488E-A7BD-E2E6753D979D}" destId="{59F530CB-4999-43B3-A00D-6AB53886BD77}" srcOrd="18" destOrd="0" presId="urn:microsoft.com/office/officeart/2005/8/layout/target3"/>
    <dgm:cxn modelId="{46FB8BC8-FCCD-401F-80A4-B0C237FA93C8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VY_32_INOVACE_4A02M1_Vyhledávání stejného počtu prvků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Vyhledávání stejného počtu prvků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 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56F838-BA77-46FE-984E-9FD2E2A0A9BF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623B98-8706-45E2-9FA9-33DFF75A6F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8973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Spojování teček s příslušným obrázkem – hledání stejného počtu tvarů.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3623B98-8706-45E2-9FA9-33DFF75A6FF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8137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57167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715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5435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66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51400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28279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42073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8372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781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8609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1532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D8987A-FAB6-4DF7-AA97-34AB9131E85A}" type="datetimeFigureOut">
              <a:rPr lang="cs-CZ" smtClean="0"/>
              <a:t>10.11.2011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D0A3C9-46B0-4987-88B9-CEE8CCB45E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5344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13" Type="http://schemas.openxmlformats.org/officeDocument/2006/relationships/image" Target="../media/image12.png"/><Relationship Id="rId3" Type="http://schemas.openxmlformats.org/officeDocument/2006/relationships/image" Target="../media/image2.wmf"/><Relationship Id="rId7" Type="http://schemas.openxmlformats.org/officeDocument/2006/relationships/image" Target="../media/image6.wmf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png"/><Relationship Id="rId9" Type="http://schemas.openxmlformats.org/officeDocument/2006/relationships/image" Target="../media/image8.png"/><Relationship Id="rId14" Type="http://schemas.openxmlformats.org/officeDocument/2006/relationships/image" Target="../media/image13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wmf"/><Relationship Id="rId13" Type="http://schemas.openxmlformats.org/officeDocument/2006/relationships/image" Target="../media/image25.wmf"/><Relationship Id="rId18" Type="http://schemas.openxmlformats.org/officeDocument/2006/relationships/image" Target="../media/image30.png"/><Relationship Id="rId3" Type="http://schemas.openxmlformats.org/officeDocument/2006/relationships/image" Target="../media/image15.png"/><Relationship Id="rId7" Type="http://schemas.openxmlformats.org/officeDocument/2006/relationships/image" Target="../media/image19.png"/><Relationship Id="rId12" Type="http://schemas.openxmlformats.org/officeDocument/2006/relationships/image" Target="../media/image24.png"/><Relationship Id="rId17" Type="http://schemas.openxmlformats.org/officeDocument/2006/relationships/image" Target="../media/image29.png"/><Relationship Id="rId2" Type="http://schemas.openxmlformats.org/officeDocument/2006/relationships/image" Target="../media/image14.wmf"/><Relationship Id="rId16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jpeg"/><Relationship Id="rId11" Type="http://schemas.openxmlformats.org/officeDocument/2006/relationships/image" Target="../media/image23.wmf"/><Relationship Id="rId5" Type="http://schemas.openxmlformats.org/officeDocument/2006/relationships/image" Target="../media/image17.png"/><Relationship Id="rId15" Type="http://schemas.openxmlformats.org/officeDocument/2006/relationships/image" Target="../media/image27.png"/><Relationship Id="rId10" Type="http://schemas.openxmlformats.org/officeDocument/2006/relationships/image" Target="../media/image22.wmf"/><Relationship Id="rId4" Type="http://schemas.openxmlformats.org/officeDocument/2006/relationships/image" Target="../media/image16.wmf"/><Relationship Id="rId9" Type="http://schemas.openxmlformats.org/officeDocument/2006/relationships/image" Target="../media/image21.png"/><Relationship Id="rId14" Type="http://schemas.openxmlformats.org/officeDocument/2006/relationships/image" Target="../media/image2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png"/><Relationship Id="rId3" Type="http://schemas.openxmlformats.org/officeDocument/2006/relationships/image" Target="../media/image32.png"/><Relationship Id="rId7" Type="http://schemas.openxmlformats.org/officeDocument/2006/relationships/image" Target="../media/image36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png"/><Relationship Id="rId11" Type="http://schemas.openxmlformats.org/officeDocument/2006/relationships/image" Target="../media/image40.png"/><Relationship Id="rId5" Type="http://schemas.openxmlformats.org/officeDocument/2006/relationships/image" Target="../media/image34.png"/><Relationship Id="rId10" Type="http://schemas.openxmlformats.org/officeDocument/2006/relationships/image" Target="../media/image39.png"/><Relationship Id="rId4" Type="http://schemas.openxmlformats.org/officeDocument/2006/relationships/image" Target="../media/image33.png"/><Relationship Id="rId9" Type="http://schemas.openxmlformats.org/officeDocument/2006/relationships/image" Target="../media/image38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3542455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7343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Určeno pro 1.ročník ZŠ.</a:t>
            </a:r>
          </a:p>
          <a:p>
            <a:r>
              <a:rPr lang="cs-CZ" dirty="0" smtClean="0"/>
              <a:t>Interaktivní materiál určený pro použití na IT.</a:t>
            </a:r>
          </a:p>
          <a:p>
            <a:r>
              <a:rPr lang="cs-CZ" dirty="0" smtClean="0"/>
              <a:t>Pomůcky – fixy na tabuli, nebo lze využít funkce pero v </a:t>
            </a:r>
            <a:r>
              <a:rPr lang="cs-CZ" dirty="0" err="1" smtClean="0"/>
              <a:t>Powerpointu</a:t>
            </a:r>
            <a:r>
              <a:rPr lang="cs-CZ" dirty="0" smtClean="0"/>
              <a:t>.</a:t>
            </a:r>
          </a:p>
          <a:p>
            <a:r>
              <a:rPr lang="cs-CZ" dirty="0" smtClean="0"/>
              <a:t>Inovace – aktivita v hodině, přehlednost při zavádění nového učiva.</a:t>
            </a:r>
          </a:p>
          <a:p>
            <a:r>
              <a:rPr lang="cs-CZ" dirty="0" smtClean="0"/>
              <a:t>Žáci spojují skupiny předmětů se skupinou, která obsahuje stejný počet teček.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62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ál 21"/>
          <p:cNvSpPr/>
          <p:nvPr/>
        </p:nvSpPr>
        <p:spPr>
          <a:xfrm>
            <a:off x="6876256" y="4437112"/>
            <a:ext cx="2160240" cy="189109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5452119" y="5003439"/>
            <a:ext cx="1048073" cy="1521905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915816" y="4650221"/>
            <a:ext cx="2108261" cy="2019139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467544" y="4650221"/>
            <a:ext cx="1800200" cy="187512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7524328" y="476672"/>
            <a:ext cx="1313782" cy="144016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760141" y="332656"/>
            <a:ext cx="4527873" cy="1584176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67544" y="188640"/>
            <a:ext cx="2160240" cy="172819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ana\AppData\Local\Microsoft\Windows\Temporary Internet Files\Content.IE5\HABC50MY\MC9003315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902328" cy="675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6162" y="836712"/>
            <a:ext cx="90170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37968"/>
            <a:ext cx="901700" cy="66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Jana\AppData\Local\Microsoft\Windows\Temporary Internet Files\Content.IE5\NTR9PW1U\MP900405452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0141" y="341292"/>
            <a:ext cx="1411808" cy="1205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80480"/>
            <a:ext cx="140811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063" y="381968"/>
            <a:ext cx="140811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4761" y="341292"/>
            <a:ext cx="1408113" cy="120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 descr="C:\Users\Jana\AppData\Local\Microsoft\Windows\Temporary Internet Files\Content.IE5\3ZNLZ5F9\MC9002817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76273"/>
            <a:ext cx="1173674" cy="1158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na\AppData\Local\Microsoft\Windows\Temporary Internet Files\Content.IE5\E7S8KAYQ\MC90035638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067" y="4797152"/>
            <a:ext cx="915813" cy="11190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9297" y="5085184"/>
            <a:ext cx="920750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 descr="C:\Users\Jana\AppData\Local\Microsoft\Windows\Temporary Internet Files\Content.IE5\HABC50MY\MC900355715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7961" y="5366030"/>
            <a:ext cx="752472" cy="703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4249" y="4821758"/>
            <a:ext cx="75565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82460" y="4650221"/>
            <a:ext cx="75565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 descr="C:\Users\Jana\AppData\Local\Microsoft\Windows\Temporary Internet Files\Content.IE5\NTR9PW1U\MC900356395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174976"/>
            <a:ext cx="774497" cy="9075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84599" y="4821758"/>
            <a:ext cx="77470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0745" y="5420158"/>
            <a:ext cx="77470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6045" y="5528195"/>
            <a:ext cx="774700" cy="908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 descr="C:\Users\Jana\AppData\Local\Microsoft\Windows\Temporary Internet Files\Content.IE5\3ZNLZ5F9\MC900021386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2119" y="5174976"/>
            <a:ext cx="892953" cy="1054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91580" y="2996952"/>
            <a:ext cx="1152128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915816" y="2996952"/>
            <a:ext cx="1168941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813269" y="2996952"/>
            <a:ext cx="1379778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32240" y="2996952"/>
            <a:ext cx="1299667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15916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vál 8"/>
          <p:cNvSpPr/>
          <p:nvPr/>
        </p:nvSpPr>
        <p:spPr>
          <a:xfrm>
            <a:off x="7380312" y="5003179"/>
            <a:ext cx="1224136" cy="1306141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580112" y="5024263"/>
            <a:ext cx="1440160" cy="112682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3779912" y="4509120"/>
            <a:ext cx="1584176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555776" y="5065959"/>
            <a:ext cx="1074994" cy="112682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395536" y="4509120"/>
            <a:ext cx="1872208" cy="18002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364088" y="0"/>
            <a:ext cx="2952328" cy="21328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>
            <a:off x="2915816" y="399117"/>
            <a:ext cx="2376264" cy="137369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Ovál 1"/>
          <p:cNvSpPr/>
          <p:nvPr/>
        </p:nvSpPr>
        <p:spPr>
          <a:xfrm>
            <a:off x="395536" y="343623"/>
            <a:ext cx="2062581" cy="1789233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Jana\AppData\Local\Microsoft\Windows\Temporary Internet Files\Content.IE5\HABC50MY\MC90033578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4664"/>
            <a:ext cx="684631" cy="975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9142" y="548680"/>
            <a:ext cx="688975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896868"/>
            <a:ext cx="688975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0167" y="188640"/>
            <a:ext cx="688975" cy="97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 descr="C:\Users\Jana\AppData\Local\Microsoft\Windows\Temporary Internet Files\Content.IE5\NTR9PW1U\MC900335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201" y="540962"/>
            <a:ext cx="883138" cy="9783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345" y="399117"/>
            <a:ext cx="884237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 descr="C:\Users\Jana\AppData\Local\Microsoft\Windows\Temporary Internet Files\Content.IE5\HABC50MY\MP900400614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9117"/>
            <a:ext cx="770339" cy="963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5151" y="343623"/>
            <a:ext cx="774700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451" y="676002"/>
            <a:ext cx="774700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 descr="C:\Users\Jana\AppData\Local\Microsoft\Windows\Temporary Internet Files\Content.IE5\E7S8KAYQ\MC90014220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41" y="4797152"/>
            <a:ext cx="675518" cy="10310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454" y="5003179"/>
            <a:ext cx="676275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867" y="4509120"/>
            <a:ext cx="676275" cy="1030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 descr="C:\Users\Jana\AppData\Local\Microsoft\Windows\Temporary Internet Files\Content.IE5\HABC50MY\MC900191587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7061" y="5259731"/>
            <a:ext cx="969831" cy="77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ana\AppData\Local\Microsoft\Windows\Temporary Internet Files\Content.IE5\E7S8KAYQ\MC900331265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095" y="4701265"/>
            <a:ext cx="773073" cy="706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8745" y="5444653"/>
            <a:ext cx="7747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 descr="C:\Users\Jana\AppData\Local\Microsoft\Windows\Temporary Internet Files\Content.IE5\NTR9PW1U\MC900232455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3796" y="5259731"/>
            <a:ext cx="838954" cy="648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Jana\AppData\Local\Microsoft\Windows\Temporary Internet Files\Content.IE5\3ZNLZ5F9\MC900232500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0576" y="5205737"/>
            <a:ext cx="1079750" cy="88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008" y="3008313"/>
            <a:ext cx="1176337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9831" y="3012629"/>
            <a:ext cx="1195387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5" name="Picture 21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9823" y="3008312"/>
            <a:ext cx="1427163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6" name="Picture 22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0886" y="3033713"/>
            <a:ext cx="1322387" cy="841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225293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75856" y="2996952"/>
            <a:ext cx="1152128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76056" y="2996952"/>
            <a:ext cx="1168941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043608" y="2996952"/>
            <a:ext cx="1379778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err="1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932240" y="2996952"/>
            <a:ext cx="1299667" cy="79208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</a:t>
            </a:r>
            <a:endParaRPr lang="cs-CZ" sz="28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699" y="260648"/>
            <a:ext cx="2195884" cy="2195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2718" y="-387424"/>
            <a:ext cx="2195884" cy="21958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6994" y="617630"/>
            <a:ext cx="2014575" cy="2014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69802" y="522920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67362" y="520303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6973" y="378904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380" y="5398738"/>
            <a:ext cx="1162206" cy="11622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634" y="5398738"/>
            <a:ext cx="1320797" cy="13207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6490" y="4469499"/>
            <a:ext cx="1187961" cy="11879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8033" y="4509120"/>
            <a:ext cx="1108720" cy="11087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208" y="400602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6415" y="710518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7842" y="-47021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3386" y="8940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8756" y="89406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0471" y="-44161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68608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	</a:t>
            </a:r>
          </a:p>
          <a:p>
            <a:pPr lvl="1"/>
            <a:r>
              <a:rPr lang="cs-CZ" dirty="0" smtClean="0"/>
              <a:t>copyright, </a:t>
            </a:r>
            <a:r>
              <a:rPr lang="cs-CZ" dirty="0" err="1" smtClean="0"/>
              <a:t>Zoner</a:t>
            </a:r>
            <a:r>
              <a:rPr lang="cs-CZ" dirty="0" smtClean="0"/>
              <a:t> software, s.r.o.</a:t>
            </a:r>
          </a:p>
          <a:p>
            <a:pPr lvl="1"/>
            <a:r>
              <a:rPr lang="cs-CZ" smtClean="0">
                <a:hlinkClick r:id="rId2"/>
              </a:rPr>
              <a:t>www.office.microsoft.com</a:t>
            </a:r>
            <a:endParaRPr lang="cs-CZ" dirty="0" smtClean="0"/>
          </a:p>
          <a:p>
            <a:pPr lvl="1"/>
            <a:r>
              <a:rPr lang="cs-CZ" dirty="0" smtClean="0"/>
              <a:t>Galerie </a:t>
            </a:r>
            <a:r>
              <a:rPr lang="cs-CZ" dirty="0" err="1" smtClean="0"/>
              <a:t>Qdraw</a:t>
            </a:r>
            <a:r>
              <a:rPr lang="cs-CZ" dirty="0" smtClean="0"/>
              <a:t> v licenci školy</a:t>
            </a:r>
          </a:p>
          <a:p>
            <a:pPr marL="1828800" lvl="4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762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124</Words>
  <Application>Microsoft Office PowerPoint</Application>
  <PresentationFormat>Předvádění na obrazovce (4:3)</PresentationFormat>
  <Paragraphs>26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</dc:creator>
  <cp:lastModifiedBy>Jana</cp:lastModifiedBy>
  <cp:revision>15</cp:revision>
  <dcterms:created xsi:type="dcterms:W3CDTF">2011-07-29T19:08:17Z</dcterms:created>
  <dcterms:modified xsi:type="dcterms:W3CDTF">2011-11-10T17:33:22Z</dcterms:modified>
</cp:coreProperties>
</file>