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57" r:id="rId4"/>
    <p:sldId id="260" r:id="rId5"/>
    <p:sldId id="261" r:id="rId6"/>
    <p:sldId id="262" r:id="rId7"/>
    <p:sldId id="263" r:id="rId8"/>
    <p:sldId id="265" r:id="rId9"/>
    <p:sldId id="258" r:id="rId10"/>
    <p:sldId id="259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972A193-D974-4890-BCF6-7BDA5AA783D7}" type="datetimeFigureOut">
              <a:rPr lang="en-US" smtClean="0"/>
              <a:pPr/>
              <a:t>5/7/2012</a:t>
            </a:fld>
            <a:endParaRPr lang="en-US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en-US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encil.JPG" TargetMode="External"/><Relationship Id="rId2" Type="http://schemas.openxmlformats.org/officeDocument/2006/relationships/hyperlink" Target="http://commons.wikimedia.org/wiki/File:Hitane_Elementary_School_classroom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Leather_sample_book.jpg" TargetMode="External"/><Relationship Id="rId4" Type="http://schemas.openxmlformats.org/officeDocument/2006/relationships/hyperlink" Target="Cross%20Pen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pen_pencase.jpg" TargetMode="External"/><Relationship Id="rId2" Type="http://schemas.openxmlformats.org/officeDocument/2006/relationships/hyperlink" Target="http://commons.wikimedia.org/wiki/File:Japanese_school_ba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Eames_chair-IMG_4624.jpg" TargetMode="External"/><Relationship Id="rId4" Type="http://schemas.openxmlformats.org/officeDocument/2006/relationships/hyperlink" Target="http://commons.wikimedia.org/wiki/File:Pomnik_%C5%82awki_szkolnej_06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lass_room_with_teacher_in_the_Beamish_Museum_01.JPG" TargetMode="External"/><Relationship Id="rId2" Type="http://schemas.openxmlformats.org/officeDocument/2006/relationships/hyperlink" Target="http://commons.wikimedia.org/wiki/File:Black(green)board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602271"/>
            <a:ext cx="6696744" cy="2016224"/>
          </a:xfrm>
        </p:spPr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VY_32_INOVACE_09_ANGLIČTINA_AT SCHOOL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AT SCHOOL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2636912"/>
            <a:ext cx="345638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AT SCHOOL</a:t>
            </a:r>
          </a:p>
          <a:p>
            <a:endParaRPr lang="cs-CZ" dirty="0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Aktivita je zaměřena na procvičování dovednosti čtení a psaní.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vičení žáky motivuje k větší aktivitě, spojení obrázků a psaného textu vede k lepšímu zapamatování si probírané látky. Pro některé žáky je takto připravený materiál motivací k zdokonalení svých znalostí i v oblasti výpočetní techniky. 	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tabulka 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161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 Hitane Základní škola učebna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6912768" cy="5184576"/>
          </a:xfrm>
          <a:prstGeom prst="rect">
            <a:avLst/>
          </a:prstGeom>
          <a:noFill/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2711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CLASSROOM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949280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 Penc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2592288" cy="19442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1637" y="2147455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  <a:p>
            <a:endParaRPr lang="cs-CZ" dirty="0"/>
          </a:p>
        </p:txBody>
      </p:sp>
      <p:pic>
        <p:nvPicPr>
          <p:cNvPr id="15364" name="Picture 4" descr="Soubor: Cross P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980728"/>
            <a:ext cx="3826636" cy="26642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95936" y="3284984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</a:p>
          <a:p>
            <a:endParaRPr lang="cs-CZ" dirty="0"/>
          </a:p>
        </p:txBody>
      </p:sp>
      <p:pic>
        <p:nvPicPr>
          <p:cNvPr id="15366" name="Picture 6" descr="Soubor: Kůže vzorek boo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17032"/>
            <a:ext cx="7620000" cy="28003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6165304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</a:p>
          <a:p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95536" y="188640"/>
            <a:ext cx="8229600" cy="8271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lt"/>
                <a:cs typeface="Arial" pitchFamily="34" charset="0"/>
              </a:rPr>
              <a:t>WHAT IS IT?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lt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126876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1124744"/>
            <a:ext cx="1620000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PENCIL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501008"/>
            <a:ext cx="1620000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BOOK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2060848"/>
            <a:ext cx="1620000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PEN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File:Japanese school b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80728"/>
            <a:ext cx="4032448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357301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</a:p>
          <a:p>
            <a:endParaRPr lang="cs-CZ" dirty="0"/>
          </a:p>
        </p:txBody>
      </p:sp>
      <p:pic>
        <p:nvPicPr>
          <p:cNvPr id="18436" name="Picture 4" descr="File:Open penca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852936"/>
            <a:ext cx="4392488" cy="350464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23928" y="594928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188640"/>
            <a:ext cx="8229600" cy="8271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lt"/>
                <a:cs typeface="Arial" pitchFamily="34" charset="0"/>
              </a:rPr>
              <a:t>WHAT IS IT?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lt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1052736"/>
            <a:ext cx="2664296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SCHOOL BAG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6093296"/>
            <a:ext cx="2016224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PENCIL BOX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Pomnik ławki szkolnej 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08720"/>
            <a:ext cx="3168352" cy="237626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270892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92494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pic>
        <p:nvPicPr>
          <p:cNvPr id="19462" name="Picture 6" descr="File:Eames chair-IMG 46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908720"/>
            <a:ext cx="2664296" cy="2664296"/>
          </a:xfrm>
          <a:prstGeom prst="rect">
            <a:avLst/>
          </a:prstGeom>
          <a:noFill/>
        </p:spPr>
      </p:pic>
      <p:pic>
        <p:nvPicPr>
          <p:cNvPr id="19464" name="Picture 8" descr="File:Black(green)boar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429000"/>
            <a:ext cx="4536504" cy="31259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5536" y="616530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95536" y="188640"/>
            <a:ext cx="8229600" cy="8271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lt"/>
                <a:cs typeface="Arial" pitchFamily="34" charset="0"/>
              </a:rPr>
              <a:t>WHAT IS IT?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lt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908720"/>
            <a:ext cx="1620000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TABLE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3429000"/>
            <a:ext cx="1620000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CHAIR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5661248"/>
            <a:ext cx="2952328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BLACK BOARD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83564" y="1340767"/>
          <a:ext cx="8064896" cy="4194382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661936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61936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773319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73319"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61936"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61936"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2" descr="Soubor: Penc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060848"/>
            <a:ext cx="768085" cy="576064"/>
          </a:xfrm>
          <a:prstGeom prst="rect">
            <a:avLst/>
          </a:prstGeom>
          <a:noFill/>
        </p:spPr>
      </p:pic>
      <p:pic>
        <p:nvPicPr>
          <p:cNvPr id="4" name="Picture 2" descr="File:Japanese school ba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708920"/>
            <a:ext cx="864096" cy="648072"/>
          </a:xfrm>
          <a:prstGeom prst="rect">
            <a:avLst/>
          </a:prstGeom>
          <a:noFill/>
        </p:spPr>
      </p:pic>
      <p:pic>
        <p:nvPicPr>
          <p:cNvPr id="5" name="Picture 4" descr="Soubor: Cross P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4293096"/>
            <a:ext cx="620536" cy="432048"/>
          </a:xfrm>
          <a:prstGeom prst="rect">
            <a:avLst/>
          </a:prstGeom>
          <a:noFill/>
        </p:spPr>
      </p:pic>
      <p:pic>
        <p:nvPicPr>
          <p:cNvPr id="6" name="Picture 6" descr="File:Eames chair-IMG 462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3537012"/>
            <a:ext cx="720080" cy="540060"/>
          </a:xfrm>
          <a:prstGeom prst="rect">
            <a:avLst/>
          </a:prstGeom>
          <a:noFill/>
        </p:spPr>
      </p:pic>
      <p:pic>
        <p:nvPicPr>
          <p:cNvPr id="7" name="Picture 8" descr="File:Black(green)boar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5661248"/>
            <a:ext cx="879024" cy="605714"/>
          </a:xfrm>
          <a:prstGeom prst="rect">
            <a:avLst/>
          </a:prstGeom>
          <a:noFill/>
        </p:spPr>
      </p:pic>
      <p:pic>
        <p:nvPicPr>
          <p:cNvPr id="8" name="Picture 2" descr="File:Pomnik ławki szkolnej 0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1340768"/>
            <a:ext cx="648071" cy="486053"/>
          </a:xfrm>
          <a:prstGeom prst="rect">
            <a:avLst/>
          </a:prstGeom>
          <a:noFill/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95536" y="188640"/>
            <a:ext cx="8229600" cy="8271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lt"/>
                <a:cs typeface="Arial" pitchFamily="34" charset="0"/>
              </a:rPr>
              <a:t>CROSSWORD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lt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148478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148478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32534" y="149082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09132" y="1493733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18376" y="150467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84126" y="2153103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66017" y="216695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36788" y="21503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15944" y="2164223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00570" y="2139249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9726" y="2136513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79712" y="285293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39752" y="2852936"/>
            <a:ext cx="607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91880" y="286334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687091" y="2837447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21769" y="288394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85551" y="288394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995151" y="289780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49333" y="291165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G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96136" y="364502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50054" y="365269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164288" y="36450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740352" y="36450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436096" y="436510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12160" y="436510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516216" y="436510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90141" y="500872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403648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79712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555776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059832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83968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60032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436096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940152" y="501317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541892" y="501711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851920" y="213285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  <a:p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995936" y="429309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</a:p>
          <a:p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51520" y="3212976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</a:p>
          <a:p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644008" y="155679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499992" y="378904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95536" y="623731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53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1"/>
      <p:bldP spid="22" grpId="1"/>
      <p:bldP spid="23" grpId="1"/>
      <p:bldP spid="24" grpId="2"/>
      <p:bldP spid="25" grpId="2"/>
      <p:bldP spid="26" grpId="2"/>
      <p:bldP spid="27" grpId="2"/>
      <p:bldP spid="28" grpId="2"/>
      <p:bldP spid="29" grpId="2"/>
      <p:bldP spid="30" grpId="1"/>
      <p:bldP spid="31" grpId="0"/>
      <p:bldP spid="32" grpId="0"/>
      <p:bldP spid="33" grpId="1"/>
      <p:bldP spid="34" grpId="1"/>
      <p:bldP spid="35" grpId="0"/>
      <p:bldP spid="36" grpId="0"/>
      <p:bldP spid="37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lass room with teacher in the Beamish Museum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476672"/>
            <a:ext cx="7572375" cy="57054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6165304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589240"/>
            <a:ext cx="1620000" cy="40011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TEACHER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DOUHLAS,  P. PERKINS.,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i="1" dirty="0" err="1" smtClean="0">
                <a:latin typeface="Arial" pitchFamily="34" charset="0"/>
                <a:cs typeface="Arial" pitchFamily="34" charset="0"/>
              </a:rPr>
              <a:t>Hitane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Elementary School classroom 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10-12-17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http://commons.wikimedia.org/wiki/File:Hitane_Elementary_School_classroom_1.jpg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MAMUN 2A.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Pencil.JPG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2006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-08-17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http://commons.wikimedia.org/wiki/File:Pencil.JPG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ARGERICH, LUIS.,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Cross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Pen.jpg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2009-01-28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 action="ppaction://hlinkfile"/>
              </a:rPr>
              <a:t>Cross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 action="ppaction://hlinkfile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 action="ppaction://hlinkfile"/>
              </a:rPr>
              <a:t>Pen.jpg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EDINGURGH, CITY OF PRINT.,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Leather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sample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book.jpg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2009-11-12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http://commons.wikimedia.org/wiki/File:Leather_sample_book.jpg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DARKHOBBY.,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Japanese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school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bag.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09-01-23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http://commons.wikimedia.org/wiki/File:Japanese_school_bag.jpg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DOUGLASPPERKINS.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Open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pencase.jpg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10-04-13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http://commons.wikimedia.org/wiki/File:Open_pencase.jpg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cap="all" dirty="0" err="1" smtClean="0">
                <a:latin typeface="Arial" pitchFamily="34" charset="0"/>
                <a:cs typeface="Arial" pitchFamily="34" charset="0"/>
              </a:rPr>
              <a:t>Szczebrzeszynski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Pomnik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ławki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szkolnej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06.jpg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2011-09-16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http://commons.wikimedia.org/wiki/File:Pomnik_%C5%82awki_szkolnej_06.jpg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RAMA.,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Eames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chair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-IMG 4624.jpg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2011-06-27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France na WWW: </a:t>
            </a:r>
            <a:r>
              <a:rPr lang="cs-CZ" sz="1600" dirty="0" smtClean="0">
                <a:hlinkClick r:id="rId5"/>
              </a:rPr>
              <a:t>http://commons.wikimedia.org/wiki/File:Eames_chair-IMG_4624.jpg</a:t>
            </a:r>
            <a:r>
              <a:rPr lang="cs-CZ" sz="1600" dirty="0" smtClean="0"/>
              <a:t>.</a:t>
            </a:r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ANDRZEJ 22.,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Black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(green)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board.jpg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11-11-12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-06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CC0 1.0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Universal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Dedication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http://commons.wikimedia.org/wiki/File:Black(green)board.jpg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GIEL, IMANUEL.,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Class room with teacher in the Beamish Museum 01.JPG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06-08-29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http://commons.wikimedia.org/wiki/File:Class_room_with_teacher_in_the_Beamish_Museum_01.JPG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uma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723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Human</vt:lpstr>
      <vt:lpstr>Acrobat Document</vt:lpstr>
      <vt:lpstr>Název školy: Svobodná základní škola,o.p.s. Autor: Karolína Bryczová Vasková Název materiálu: VY_32_INOVACE_09_ANGLIČTINA_AT SCHOOL Název: AT SCHOOL Číslo projektu: CZ.1.07/1.4.00/21.0929</vt:lpstr>
      <vt:lpstr>Prezentace aplikace PowerPoint</vt:lpstr>
      <vt:lpstr>CLASSROOM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43</cp:revision>
  <dcterms:created xsi:type="dcterms:W3CDTF">2012-03-31T12:09:58Z</dcterms:created>
  <dcterms:modified xsi:type="dcterms:W3CDTF">2012-05-07T07:59:53Z</dcterms:modified>
</cp:coreProperties>
</file>