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34"/>
  </p:notesMasterIdLst>
  <p:sldIdLst>
    <p:sldId id="256" r:id="rId2"/>
    <p:sldId id="286" r:id="rId3"/>
    <p:sldId id="287" r:id="rId4"/>
    <p:sldId id="257" r:id="rId5"/>
    <p:sldId id="273" r:id="rId6"/>
    <p:sldId id="261" r:id="rId7"/>
    <p:sldId id="274" r:id="rId8"/>
    <p:sldId id="266" r:id="rId9"/>
    <p:sldId id="275" r:id="rId10"/>
    <p:sldId id="268" r:id="rId11"/>
    <p:sldId id="276" r:id="rId12"/>
    <p:sldId id="262" r:id="rId13"/>
    <p:sldId id="277" r:id="rId14"/>
    <p:sldId id="270" r:id="rId15"/>
    <p:sldId id="278" r:id="rId16"/>
    <p:sldId id="265" r:id="rId17"/>
    <p:sldId id="271" r:id="rId18"/>
    <p:sldId id="259" r:id="rId19"/>
    <p:sldId id="272" r:id="rId20"/>
    <p:sldId id="260" r:id="rId21"/>
    <p:sldId id="279" r:id="rId22"/>
    <p:sldId id="264" r:id="rId23"/>
    <p:sldId id="280" r:id="rId24"/>
    <p:sldId id="263" r:id="rId25"/>
    <p:sldId id="281" r:id="rId26"/>
    <p:sldId id="267" r:id="rId27"/>
    <p:sldId id="282" r:id="rId28"/>
    <p:sldId id="269" r:id="rId29"/>
    <p:sldId id="258" r:id="rId30"/>
    <p:sldId id="284" r:id="rId31"/>
    <p:sldId id="283" r:id="rId32"/>
    <p:sldId id="285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>
      <p:cViewPr varScale="1">
        <p:scale>
          <a:sx n="70" d="100"/>
          <a:sy n="70" d="100"/>
        </p:scale>
        <p:origin x="-138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993861-54E4-4791-BA3B-B5DF9BB6FE6B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4FE6D1-66E5-4620-B2D8-AF2CF1465E5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3935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4FE6D1-66E5-4620-B2D8-AF2CF1465E55}" type="slidenum">
              <a:rPr lang="cs-CZ" smtClean="0"/>
              <a:pPr/>
              <a:t>25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5972A193-D974-4890-BCF6-7BDA5AA783D7}" type="datetimeFigureOut">
              <a:rPr lang="en-US" smtClean="0"/>
              <a:pPr/>
              <a:t>5/7/2012</a:t>
            </a:fld>
            <a:endParaRPr lang="en-US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5/7/2012</a:t>
            </a:fld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5/7/2012</a:t>
            </a:fld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5/7/2012</a:t>
            </a:fld>
            <a:endParaRPr 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5/7/2012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5/7/2012</a:t>
            </a:fld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5/7/2012</a:t>
            </a:fld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5/7/2012</a:t>
            </a:fld>
            <a:endParaRPr 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Klepnutím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5/7/2012</a:t>
            </a:fld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5972A193-D974-4890-BCF6-7BDA5AA783D7}" type="datetimeFigureOut">
              <a:rPr lang="en-US" smtClean="0"/>
              <a:pPr/>
              <a:t>5/7/2012</a:t>
            </a:fld>
            <a:endParaRPr lang="en-US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en-US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hyperlink" Target="http://dumy.cz/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slide" Target="slide27.xml"/><Relationship Id="rId3" Type="http://schemas.openxmlformats.org/officeDocument/2006/relationships/slide" Target="slide7.xml"/><Relationship Id="rId7" Type="http://schemas.openxmlformats.org/officeDocument/2006/relationships/slide" Target="slide15.xml"/><Relationship Id="rId12" Type="http://schemas.openxmlformats.org/officeDocument/2006/relationships/slide" Target="slide25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3.xml"/><Relationship Id="rId11" Type="http://schemas.openxmlformats.org/officeDocument/2006/relationships/slide" Target="slide23.xml"/><Relationship Id="rId5" Type="http://schemas.openxmlformats.org/officeDocument/2006/relationships/slide" Target="slide11.xml"/><Relationship Id="rId10" Type="http://schemas.openxmlformats.org/officeDocument/2006/relationships/slide" Target="slide21.xml"/><Relationship Id="rId4" Type="http://schemas.openxmlformats.org/officeDocument/2006/relationships/slide" Target="slide9.xml"/><Relationship Id="rId9" Type="http://schemas.openxmlformats.org/officeDocument/2006/relationships/slide" Target="slide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Skirt_wiki.jpg" TargetMode="External"/><Relationship Id="rId2" Type="http://schemas.openxmlformats.org/officeDocument/2006/relationships/hyperlink" Target="http://commons.wikimedia.org/wiki/File:Wikipedia_-_T-shirt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ommons.wikimedia.org/wiki/File:Red_shoes.jpg" TargetMode="External"/><Relationship Id="rId4" Type="http://schemas.openxmlformats.org/officeDocument/2006/relationships/hyperlink" Target="http://commons.wikimedia.org/wiki/File:Felt_hat.JPG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Musquash_fur_scarf.jpg" TargetMode="External"/><Relationship Id="rId2" Type="http://schemas.openxmlformats.org/officeDocument/2006/relationships/hyperlink" Target="http://commons.wikimedia.org/wiki/File:Colourful_socks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ommons.wikimedia.org/wiki/File:Osaka_Fight_Gear_Muay_Thai_Gloves.jpg" TargetMode="External"/><Relationship Id="rId4" Type="http://schemas.openxmlformats.org/officeDocument/2006/relationships/hyperlink" Target="http://commons.wikimedia.org/wiki/File:Hawaiian_Shirt.jpg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Flat-cap-front-view.jpg" TargetMode="External"/><Relationship Id="rId2" Type="http://schemas.openxmlformats.org/officeDocument/2006/relationships/hyperlink" Target="http://commons.wikimedia.org/wiki/File:Chompa_chilota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ommons.wikimedia.org/wiki/File:Wedding_dresses_ideas.jpg" TargetMode="External"/><Relationship Id="rId4" Type="http://schemas.openxmlformats.org/officeDocument/2006/relationships/hyperlink" Target="http://commons.wikimedia.org/wiki/File:Trousers.jpg" TargetMode="Externa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/File:Blue_question_mark.sv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87624" y="404664"/>
            <a:ext cx="6766520" cy="2016224"/>
          </a:xfrm>
        </p:spPr>
        <p:txBody>
          <a:bodyPr/>
          <a:lstStyle/>
          <a:p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 školy: Svobodná základní škola,o.p.s.</a:t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Autor: Karolína Bryczová </a:t>
            </a:r>
            <a:r>
              <a:rPr lang="cs-CZ" sz="2000" b="0" dirty="0" err="1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Vasková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 materiálu: 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VY_32_INOVACE_11_ANGLIČTINA_CLOTHES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Název: 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CLOTHES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Číslo projektu: CZ.1.07/1.4.00/21.0929</a:t>
            </a: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2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24128" y="2492896"/>
            <a:ext cx="266429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CLOTHES</a:t>
            </a:r>
          </a:p>
          <a:p>
            <a:endParaRPr lang="cs-CZ" dirty="0"/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5712736"/>
              </p:ext>
            </p:extLst>
          </p:nvPr>
        </p:nvGraphicFramePr>
        <p:xfrm>
          <a:off x="7667625" y="549275"/>
          <a:ext cx="900113" cy="71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Acrobat Document" r:id="rId3" imgW="9523810" imgH="7621064" progId="AcroExch.Document.7">
                  <p:embed/>
                </p:oleObj>
              </mc:Choice>
              <mc:Fallback>
                <p:oleObj name="Acrobat Document" r:id="rId3" imgW="9523810" imgH="7621064" progId="AcroExch.Document.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67625" y="549275"/>
                        <a:ext cx="900113" cy="719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28" descr="http://www.zssvat.cz/wp-content/uploads/2010/10/logo-eu-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6375" y="4284095"/>
            <a:ext cx="6191250" cy="1352550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5131641" y="6092636"/>
            <a:ext cx="35193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dirty="0" smtClean="0">
                <a:latin typeface="Arial" pitchFamily="34" charset="0"/>
                <a:cs typeface="Arial" pitchFamily="34" charset="0"/>
              </a:rPr>
              <a:t>Dostupné na portálu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6"/>
              </a:rPr>
              <a:t>http://dumy.cz/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21550" y="728700"/>
            <a:ext cx="783087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Anotace: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Materiál je určen pro žáky 2. třídy.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Děti hravou formou procvičují tematickou oblast „CLOTHES“.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Hra je zaměřena na procvičení slovní zásoby, především na dovednost čtení a psaní. Zároveň se zde uplatňuje analýza </a:t>
            </a:r>
            <a:r>
              <a:rPr lang="cs-CZ" sz="2000" smtClean="0">
                <a:latin typeface="Arial" pitchFamily="34" charset="0"/>
                <a:cs typeface="Arial" pitchFamily="34" charset="0"/>
              </a:rPr>
              <a:t>a syntéza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slov. Pro některé žáky je takto připravený materiál motivací k zdokonalení svých znalostí i v oblasti výpočetní techniky. 	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Správnost svých odpovědí si mohou hned překontrolovat.</a:t>
            </a:r>
          </a:p>
          <a:p>
            <a:pPr>
              <a:lnSpc>
                <a:spcPct val="150000"/>
              </a:lnSpc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Pomůcky: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tabulka na psaní + fix (papír a tužka)</a:t>
            </a:r>
          </a:p>
          <a:p>
            <a:pPr>
              <a:lnSpc>
                <a:spcPct val="150000"/>
              </a:lnSpc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46121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21550" y="260648"/>
            <a:ext cx="7830870" cy="6786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Pokyny: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Hra je sestavena na principu hry „RISKUJ“.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Děti si volí otázky podle barev a počtu bodu (10 bodů nejlehčí otázka, 100 bodů nejtěžší). Barvy nehrají roli, mají pouze rozlišovací funkci.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Pokud si žák vybere otázku, učitel klikne na políčko        a dostane se na příslušnou otázku.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Úkolem dětí je poskládat správné slovo z daných písmen. 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Pokud uhodnou, získávají příslušný počet bodů, pokud je jejich odpověď špatná o body přicházejí. Kliknutím na ikonu 	        se objeví obrázek a následným kliknutím správná odpověď. (Obrázek může sloužit jako nápověda, v tomto případě děti získávají poloviční počet bodů.)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Na úvodní tabulku se dostane pomocí ikony 	       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Již zodpovězené otázky poznají žáci podle chybějícího políčka s </a:t>
            </a:r>
            <a:r>
              <a:rPr lang="cs-CZ" smtClean="0">
                <a:latin typeface="Arial" pitchFamily="34" charset="0"/>
                <a:cs typeface="Arial" pitchFamily="34" charset="0"/>
              </a:rPr>
              <a:t>otazníkem. Vítězí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děti s nejvyšším počtem bodů. Hru můžou hrát děti ve skupině i jako jednotlivci.</a:t>
            </a:r>
          </a:p>
          <a:p>
            <a:pPr>
              <a:lnSpc>
                <a:spcPct val="150000"/>
              </a:lnSpc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lačítko akce: Nápověda 2">
            <a:hlinkClick r:id="" action="ppaction://noaction" highlightClick="1"/>
          </p:cNvPr>
          <p:cNvSpPr/>
          <p:nvPr/>
        </p:nvSpPr>
        <p:spPr>
          <a:xfrm>
            <a:off x="5868144" y="1988840"/>
            <a:ext cx="360040" cy="28803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    </a:t>
            </a:r>
            <a:endParaRPr lang="cs-CZ" dirty="0"/>
          </a:p>
        </p:txBody>
      </p:sp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5158707" y="3717618"/>
            <a:ext cx="360040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lačítko akce: Návrat 4">
            <a:hlinkClick r:id="" action="ppaction://hlinkshowjump?jump=lastslideviewed" highlightClick="1"/>
          </p:cNvPr>
          <p:cNvSpPr/>
          <p:nvPr/>
        </p:nvSpPr>
        <p:spPr>
          <a:xfrm>
            <a:off x="5158707" y="4869160"/>
            <a:ext cx="360040" cy="28803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16204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47936"/>
          </a:xfrm>
        </p:spPr>
        <p:txBody>
          <a:bodyPr>
            <a:noAutofit/>
          </a:bodyPr>
          <a:lstStyle/>
          <a:p>
            <a:r>
              <a:rPr lang="cs-CZ" sz="60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CLOTHES</a:t>
            </a:r>
            <a:endParaRPr lang="cs-CZ" sz="60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061610" y="6416675"/>
            <a:ext cx="7020780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647564" y="980728"/>
          <a:ext cx="7848873" cy="5184576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2616291"/>
                <a:gridCol w="2616291"/>
                <a:gridCol w="2616291"/>
              </a:tblGrid>
              <a:tr h="1296144">
                <a:tc>
                  <a:txBody>
                    <a:bodyPr/>
                    <a:lstStyle/>
                    <a:p>
                      <a:pPr algn="ctr"/>
                      <a:r>
                        <a:rPr lang="cs-CZ" sz="6000" dirty="0" smtClean="0"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cs-CZ" sz="6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6000" dirty="0" smtClean="0"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cs-CZ" sz="6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6000" dirty="0" smtClean="0"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cs-CZ" sz="6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</a:tr>
              <a:tr h="1296144">
                <a:tc>
                  <a:txBody>
                    <a:bodyPr/>
                    <a:lstStyle/>
                    <a:p>
                      <a:pPr algn="ctr"/>
                      <a:r>
                        <a:rPr lang="cs-CZ" sz="6000" b="1" dirty="0" smtClean="0"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  <a:endParaRPr lang="cs-CZ" sz="6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6000" b="1" dirty="0" smtClean="0"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  <a:endParaRPr lang="cs-CZ" sz="6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6000" b="1" dirty="0" smtClean="0"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  <a:endParaRPr lang="cs-CZ" sz="6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</a:tr>
              <a:tr h="1296144">
                <a:tc>
                  <a:txBody>
                    <a:bodyPr/>
                    <a:lstStyle/>
                    <a:p>
                      <a:pPr algn="ctr"/>
                      <a:r>
                        <a:rPr lang="cs-CZ" sz="6000" b="1" dirty="0" smtClean="0"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lang="cs-CZ" sz="6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6000" b="1" dirty="0" smtClean="0"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lang="cs-CZ" sz="6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6000" b="1" dirty="0" smtClean="0"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lang="cs-CZ" sz="6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</a:tr>
              <a:tr h="1296144">
                <a:tc>
                  <a:txBody>
                    <a:bodyPr/>
                    <a:lstStyle/>
                    <a:p>
                      <a:pPr algn="ctr"/>
                      <a:r>
                        <a:rPr lang="cs-CZ" sz="6000" b="1" dirty="0" smtClean="0"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lang="cs-CZ" sz="6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6000" b="1" dirty="0" smtClean="0"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lang="cs-CZ" sz="6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6000" b="1" dirty="0" smtClean="0"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lang="cs-CZ" sz="6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36" name="Tlačítko akce: Nápověda 35">
            <a:hlinkClick r:id="rId2" action="ppaction://hlinksldjump" highlightClick="1"/>
          </p:cNvPr>
          <p:cNvSpPr/>
          <p:nvPr/>
        </p:nvSpPr>
        <p:spPr>
          <a:xfrm>
            <a:off x="2699792" y="1844824"/>
            <a:ext cx="360040" cy="360040"/>
          </a:xfrm>
          <a:prstGeom prst="actionButtonHel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Tlačítko akce: Nápověda 36">
            <a:hlinkClick r:id="rId3" action="ppaction://hlinksldjump" highlightClick="1"/>
          </p:cNvPr>
          <p:cNvSpPr/>
          <p:nvPr/>
        </p:nvSpPr>
        <p:spPr>
          <a:xfrm>
            <a:off x="5436096" y="1772816"/>
            <a:ext cx="360000" cy="360000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lačítko akce: Nápověda 37">
            <a:hlinkClick r:id="rId4" action="ppaction://hlinksldjump" highlightClick="1"/>
          </p:cNvPr>
          <p:cNvSpPr/>
          <p:nvPr/>
        </p:nvSpPr>
        <p:spPr>
          <a:xfrm>
            <a:off x="7956376" y="1844824"/>
            <a:ext cx="360000" cy="360040"/>
          </a:xfrm>
          <a:prstGeom prst="actionButtonHelp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Tlačítko akce: Nápověda 38">
            <a:hlinkClick r:id="rId5" action="ppaction://hlinksldjump" highlightClick="1"/>
          </p:cNvPr>
          <p:cNvSpPr/>
          <p:nvPr/>
        </p:nvSpPr>
        <p:spPr>
          <a:xfrm>
            <a:off x="2771800" y="3068960"/>
            <a:ext cx="360000" cy="360040"/>
          </a:xfrm>
          <a:prstGeom prst="actionButtonHel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Tlačítko akce: Nápověda 39">
            <a:hlinkClick r:id="rId6" action="ppaction://hlinksldjump" highlightClick="1"/>
          </p:cNvPr>
          <p:cNvSpPr/>
          <p:nvPr/>
        </p:nvSpPr>
        <p:spPr>
          <a:xfrm>
            <a:off x="5436096" y="3068960"/>
            <a:ext cx="360040" cy="360040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Tlačítko akce: Nápověda 40">
            <a:hlinkClick r:id="rId7" action="ppaction://hlinksldjump" highlightClick="1"/>
          </p:cNvPr>
          <p:cNvSpPr/>
          <p:nvPr/>
        </p:nvSpPr>
        <p:spPr>
          <a:xfrm>
            <a:off x="7956376" y="3140968"/>
            <a:ext cx="360000" cy="360040"/>
          </a:xfrm>
          <a:prstGeom prst="actionButtonHelp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Tlačítko akce: Nápověda 41">
            <a:hlinkClick r:id="rId8" action="ppaction://hlinksldjump" highlightClick="1"/>
          </p:cNvPr>
          <p:cNvSpPr/>
          <p:nvPr/>
        </p:nvSpPr>
        <p:spPr>
          <a:xfrm>
            <a:off x="2771800" y="4365104"/>
            <a:ext cx="360000" cy="360040"/>
          </a:xfrm>
          <a:prstGeom prst="actionButtonHel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Tlačítko akce: Nápověda 42">
            <a:hlinkClick r:id="rId9" action="ppaction://hlinksldjump" highlightClick="1"/>
          </p:cNvPr>
          <p:cNvSpPr/>
          <p:nvPr/>
        </p:nvSpPr>
        <p:spPr>
          <a:xfrm>
            <a:off x="5436096" y="4365104"/>
            <a:ext cx="360040" cy="360000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Tlačítko akce: Nápověda 43">
            <a:hlinkClick r:id="rId10" action="ppaction://hlinksldjump" highlightClick="1"/>
          </p:cNvPr>
          <p:cNvSpPr/>
          <p:nvPr/>
        </p:nvSpPr>
        <p:spPr>
          <a:xfrm>
            <a:off x="8028384" y="4437112"/>
            <a:ext cx="360000" cy="360040"/>
          </a:xfrm>
          <a:prstGeom prst="actionButtonHelp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Tlačítko akce: Nápověda 44">
            <a:hlinkClick r:id="rId11" action="ppaction://hlinksldjump" highlightClick="1"/>
          </p:cNvPr>
          <p:cNvSpPr/>
          <p:nvPr/>
        </p:nvSpPr>
        <p:spPr>
          <a:xfrm>
            <a:off x="2771800" y="5589240"/>
            <a:ext cx="360040" cy="360040"/>
          </a:xfrm>
          <a:prstGeom prst="actionButtonHel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Tlačítko akce: Nápověda 45">
            <a:hlinkClick r:id="rId12" action="ppaction://hlinksldjump" highlightClick="1"/>
          </p:cNvPr>
          <p:cNvSpPr/>
          <p:nvPr/>
        </p:nvSpPr>
        <p:spPr>
          <a:xfrm>
            <a:off x="5436096" y="5661248"/>
            <a:ext cx="360000" cy="360040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Tlačítko akce: Nápověda 46">
            <a:hlinkClick r:id="rId13" action="ppaction://hlinksldjump" highlightClick="1"/>
          </p:cNvPr>
          <p:cNvSpPr/>
          <p:nvPr/>
        </p:nvSpPr>
        <p:spPr>
          <a:xfrm>
            <a:off x="8028384" y="5661248"/>
            <a:ext cx="360000" cy="360040"/>
          </a:xfrm>
          <a:prstGeom prst="actionButtonHelp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2843808" y="2060848"/>
          <a:ext cx="3456384" cy="2240136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152128"/>
                <a:gridCol w="1152128"/>
                <a:gridCol w="1152128"/>
              </a:tblGrid>
              <a:tr h="2240136"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sz="8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6876256" y="332656"/>
            <a:ext cx="1728192" cy="1015663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pic>
        <p:nvPicPr>
          <p:cNvPr id="10" name="Picture 2" descr="File:Blue question mark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720080" cy="720080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179512" y="1196752"/>
            <a:ext cx="93610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 13</a:t>
            </a:r>
            <a:endParaRPr lang="cs-CZ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lačítko akce: Dopředu nebo Další 11">
            <a:hlinkClick r:id="" action="ppaction://hlinkshowjump?jump=nextslide" highlightClick="1"/>
          </p:cNvPr>
          <p:cNvSpPr/>
          <p:nvPr/>
        </p:nvSpPr>
        <p:spPr>
          <a:xfrm>
            <a:off x="7956376" y="5805264"/>
            <a:ext cx="864000" cy="576000"/>
          </a:xfrm>
          <a:prstGeom prst="actionButtonForwardNext">
            <a:avLst/>
          </a:prstGeom>
          <a:solidFill>
            <a:schemeClr val="bg2">
              <a:lumMod val="90000"/>
            </a:schemeClr>
          </a:solidFill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15816" y="4941168"/>
            <a:ext cx="51845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HAT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9512" y="5013176"/>
            <a:ext cx="93610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Obr.03</a:t>
            </a: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76256" y="332656"/>
            <a:ext cx="1728192" cy="1015663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sp>
        <p:nvSpPr>
          <p:cNvPr id="9" name="Tlačítko akce: Návrat 8">
            <a:hlinkClick r:id="rId2" action="ppaction://hlinksldjump" highlightClick="1"/>
          </p:cNvPr>
          <p:cNvSpPr/>
          <p:nvPr/>
        </p:nvSpPr>
        <p:spPr>
          <a:xfrm>
            <a:off x="7884368" y="5949280"/>
            <a:ext cx="864096" cy="576064"/>
          </a:xfrm>
          <a:prstGeom prst="actionButtonReturn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6626" name="Picture 2" descr="Soubor: Felt ha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60648"/>
            <a:ext cx="5163934" cy="44644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2843808" y="2060848"/>
          <a:ext cx="3456384" cy="2240136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152128"/>
                <a:gridCol w="1152128"/>
                <a:gridCol w="1152128"/>
              </a:tblGrid>
              <a:tr h="2240136"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endParaRPr lang="cs-CZ" sz="8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6876256" y="332656"/>
            <a:ext cx="1728192" cy="101566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pic>
        <p:nvPicPr>
          <p:cNvPr id="8" name="Picture 2" descr="File:Blue question mark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720080" cy="72008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179512" y="1196752"/>
            <a:ext cx="93610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 13</a:t>
            </a:r>
            <a:endParaRPr lang="cs-CZ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lačítko akce: Dopředu nebo Další 9">
            <a:hlinkClick r:id="" action="ppaction://hlinkshowjump?jump=nextslide" highlightClick="1"/>
          </p:cNvPr>
          <p:cNvSpPr/>
          <p:nvPr/>
        </p:nvSpPr>
        <p:spPr>
          <a:xfrm>
            <a:off x="7956376" y="5805264"/>
            <a:ext cx="864000" cy="576000"/>
          </a:xfrm>
          <a:prstGeom prst="actionButtonForwardNext">
            <a:avLst/>
          </a:prstGeom>
          <a:solidFill>
            <a:schemeClr val="bg2">
              <a:lumMod val="90000"/>
            </a:schemeClr>
          </a:solidFill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43808" y="4941168"/>
            <a:ext cx="52565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CAP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1520" y="5301208"/>
            <a:ext cx="100811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 10</a:t>
            </a:r>
            <a:endParaRPr lang="cs-CZ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76256" y="332656"/>
            <a:ext cx="1728192" cy="101566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sp>
        <p:nvSpPr>
          <p:cNvPr id="10" name="Tlačítko akce: Návrat 9">
            <a:hlinkClick r:id="rId2" action="ppaction://hlinksldjump" highlightClick="1"/>
          </p:cNvPr>
          <p:cNvSpPr/>
          <p:nvPr/>
        </p:nvSpPr>
        <p:spPr>
          <a:xfrm>
            <a:off x="7884368" y="5949280"/>
            <a:ext cx="864096" cy="576064"/>
          </a:xfrm>
          <a:prstGeom prst="actionButtonReturn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6866" name="Picture 2" descr="File:Flat-cap-front-vie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32656"/>
            <a:ext cx="4921322" cy="47320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691680" y="2060848"/>
          <a:ext cx="5760640" cy="2240136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152128"/>
                <a:gridCol w="1152128"/>
                <a:gridCol w="1152128"/>
                <a:gridCol w="1152128"/>
                <a:gridCol w="1152128"/>
              </a:tblGrid>
              <a:tr h="2240136">
                <a:tc>
                  <a:txBody>
                    <a:bodyPr/>
                    <a:lstStyle/>
                    <a:p>
                      <a:pPr algn="ctr"/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sz="8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sz="8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6876256" y="332656"/>
            <a:ext cx="1728192" cy="1015663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pic>
        <p:nvPicPr>
          <p:cNvPr id="8" name="Picture 2" descr="File:Blue question mark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720080" cy="72008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179512" y="1196752"/>
            <a:ext cx="93610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 13</a:t>
            </a:r>
            <a:endParaRPr lang="cs-CZ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lačítko akce: Dopředu nebo Další 9">
            <a:hlinkClick r:id="" action="ppaction://hlinkshowjump?jump=nextslide" highlightClick="1"/>
          </p:cNvPr>
          <p:cNvSpPr/>
          <p:nvPr/>
        </p:nvSpPr>
        <p:spPr>
          <a:xfrm>
            <a:off x="7956376" y="5805264"/>
            <a:ext cx="864000" cy="576000"/>
          </a:xfrm>
          <a:prstGeom prst="actionButtonForwardNext">
            <a:avLst/>
          </a:prstGeom>
          <a:solidFill>
            <a:schemeClr val="bg2">
              <a:lumMod val="90000"/>
            </a:schemeClr>
          </a:solidFill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43808" y="4941168"/>
            <a:ext cx="52565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SHOES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4653136"/>
            <a:ext cx="5760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 04</a:t>
            </a:r>
            <a:endParaRPr lang="cs-CZ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76256" y="332656"/>
            <a:ext cx="1728192" cy="1015663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sp>
        <p:nvSpPr>
          <p:cNvPr id="9" name="Tlačítko akce: Návrat 8">
            <a:hlinkClick r:id="rId2" action="ppaction://hlinksldjump" highlightClick="1"/>
          </p:cNvPr>
          <p:cNvSpPr/>
          <p:nvPr/>
        </p:nvSpPr>
        <p:spPr>
          <a:xfrm>
            <a:off x="7884368" y="5949280"/>
            <a:ext cx="864096" cy="576064"/>
          </a:xfrm>
          <a:prstGeom prst="actionButtonReturn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4818" name="Picture 2" descr="File:Red sho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60647"/>
            <a:ext cx="4536504" cy="43408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691680" y="2060848"/>
          <a:ext cx="5760640" cy="2240136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152128"/>
                <a:gridCol w="1152128"/>
                <a:gridCol w="1152128"/>
                <a:gridCol w="1152128"/>
                <a:gridCol w="1152128"/>
              </a:tblGrid>
              <a:tr h="2240136">
                <a:tc>
                  <a:txBody>
                    <a:bodyPr/>
                    <a:lstStyle/>
                    <a:p>
                      <a:pPr algn="ctr"/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sz="8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endParaRPr lang="cs-CZ" sz="8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6876256" y="332656"/>
            <a:ext cx="1728192" cy="1015663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30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pic>
        <p:nvPicPr>
          <p:cNvPr id="8" name="Picture 2" descr="File:Blue question mark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720080" cy="72008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179512" y="1196752"/>
            <a:ext cx="93610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 13</a:t>
            </a:r>
            <a:endParaRPr lang="cs-CZ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lačítko akce: Dopředu nebo Další 9">
            <a:hlinkClick r:id="" action="ppaction://hlinkshowjump?jump=nextslide" highlightClick="1"/>
          </p:cNvPr>
          <p:cNvSpPr/>
          <p:nvPr/>
        </p:nvSpPr>
        <p:spPr>
          <a:xfrm>
            <a:off x="7956376" y="5805264"/>
            <a:ext cx="864000" cy="576000"/>
          </a:xfrm>
          <a:prstGeom prst="actionButtonForwardNext">
            <a:avLst/>
          </a:prstGeom>
          <a:solidFill>
            <a:schemeClr val="bg2">
              <a:lumMod val="90000"/>
            </a:schemeClr>
          </a:solidFill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43808" y="4941168"/>
            <a:ext cx="52565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SOCKS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76256" y="332656"/>
            <a:ext cx="1728192" cy="1015663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30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sp>
        <p:nvSpPr>
          <p:cNvPr id="9" name="Tlačítko akce: Návrat 8">
            <a:hlinkClick r:id="rId2" action="ppaction://hlinksldjump" highlightClick="1"/>
          </p:cNvPr>
          <p:cNvSpPr/>
          <p:nvPr/>
        </p:nvSpPr>
        <p:spPr>
          <a:xfrm>
            <a:off x="7884368" y="5949280"/>
            <a:ext cx="864096" cy="576064"/>
          </a:xfrm>
          <a:prstGeom prst="actionButtonReturn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2770" name="Picture 2" descr="http://upload.wikimedia.org/wikipedia/commons/f/f6/Colourful_sock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32656"/>
            <a:ext cx="5704564" cy="4248472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251520" y="4725144"/>
            <a:ext cx="93610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 5</a:t>
            </a:r>
            <a:endParaRPr lang="cs-CZ" sz="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691680" y="2060848"/>
          <a:ext cx="5760640" cy="2240136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152128"/>
                <a:gridCol w="1152128"/>
                <a:gridCol w="1152128"/>
                <a:gridCol w="1152128"/>
                <a:gridCol w="1152128"/>
              </a:tblGrid>
              <a:tr h="2240136">
                <a:tc>
                  <a:txBody>
                    <a:bodyPr/>
                    <a:lstStyle/>
                    <a:p>
                      <a:pPr algn="ctr"/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sz="8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sz="8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6876256" y="332656"/>
            <a:ext cx="1728192" cy="101566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30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pic>
        <p:nvPicPr>
          <p:cNvPr id="8" name="Picture 2" descr="File:Blue question mark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720080" cy="72008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179512" y="1196752"/>
            <a:ext cx="93610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 13</a:t>
            </a:r>
            <a:endParaRPr lang="cs-CZ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lačítko akce: Dopředu nebo Další 9">
            <a:hlinkClick r:id="" action="ppaction://hlinkshowjump?jump=nextslide" highlightClick="1"/>
          </p:cNvPr>
          <p:cNvSpPr/>
          <p:nvPr/>
        </p:nvSpPr>
        <p:spPr>
          <a:xfrm>
            <a:off x="7956376" y="5805264"/>
            <a:ext cx="864000" cy="576000"/>
          </a:xfrm>
          <a:prstGeom prst="actionButtonForwardNext">
            <a:avLst/>
          </a:prstGeom>
          <a:solidFill>
            <a:schemeClr val="bg2">
              <a:lumMod val="90000"/>
            </a:schemeClr>
          </a:solidFill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43808" y="4941168"/>
            <a:ext cx="52565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DRESS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2" y="5229200"/>
            <a:ext cx="93610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 12</a:t>
            </a:r>
            <a:endParaRPr lang="cs-CZ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76256" y="332656"/>
            <a:ext cx="1728192" cy="101566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30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sp>
        <p:nvSpPr>
          <p:cNvPr id="9" name="Tlačítko akce: Návrat 8">
            <a:hlinkClick r:id="rId2" action="ppaction://hlinksldjump" highlightClick="1"/>
          </p:cNvPr>
          <p:cNvSpPr/>
          <p:nvPr/>
        </p:nvSpPr>
        <p:spPr>
          <a:xfrm>
            <a:off x="7884368" y="5949280"/>
            <a:ext cx="864096" cy="576064"/>
          </a:xfrm>
          <a:prstGeom prst="actionButtonReturn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0722" name="Picture 2" descr="File:Wedding dresses ide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6606"/>
            <a:ext cx="3907010" cy="49705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6876256" y="332656"/>
            <a:ext cx="1728192" cy="1015663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30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539551" y="2060848"/>
          <a:ext cx="8064896" cy="2240136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152128"/>
                <a:gridCol w="1152128"/>
                <a:gridCol w="1152128"/>
                <a:gridCol w="1152128"/>
                <a:gridCol w="1152128"/>
                <a:gridCol w="1152128"/>
                <a:gridCol w="1152128"/>
              </a:tblGrid>
              <a:tr h="2240136">
                <a:tc>
                  <a:txBody>
                    <a:bodyPr/>
                    <a:lstStyle/>
                    <a:p>
                      <a:pPr algn="ctr"/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sz="8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W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sz="8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sz="8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sz="8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pic>
        <p:nvPicPr>
          <p:cNvPr id="9" name="Picture 2" descr="File:Blue question mark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720080" cy="720080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179512" y="1196752"/>
            <a:ext cx="93610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 13</a:t>
            </a:r>
            <a:endParaRPr lang="cs-CZ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lačítko akce: Dopředu nebo Další 10">
            <a:hlinkClick r:id="" action="ppaction://hlinkshowjump?jump=nextslide" highlightClick="1"/>
          </p:cNvPr>
          <p:cNvSpPr/>
          <p:nvPr/>
        </p:nvSpPr>
        <p:spPr>
          <a:xfrm>
            <a:off x="7956376" y="5805264"/>
            <a:ext cx="864000" cy="576000"/>
          </a:xfrm>
          <a:prstGeom prst="actionButtonForwardNext">
            <a:avLst/>
          </a:prstGeom>
          <a:solidFill>
            <a:schemeClr val="bg2">
              <a:lumMod val="90000"/>
            </a:schemeClr>
          </a:solidFill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43808" y="4941168"/>
            <a:ext cx="52565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SWEATER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2" y="4869160"/>
            <a:ext cx="8640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 09</a:t>
            </a:r>
            <a:endParaRPr lang="cs-CZ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76256" y="332656"/>
            <a:ext cx="1728192" cy="1015663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30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sp>
        <p:nvSpPr>
          <p:cNvPr id="9" name="Tlačítko akce: Návrat 8">
            <a:hlinkClick r:id="rId2" action="ppaction://hlinksldjump" highlightClick="1"/>
          </p:cNvPr>
          <p:cNvSpPr/>
          <p:nvPr/>
        </p:nvSpPr>
        <p:spPr>
          <a:xfrm>
            <a:off x="7884368" y="5949280"/>
            <a:ext cx="864096" cy="576064"/>
          </a:xfrm>
          <a:prstGeom prst="actionButtonReturn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8674" name="Picture 2" descr="http://upload.wikimedia.org/wikipedia/commons/0/0c/Chompa_chilo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04664"/>
            <a:ext cx="5856651" cy="43924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539551" y="2060848"/>
          <a:ext cx="8064896" cy="2240136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152128"/>
                <a:gridCol w="1152128"/>
                <a:gridCol w="1152128"/>
                <a:gridCol w="1152128"/>
                <a:gridCol w="1152128"/>
                <a:gridCol w="1152128"/>
                <a:gridCol w="1152128"/>
              </a:tblGrid>
              <a:tr h="2240136">
                <a:tc>
                  <a:txBody>
                    <a:bodyPr/>
                    <a:lstStyle/>
                    <a:p>
                      <a:pPr algn="ctr"/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sz="8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sz="8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cs-CZ" sz="8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sz="8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6876256" y="332656"/>
            <a:ext cx="1728192" cy="1015663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50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pic>
        <p:nvPicPr>
          <p:cNvPr id="10" name="Picture 2" descr="File:Blue question mark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720080" cy="720080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179512" y="1196752"/>
            <a:ext cx="93610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 13</a:t>
            </a:r>
            <a:endParaRPr lang="cs-CZ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lačítko akce: Dopředu nebo Další 11">
            <a:hlinkClick r:id="" action="ppaction://hlinkshowjump?jump=nextslide" highlightClick="1"/>
          </p:cNvPr>
          <p:cNvSpPr/>
          <p:nvPr/>
        </p:nvSpPr>
        <p:spPr>
          <a:xfrm>
            <a:off x="7956376" y="5805264"/>
            <a:ext cx="864000" cy="576000"/>
          </a:xfrm>
          <a:prstGeom prst="actionButtonForwardNext">
            <a:avLst/>
          </a:prstGeom>
          <a:solidFill>
            <a:schemeClr val="bg2">
              <a:lumMod val="90000"/>
            </a:schemeClr>
          </a:solidFill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843808" y="4941168"/>
            <a:ext cx="52565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T-SHIRT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3528" y="5157192"/>
            <a:ext cx="64807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Obr.01</a:t>
            </a:r>
            <a:endParaRPr lang="cs-CZ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76256" y="332656"/>
            <a:ext cx="1728192" cy="1015663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50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sp>
        <p:nvSpPr>
          <p:cNvPr id="11" name="Tlačítko akce: Návrat 10">
            <a:hlinkClick r:id="rId2" action="ppaction://hlinksldjump" highlightClick="1"/>
          </p:cNvPr>
          <p:cNvSpPr/>
          <p:nvPr/>
        </p:nvSpPr>
        <p:spPr>
          <a:xfrm>
            <a:off x="7884368" y="5949280"/>
            <a:ext cx="864096" cy="576064"/>
          </a:xfrm>
          <a:prstGeom prst="actionButtonReturn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6626" name="Picture 2" descr="File:Wikipedia - T-shir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260648"/>
            <a:ext cx="4104456" cy="48112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691680" y="2060848"/>
          <a:ext cx="5760640" cy="2240136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152128"/>
                <a:gridCol w="1152128"/>
                <a:gridCol w="1152128"/>
                <a:gridCol w="1152128"/>
                <a:gridCol w="1152128"/>
              </a:tblGrid>
              <a:tr h="2240136">
                <a:tc>
                  <a:txBody>
                    <a:bodyPr/>
                    <a:lstStyle/>
                    <a:p>
                      <a:pPr algn="ctr"/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K</a:t>
                      </a:r>
                      <a:endParaRPr lang="cs-CZ" sz="8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sz="8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6876256" y="332656"/>
            <a:ext cx="1728192" cy="101566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50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pic>
        <p:nvPicPr>
          <p:cNvPr id="8" name="Picture 2" descr="File:Blue question mark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720080" cy="72008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179512" y="1196752"/>
            <a:ext cx="93610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 13</a:t>
            </a:r>
            <a:endParaRPr lang="cs-CZ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lačítko akce: Dopředu nebo Další 9">
            <a:hlinkClick r:id="" action="ppaction://hlinkshowjump?jump=nextslide" highlightClick="1"/>
          </p:cNvPr>
          <p:cNvSpPr/>
          <p:nvPr/>
        </p:nvSpPr>
        <p:spPr>
          <a:xfrm>
            <a:off x="7956376" y="5805264"/>
            <a:ext cx="864000" cy="576000"/>
          </a:xfrm>
          <a:prstGeom prst="actionButtonForwardNext">
            <a:avLst/>
          </a:prstGeom>
          <a:solidFill>
            <a:schemeClr val="bg2">
              <a:lumMod val="90000"/>
            </a:schemeClr>
          </a:solidFill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43808" y="4941168"/>
            <a:ext cx="52565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SKIRT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9512" y="6021288"/>
            <a:ext cx="8640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Obr.02</a:t>
            </a:r>
            <a:endParaRPr lang="cs-CZ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76256" y="332656"/>
            <a:ext cx="1728192" cy="101566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50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sp>
        <p:nvSpPr>
          <p:cNvPr id="10" name="Tlačítko akce: Návrat 9">
            <a:hlinkClick r:id="rId2" action="ppaction://hlinksldjump" highlightClick="1"/>
          </p:cNvPr>
          <p:cNvSpPr/>
          <p:nvPr/>
        </p:nvSpPr>
        <p:spPr>
          <a:xfrm>
            <a:off x="7884368" y="5949280"/>
            <a:ext cx="864096" cy="576064"/>
          </a:xfrm>
          <a:prstGeom prst="actionButtonReturn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2290" name="Picture 2" descr="File:Skirt wik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3848100" cy="57054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691680" y="2060848"/>
          <a:ext cx="5760640" cy="2240136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152128"/>
                <a:gridCol w="1152128"/>
                <a:gridCol w="1152128"/>
                <a:gridCol w="1152128"/>
                <a:gridCol w="1152128"/>
              </a:tblGrid>
              <a:tr h="2240136">
                <a:tc>
                  <a:txBody>
                    <a:bodyPr/>
                    <a:lstStyle/>
                    <a:p>
                      <a:pPr algn="ctr"/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sz="8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sz="8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6876256" y="332656"/>
            <a:ext cx="1728192" cy="1015663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50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79512" y="1196752"/>
            <a:ext cx="93610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 13</a:t>
            </a:r>
            <a:endParaRPr lang="cs-CZ" sz="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 descr="File:Blue question mark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720080" cy="720080"/>
          </a:xfrm>
          <a:prstGeom prst="rect">
            <a:avLst/>
          </a:prstGeom>
          <a:noFill/>
        </p:spPr>
      </p:pic>
      <p:sp>
        <p:nvSpPr>
          <p:cNvPr id="10" name="Tlačítko akce: Dopředu nebo Další 9">
            <a:hlinkClick r:id="" action="ppaction://hlinkshowjump?jump=nextslide" highlightClick="1"/>
          </p:cNvPr>
          <p:cNvSpPr/>
          <p:nvPr/>
        </p:nvSpPr>
        <p:spPr>
          <a:xfrm>
            <a:off x="7956376" y="5805264"/>
            <a:ext cx="864000" cy="576000"/>
          </a:xfrm>
          <a:prstGeom prst="actionButtonForwardNext">
            <a:avLst/>
          </a:prstGeom>
          <a:solidFill>
            <a:schemeClr val="bg2">
              <a:lumMod val="90000"/>
            </a:schemeClr>
          </a:solidFill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43808" y="4941168"/>
            <a:ext cx="52565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SHIRT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2" y="5373216"/>
            <a:ext cx="79208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 07</a:t>
            </a:r>
            <a:endParaRPr lang="cs-CZ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76256" y="332656"/>
            <a:ext cx="1728192" cy="1015663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50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sp>
        <p:nvSpPr>
          <p:cNvPr id="9" name="Tlačítko akce: Návrat 8">
            <a:hlinkClick r:id="rId2" action="ppaction://hlinksldjump" highlightClick="1"/>
          </p:cNvPr>
          <p:cNvSpPr/>
          <p:nvPr/>
        </p:nvSpPr>
        <p:spPr>
          <a:xfrm>
            <a:off x="7884368" y="5949280"/>
            <a:ext cx="864096" cy="576064"/>
          </a:xfrm>
          <a:prstGeom prst="actionButtonReturn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2530" name="Picture 2" descr="File:Hawaiian Shir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3810000" cy="5048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691680" y="2060848"/>
          <a:ext cx="5760640" cy="2240136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152128"/>
                <a:gridCol w="1152128"/>
                <a:gridCol w="1152128"/>
                <a:gridCol w="1152128"/>
                <a:gridCol w="1152128"/>
              </a:tblGrid>
              <a:tr h="2240136">
                <a:tc>
                  <a:txBody>
                    <a:bodyPr/>
                    <a:lstStyle/>
                    <a:p>
                      <a:pPr algn="ctr"/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sz="8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F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sz="8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6876256" y="332656"/>
            <a:ext cx="1728192" cy="1015663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100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lačítko akce: Dopředu nebo Další 5">
            <a:hlinkClick r:id="" action="ppaction://hlinkshowjump?jump=nextslide" highlightClick="1"/>
          </p:cNvPr>
          <p:cNvSpPr/>
          <p:nvPr/>
        </p:nvSpPr>
        <p:spPr>
          <a:xfrm>
            <a:off x="7956376" y="5805264"/>
            <a:ext cx="864000" cy="576000"/>
          </a:xfrm>
          <a:prstGeom prst="actionButtonForwardNext">
            <a:avLst/>
          </a:prstGeom>
          <a:solidFill>
            <a:schemeClr val="bg2">
              <a:lumMod val="90000"/>
            </a:schemeClr>
          </a:solidFill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79512" y="1196752"/>
            <a:ext cx="93610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 13</a:t>
            </a:r>
            <a:endParaRPr lang="cs-CZ" sz="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 descr="File:Blue question mark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720080" cy="7200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43808" y="4941168"/>
            <a:ext cx="52565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SCARF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1520" y="4797152"/>
            <a:ext cx="7200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 06</a:t>
            </a:r>
            <a:endParaRPr lang="cs-CZ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76256" y="332656"/>
            <a:ext cx="1728192" cy="1015663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100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sp>
        <p:nvSpPr>
          <p:cNvPr id="10" name="Tlačítko akce: Návrat 9">
            <a:hlinkClick r:id="rId2" action="ppaction://hlinksldjump" highlightClick="1"/>
          </p:cNvPr>
          <p:cNvSpPr/>
          <p:nvPr/>
        </p:nvSpPr>
        <p:spPr>
          <a:xfrm>
            <a:off x="7884368" y="5949280"/>
            <a:ext cx="864096" cy="576064"/>
          </a:xfrm>
          <a:prstGeom prst="actionButtonReturn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0482" name="Picture 2" descr="File:Musquash fur scar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1" y="260648"/>
            <a:ext cx="5856650" cy="43924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987600" y="2060848"/>
          <a:ext cx="7168800" cy="2240136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896100"/>
                <a:gridCol w="896100"/>
                <a:gridCol w="896100"/>
                <a:gridCol w="896100"/>
                <a:gridCol w="896100"/>
                <a:gridCol w="896100"/>
                <a:gridCol w="896100"/>
                <a:gridCol w="896100"/>
              </a:tblGrid>
              <a:tr h="2240136">
                <a:tc>
                  <a:txBody>
                    <a:bodyPr/>
                    <a:lstStyle/>
                    <a:p>
                      <a:pPr algn="ctr"/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sz="8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U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sz="8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sz="8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sz="8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6876256" y="332656"/>
            <a:ext cx="1728192" cy="101566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100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pic>
        <p:nvPicPr>
          <p:cNvPr id="8" name="Picture 2" descr="File:Blue question mark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32656"/>
            <a:ext cx="720080" cy="72008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179512" y="1196752"/>
            <a:ext cx="93610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 13</a:t>
            </a:r>
            <a:endParaRPr lang="cs-CZ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lačítko akce: Dopředu nebo Další 10">
            <a:hlinkClick r:id="" action="ppaction://hlinkshowjump?jump=nextslide" highlightClick="1"/>
          </p:cNvPr>
          <p:cNvSpPr/>
          <p:nvPr/>
        </p:nvSpPr>
        <p:spPr>
          <a:xfrm>
            <a:off x="7956376" y="5805264"/>
            <a:ext cx="864000" cy="576000"/>
          </a:xfrm>
          <a:prstGeom prst="actionButtonForwardNext">
            <a:avLst/>
          </a:prstGeom>
          <a:solidFill>
            <a:schemeClr val="bg2">
              <a:lumMod val="90000"/>
            </a:schemeClr>
          </a:solidFill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43808" y="4941168"/>
            <a:ext cx="52565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TROUSERS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6021288"/>
            <a:ext cx="8640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 11</a:t>
            </a:r>
            <a:endParaRPr lang="cs-CZ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76256" y="332656"/>
            <a:ext cx="1728192" cy="101566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100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sp>
        <p:nvSpPr>
          <p:cNvPr id="9" name="Tlačítko akce: Návrat 8">
            <a:hlinkClick r:id="rId2" action="ppaction://hlinksldjump" highlightClick="1"/>
          </p:cNvPr>
          <p:cNvSpPr/>
          <p:nvPr/>
        </p:nvSpPr>
        <p:spPr>
          <a:xfrm>
            <a:off x="7884368" y="5949280"/>
            <a:ext cx="864096" cy="576064"/>
          </a:xfrm>
          <a:prstGeom prst="actionButtonReturn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7410" name="Picture 2" descr="File:Trouser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2619375" cy="5695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115616" y="2060848"/>
          <a:ext cx="6912768" cy="2240136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152128"/>
                <a:gridCol w="1152128"/>
                <a:gridCol w="1152128"/>
                <a:gridCol w="1152128"/>
                <a:gridCol w="1152128"/>
                <a:gridCol w="1152128"/>
              </a:tblGrid>
              <a:tr h="2240136">
                <a:tc>
                  <a:txBody>
                    <a:bodyPr/>
                    <a:lstStyle/>
                    <a:p>
                      <a:pPr algn="ctr"/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sz="8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  <a:endParaRPr lang="cs-CZ" sz="8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0" b="1" dirty="0" smtClean="0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sz="8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79512" y="1196752"/>
            <a:ext cx="93610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 13</a:t>
            </a:r>
            <a:endParaRPr lang="cs-CZ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76256" y="332656"/>
            <a:ext cx="1728192" cy="1015663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100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lačítko akce: Dopředu nebo Další 5">
            <a:hlinkClick r:id="" action="ppaction://hlinkshowjump?jump=nextslide" highlightClick="1"/>
          </p:cNvPr>
          <p:cNvSpPr/>
          <p:nvPr/>
        </p:nvSpPr>
        <p:spPr>
          <a:xfrm>
            <a:off x="7956376" y="5805264"/>
            <a:ext cx="864000" cy="576000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pic>
        <p:nvPicPr>
          <p:cNvPr id="16386" name="Picture 2" descr="File:Blue question mark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720080" cy="7200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43808" y="4941168"/>
            <a:ext cx="52565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GLOVES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5229200"/>
            <a:ext cx="10801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 08</a:t>
            </a:r>
            <a:endParaRPr lang="cs-CZ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76256" y="332656"/>
            <a:ext cx="1728192" cy="1015663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100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sp>
        <p:nvSpPr>
          <p:cNvPr id="10" name="Tlačítko akce: Návrat 9">
            <a:hlinkClick r:id="rId2" action="ppaction://hlinksldjump" highlightClick="1"/>
          </p:cNvPr>
          <p:cNvSpPr/>
          <p:nvPr/>
        </p:nvSpPr>
        <p:spPr>
          <a:xfrm>
            <a:off x="7884368" y="5949280"/>
            <a:ext cx="864096" cy="576064"/>
          </a:xfrm>
          <a:prstGeom prst="actionButtonReturn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074" name="Picture 2" descr="http://upload.wikimedia.org/wikipedia/commons/9/9e/Osaka_Fight_Gear_Muay_Thai_Glov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7"/>
            <a:ext cx="5112568" cy="47853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1196752"/>
            <a:ext cx="846000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01: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PEREZ,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Mike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 E.,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Commons.wikimedia.org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Wikipedia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- T-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shirt.jpg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 2008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-04-29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-0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3]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2.0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Generic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WWW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2"/>
              </a:rPr>
              <a:t>http://commons.wikimedia.org/wiki/File:Wikipedia_-_T-shirt.jpg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02: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JANMAD,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Commons.wikimedia.org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en-US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Skirt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wiki.jpg</a:t>
            </a:r>
            <a:r>
              <a:rPr lang="en-US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 2006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-12-30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2012-04-03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Share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Alike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2.5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Generic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3"/>
              </a:rPr>
              <a:t>http://commons.wikimedia.org/wiki/File:Skirt_wiki.jpg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03: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KF,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Commons.wikimedia.org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Felt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hat.JPG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2004-08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2012-04-03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Public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domain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4"/>
              </a:rPr>
              <a:t>http://commons.wikimedia.org/wiki/File:Felt_hat.JPG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04: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ALBI V R,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Commons.wikimedia.org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Red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shoes.jpg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2010-05-16</a:t>
            </a:r>
          </a:p>
          <a:p>
            <a:pPr>
              <a:lnSpc>
                <a:spcPct val="150000"/>
              </a:lnSpc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2012-04-03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2.0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Generic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5"/>
              </a:rPr>
              <a:t>http://commons.wikimedia.org/wiki/File:Red_shoes.jpg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endParaRPr lang="cs-CZ" sz="1600" dirty="0" smtClean="0"/>
          </a:p>
          <a:p>
            <a:endParaRPr lang="cs-CZ" sz="1600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62068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ZDROJE: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196752"/>
            <a:ext cx="84600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05: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ZARA, J.,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Commons.wikimedia.org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Colourful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socks.jpg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2007-12-08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2012-04-03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Share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Alike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2.0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Generic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2"/>
              </a:rPr>
              <a:t>http://commons.wikimedia.org/wiki/File:Colourful_socks.jpg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06: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LIBRICOOL (TALK),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Commons.wikimedia.org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Musquash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fur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scarf.jpg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2010-10-10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2012-04-03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Public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domain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3"/>
              </a:rPr>
              <a:t>http://commons.wikimedia.org/wiki/File:Musquash_fur_scarf.jpg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07: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KS SCHWARTZ,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Commons.wikimedia.org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Hawaiian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Shirt.jpg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2006-02-09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2012-04-03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Public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domain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4"/>
              </a:rPr>
              <a:t>http://commons.wikimedia.org/wiki/File:Hawaiian_Shirt.jpg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08: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KARNAZ,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Commons.wikimedia.org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Osaka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Fight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Gear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Muay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Thai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Gloves.jpg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 2011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03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22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2012-04-03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Share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Alike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3.0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Unported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5"/>
              </a:rPr>
              <a:t>http://commons.wikimedia.org/wiki/File:Osaka_Fight_Gear_Muay_Thai_Gloves.jpg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cs-CZ" sz="1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62068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ZDROJE: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1124744"/>
            <a:ext cx="846000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09: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LIN IINAO,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Commons.wikimedia.org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Chompa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chilota.JPG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2007-01-02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2012-04-03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Share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Alike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3.0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Unported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2"/>
              </a:rPr>
              <a:t>http://commons.wikimedia.org/wiki/File:Chompa_chilota.JPG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1600" b="1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10: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TFISCHER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Commons.wikimedia.org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Flat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cap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-front-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view.jpg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2009-11-06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2012-04-03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Share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Alike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3.0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Unported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3"/>
              </a:rPr>
              <a:t>http://commons.wikimedia.org/wiki/File:Flat-cap-front-view.jpg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11: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SILONOV, AL,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Commons.wikimedia.org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Trousers.jpg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2006-02-19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2012-04-03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Share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Alike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3.0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Unported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4"/>
              </a:rPr>
              <a:t>http://commons.wikimedia.org/wiki/File:Trousers.jpg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12: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DRESSBLOG,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Commons.wikimedia.org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Wedding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dresses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idea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s.jpg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2011-09-10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2012-04-03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Share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Alike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3.0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Unported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5"/>
              </a:rPr>
              <a:t>http://commons.wikimedia.org/wiki/File:Wedding_dresses_ideas.jpg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endParaRPr lang="cs-CZ" sz="1600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62068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ZDROJE: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340768"/>
            <a:ext cx="8460000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13: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ANDUX,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Commons.wikimedia.org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Blue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question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mark.svg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2006-06-24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2012-04-03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Public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domain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2"/>
              </a:rPr>
              <a:t>http://commons.wikimedia.org/wiki/File:Blue_question_mark.svg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62068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ZDROJE: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2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Motiv2</Template>
  <TotalTime>515</TotalTime>
  <Words>1342</Words>
  <Application>Microsoft Office PowerPoint</Application>
  <PresentationFormat>Předvádění na obrazovce (4:3)</PresentationFormat>
  <Paragraphs>211</Paragraphs>
  <Slides>32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4" baseType="lpstr">
      <vt:lpstr>Motiv2</vt:lpstr>
      <vt:lpstr>Acrobat Document</vt:lpstr>
      <vt:lpstr>Název školy: Svobodná základní škola,o.p.s. Autor: Karolína Bryczová Vasková Název materiálu: VY_32_INOVACE_11_ANGLIČTINA_CLOTHES Název: CLOTHES Číslo projektu: CZ.1.07/1.4.00/21.0929</vt:lpstr>
      <vt:lpstr>Prezentace aplikace PowerPoint</vt:lpstr>
      <vt:lpstr>Prezentace aplikace PowerPoint</vt:lpstr>
      <vt:lpstr>CLOTHES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Svobodná základní škola,o.p.s. Autor: Karolína Bryczová Vasková Název materiálu: VY_32_INOVACE_02_ANGLIČTINA_numbers Název: numbers Číslo projektu: ………</dc:title>
  <dc:creator>Pavel Brycz</dc:creator>
  <cp:lastModifiedBy>PC</cp:lastModifiedBy>
  <cp:revision>116</cp:revision>
  <dcterms:created xsi:type="dcterms:W3CDTF">2012-03-31T12:09:58Z</dcterms:created>
  <dcterms:modified xsi:type="dcterms:W3CDTF">2012-05-07T09:02:00Z</dcterms:modified>
</cp:coreProperties>
</file>