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9" r:id="rId9"/>
    <p:sldId id="278" r:id="rId10"/>
    <p:sldId id="281" r:id="rId11"/>
    <p:sldId id="282" r:id="rId12"/>
    <p:sldId id="280" r:id="rId13"/>
    <p:sldId id="284" r:id="rId14"/>
    <p:sldId id="285" r:id="rId15"/>
    <p:sldId id="261" r:id="rId16"/>
    <p:sldId id="270" r:id="rId1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00"/>
    <a:srgbClr val="FF0066"/>
    <a:srgbClr val="703B0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0925" autoAdjust="0"/>
  </p:normalViewPr>
  <p:slideViewPr>
    <p:cSldViewPr>
      <p:cViewPr varScale="1">
        <p:scale>
          <a:sx n="67" d="100"/>
          <a:sy n="67" d="100"/>
        </p:scale>
        <p:origin x="-1494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8495E94-2882-4C15-AC63-B416557FB3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04B9C-72D5-433B-948C-123C4C69A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3929-F1D3-4820-9708-DA5DF49EB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52EFC-F1F6-4710-8C63-83DF8CDF92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1BF35-708C-41F4-99CF-32EC3A6CC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ED978-ABF4-453C-B37F-2E0D1B0D02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4B1A3-2241-4A8D-B27F-EFC4B47910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0508E-6839-4B2A-A037-4944B7659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Klepnutím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A7E09-F3D4-42E3-BE96-B0F5EC0A2A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5CD6C-EA39-43A3-951E-5F5B905EB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90362-B6D5-4C99-9B4C-2EFBA318C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CDAEFF9-3F0E-428A-8D16-58FCAC4E4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hyperlink" Target="http://dumy.cz/" TargetMode="External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hopping_basket.svg" TargetMode="External"/><Relationship Id="rId2" Type="http://schemas.openxmlformats.org/officeDocument/2006/relationships/hyperlink" Target="http://commons.wikimedia.org/wiki/File:Steel_bed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Basketball_ball.sv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ananas.svg" TargetMode="External"/><Relationship Id="rId2" Type="http://schemas.openxmlformats.org/officeDocument/2006/relationships/hyperlink" Target="http://commons.wikimedia.org/wiki/File:Apple_unbitten.sv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clker.com/clipart-white-mouse-1.html" TargetMode="External"/><Relationship Id="rId4" Type="http://schemas.openxmlformats.org/officeDocument/2006/relationships/hyperlink" Target="http://commons.wikimedia.org/wiki/File:Mug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476672"/>
            <a:ext cx="7511752" cy="2018928"/>
          </a:xfrm>
        </p:spPr>
        <p:txBody>
          <a:bodyPr/>
          <a:lstStyle/>
          <a:p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err="1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VY_32_INOVACE_16_ANGLIČTINA_WHERE´S OTTO?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WHERE´S OTTO?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CZ.1.07/1.4.00/21.0929</a:t>
            </a:r>
            <a:endParaRPr lang="cs-CZ" sz="2000" b="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3969" y="2643166"/>
            <a:ext cx="46085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WHERE´S OTTO?</a:t>
            </a:r>
          </a:p>
          <a:p>
            <a:endParaRPr lang="cs-CZ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1969194157"/>
              </p:ext>
            </p:extLst>
          </p:nvPr>
        </p:nvGraphicFramePr>
        <p:xfrm>
          <a:off x="7667625" y="549275"/>
          <a:ext cx="900113" cy="719138"/>
        </p:xfrm>
        <a:graphic>
          <a:graphicData uri="http://schemas.openxmlformats.org/presentationml/2006/ole">
            <p:oleObj spid="_x0000_s1037" name="Acrobat Document" r:id="rId4" imgW="9523810" imgH="7621064" progId="AcroExch.Document.7">
              <p:embed/>
            </p:oleObj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296213"/>
            <a:ext cx="783087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Materiál je určen pro žáky 2. třídy.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Děti hravou procvičují předložky IN, ON, BEHIND, UNDER, IN FRONT OF, NEXT TO.</a:t>
            </a:r>
          </a:p>
          <a:p>
            <a:pPr>
              <a:lnSpc>
                <a:spcPct val="150000"/>
              </a:lnSpc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vičení má svoji posloupnost. Žáci si nejdříve připomenou předložky, následně uplatňují čtenářské dovednosti a v poslední řadě číslovky zapisují. Na závěr děti čeká křížovka, kterou dostanou také na pracovním listě.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Spojení obrázku a mluveného slova, či psaného textu motivuje žáky k větší aktivitě, a tím vede k lepšímu zapamatování si slovní zásoby. 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Správnost svých odpovědí si mohou hned překontrolovat.</a:t>
            </a:r>
          </a:p>
          <a:p>
            <a:pPr>
              <a:lnSpc>
                <a:spcPct val="150000"/>
              </a:lnSpc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tabulka na psaní + fix (papír a tužka),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tužka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a pracovní list (viz.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kno č.13).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Fixy 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173578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132856"/>
            <a:ext cx="3233514" cy="32335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467544" y="260648"/>
            <a:ext cx="8229600" cy="1043136"/>
          </a:xfrm>
          <a:prstGeom prst="rect">
            <a:avLst/>
          </a:prstGeom>
        </p:spPr>
        <p:txBody>
          <a:bodyPr/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HELLO, I AM OTTO!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4581128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406393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1905980" y="836712"/>
            <a:ext cx="5332040" cy="5396569"/>
            <a:chOff x="1905980" y="836712"/>
            <a:chExt cx="5332040" cy="5396569"/>
          </a:xfrm>
        </p:grpSpPr>
        <p:pic>
          <p:nvPicPr>
            <p:cNvPr id="3074" name="Picture 2" descr="C:\Users\PC\AppData\Local\Temp\MC900441793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5980" y="836712"/>
              <a:ext cx="5332040" cy="533204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50262" y="4904556"/>
              <a:ext cx="1328725" cy="132872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" name="Nadpis 1"/>
          <p:cNvSpPr txBox="1">
            <a:spLocks/>
          </p:cNvSpPr>
          <p:nvPr/>
        </p:nvSpPr>
        <p:spPr>
          <a:xfrm>
            <a:off x="467544" y="6093296"/>
            <a:ext cx="8229600" cy="1043136"/>
          </a:xfrm>
          <a:prstGeom prst="rect">
            <a:avLst/>
          </a:prstGeom>
        </p:spPr>
        <p:txBody>
          <a:bodyPr/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r>
              <a:rPr lang="cs-CZ" sz="28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OTTO IS </a:t>
            </a:r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effectLst/>
                <a:latin typeface="Arial" pitchFamily="34" charset="0"/>
                <a:cs typeface="Arial" pitchFamily="34" charset="0"/>
              </a:rPr>
              <a:t>UNDER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THE TREE.</a:t>
            </a:r>
            <a:endParaRPr lang="cs-CZ" sz="2800" b="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283968" y="404664"/>
            <a:ext cx="4692123" cy="1043136"/>
          </a:xfrm>
          <a:prstGeom prst="rect">
            <a:avLst/>
          </a:prstGeo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r"/>
            <a:r>
              <a:rPr lang="cs-CZ" sz="4000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UNDER</a:t>
            </a:r>
            <a:r>
              <a:rPr lang="cs-CZ" sz="4000" cap="all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" pitchFamily="34" charset="0"/>
                <a:cs typeface="Arial" pitchFamily="34" charset="0"/>
              </a:rPr>
              <a:t> </a:t>
            </a:r>
            <a:endParaRPr lang="cs-CZ" cap="all" dirty="0">
              <a:ln>
                <a:solidFill>
                  <a:schemeClr val="tx1"/>
                </a:solidFill>
              </a:ln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3521" y="5434204"/>
            <a:ext cx="65584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78987" y="5841558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54868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WHERE´S OTTO?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9866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683568" y="1556792"/>
            <a:ext cx="7620000" cy="4333875"/>
            <a:chOff x="683568" y="1556792"/>
            <a:chExt cx="7620000" cy="4333875"/>
          </a:xfrm>
        </p:grpSpPr>
        <p:pic>
          <p:nvPicPr>
            <p:cNvPr id="4100" name="Picture 4" descr="File:Steel bed.sv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8" y="1556792"/>
              <a:ext cx="7620000" cy="433387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88879" y="2132856"/>
              <a:ext cx="2009378" cy="200937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Nadpis 1"/>
          <p:cNvSpPr txBox="1">
            <a:spLocks/>
          </p:cNvSpPr>
          <p:nvPr/>
        </p:nvSpPr>
        <p:spPr>
          <a:xfrm>
            <a:off x="467544" y="6093296"/>
            <a:ext cx="8229600" cy="1043136"/>
          </a:xfrm>
          <a:prstGeom prst="rect">
            <a:avLst/>
          </a:prstGeom>
        </p:spPr>
        <p:txBody>
          <a:bodyPr/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r>
              <a:rPr lang="cs-CZ" sz="28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OTTO IS </a:t>
            </a:r>
            <a:r>
              <a:rPr lang="cs-CZ" sz="2800" dirty="0" smtClean="0">
                <a:ln>
                  <a:solidFill>
                    <a:sysClr val="windowText" lastClr="000000"/>
                  </a:solidFill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ON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THE BED.</a:t>
            </a:r>
            <a:endParaRPr lang="cs-CZ" sz="2800" b="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940152" y="476672"/>
            <a:ext cx="2581080" cy="1043136"/>
          </a:xfrm>
          <a:prstGeom prst="rect">
            <a:avLst/>
          </a:prstGeo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r"/>
            <a:r>
              <a:rPr lang="cs-CZ" sz="4000" dirty="0" smtClean="0">
                <a:ln/>
                <a:solidFill>
                  <a:schemeClr val="accent3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ON</a:t>
            </a:r>
            <a:r>
              <a:rPr lang="cs-CZ" sz="4000" dirty="0" smtClean="0">
                <a:ln/>
                <a:solidFill>
                  <a:schemeClr val="accent3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n/>
              <a:solidFill>
                <a:schemeClr val="accent3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2780928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60032" y="544522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54868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WHERE´S OTTO?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87394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547664" y="692696"/>
            <a:ext cx="6048672" cy="5366754"/>
            <a:chOff x="1475656" y="1052736"/>
            <a:chExt cx="6048672" cy="5366754"/>
          </a:xfrm>
        </p:grpSpPr>
        <p:pic>
          <p:nvPicPr>
            <p:cNvPr id="14340" name="Picture 4" descr="File:Shopping basket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691680" y="1052736"/>
              <a:ext cx="5832648" cy="5366754"/>
            </a:xfrm>
            <a:prstGeom prst="rect">
              <a:avLst/>
            </a:prstGeom>
            <a:noFill/>
          </p:spPr>
        </p:pic>
        <p:pic>
          <p:nvPicPr>
            <p:cNvPr id="4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 b="46246"/>
            <a:stretch>
              <a:fillRect/>
            </a:stretch>
          </p:blipFill>
          <p:spPr bwMode="auto">
            <a:xfrm>
              <a:off x="1475656" y="2204864"/>
              <a:ext cx="3439270" cy="1848743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Nadpis 1"/>
          <p:cNvSpPr txBox="1">
            <a:spLocks/>
          </p:cNvSpPr>
          <p:nvPr/>
        </p:nvSpPr>
        <p:spPr>
          <a:xfrm>
            <a:off x="467544" y="6093296"/>
            <a:ext cx="8229600" cy="1043136"/>
          </a:xfrm>
          <a:prstGeom prst="rect">
            <a:avLst/>
          </a:prstGeom>
        </p:spPr>
        <p:txBody>
          <a:bodyPr/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r>
              <a:rPr lang="cs-CZ" sz="28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OTTO IS </a:t>
            </a:r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chemeClr val="bg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IN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THE BASKET.</a:t>
            </a:r>
            <a:endParaRPr lang="cs-CZ" sz="2800" b="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156176" y="260648"/>
            <a:ext cx="2581080" cy="1043136"/>
          </a:xfrm>
          <a:prstGeom prst="rect">
            <a:avLst/>
          </a:prstGeo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r"/>
            <a:r>
              <a:rPr lang="cs-CZ" sz="8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IN</a:t>
            </a:r>
            <a:r>
              <a:rPr lang="cs-CZ" sz="800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endParaRPr lang="cs-CZ" sz="8000" dirty="0">
              <a:ln w="12700">
                <a:solidFill>
                  <a:schemeClr val="tx1"/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48264" y="551723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63888" y="191683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54868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WHERE´S OTTO?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115616" y="1484784"/>
            <a:ext cx="7347817" cy="4825093"/>
            <a:chOff x="899592" y="1412776"/>
            <a:chExt cx="7563841" cy="4897101"/>
          </a:xfrm>
        </p:grpSpPr>
        <p:pic>
          <p:nvPicPr>
            <p:cNvPr id="3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8104" y="2996952"/>
              <a:ext cx="2955329" cy="295532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530" name="Picture 2" descr="File:Basketball ball.sv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99592" y="1412776"/>
              <a:ext cx="4680520" cy="4897101"/>
            </a:xfrm>
            <a:prstGeom prst="rect">
              <a:avLst/>
            </a:prstGeom>
            <a:noFill/>
          </p:spPr>
        </p:pic>
      </p:grpSp>
      <p:sp>
        <p:nvSpPr>
          <p:cNvPr id="5" name="Nadpis 1"/>
          <p:cNvSpPr txBox="1">
            <a:spLocks/>
          </p:cNvSpPr>
          <p:nvPr/>
        </p:nvSpPr>
        <p:spPr>
          <a:xfrm>
            <a:off x="467544" y="6021288"/>
            <a:ext cx="8229600" cy="1043136"/>
          </a:xfrm>
          <a:prstGeom prst="rect">
            <a:avLst/>
          </a:prstGeom>
        </p:spPr>
        <p:txBody>
          <a:bodyPr/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r>
              <a:rPr lang="cs-CZ" sz="28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OTTO IS </a:t>
            </a:r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FF6600"/>
                </a:solidFill>
                <a:effectLst/>
                <a:latin typeface="Arial" pitchFamily="34" charset="0"/>
                <a:cs typeface="Arial" pitchFamily="34" charset="0"/>
              </a:rPr>
              <a:t>NEXT TO</a:t>
            </a:r>
            <a:r>
              <a:rPr lang="cs-CZ" sz="2800" b="0" dirty="0" smtClean="0">
                <a:ln>
                  <a:solidFill>
                    <a:schemeClr val="tx1"/>
                  </a:solidFill>
                </a:ln>
                <a:solidFill>
                  <a:srgbClr val="FF6600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THE BALL.</a:t>
            </a:r>
            <a:endParaRPr lang="cs-CZ" sz="2800" b="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707904" y="260648"/>
            <a:ext cx="5124171" cy="1043136"/>
          </a:xfrm>
          <a:prstGeom prst="rect">
            <a:avLst/>
          </a:prstGeo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r"/>
            <a:r>
              <a:rPr lang="cs-CZ" sz="8000" dirty="0" smtClean="0">
                <a:ln/>
                <a:solidFill>
                  <a:schemeClr val="accent3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66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NEXT TO </a:t>
            </a:r>
            <a:endParaRPr lang="cs-CZ" sz="6000" dirty="0">
              <a:ln w="12700">
                <a:solidFill>
                  <a:schemeClr val="tx1"/>
                </a:solidFill>
                <a:prstDash val="solid"/>
              </a:ln>
              <a:solidFill>
                <a:srgbClr val="FF66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028384" y="573325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71600" y="544522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4868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WHERE´S OTTO?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23241" y="6021288"/>
            <a:ext cx="9020759" cy="1043136"/>
          </a:xfrm>
          <a:prstGeom prst="rect">
            <a:avLst/>
          </a:prstGeom>
        </p:spPr>
        <p:txBody>
          <a:bodyPr/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r>
              <a:rPr lang="cs-CZ" sz="28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OTTO IS </a:t>
            </a:r>
            <a:r>
              <a:rPr lang="cs-CZ" sz="2800" dirty="0" smtClean="0">
                <a:solidFill>
                  <a:srgbClr val="FF0000"/>
                </a:solidFill>
                <a:effectLst/>
                <a:latin typeface="Arial" pitchFamily="34" charset="0"/>
                <a:cs typeface="Arial" pitchFamily="34" charset="0"/>
              </a:rPr>
              <a:t>IN FRONT OF</a:t>
            </a:r>
            <a:r>
              <a:rPr lang="cs-CZ" sz="2800" b="0" dirty="0" smtClean="0">
                <a:solidFill>
                  <a:srgbClr val="FF0000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THE APPLE.</a:t>
            </a:r>
            <a:endParaRPr lang="cs-CZ" sz="2800" b="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699792" y="260648"/>
            <a:ext cx="7500435" cy="1043136"/>
          </a:xfrm>
          <a:prstGeom prst="rect">
            <a:avLst/>
          </a:prstGeo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r>
              <a:rPr lang="cs-CZ" sz="6000" dirty="0" smtClean="0">
                <a:ln/>
                <a:solidFill>
                  <a:schemeClr val="accent3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IN FRONT</a:t>
            </a:r>
            <a:r>
              <a:rPr lang="cs-CZ" sz="800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OF</a:t>
            </a:r>
            <a:endParaRPr lang="cs-CZ" sz="600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547664" y="908720"/>
            <a:ext cx="4968552" cy="5360145"/>
            <a:chOff x="1979712" y="908720"/>
            <a:chExt cx="4968552" cy="5360145"/>
          </a:xfrm>
        </p:grpSpPr>
        <p:pic>
          <p:nvPicPr>
            <p:cNvPr id="23554" name="Picture 2" descr="File:Apple unbitten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979712" y="908720"/>
              <a:ext cx="4968552" cy="5264486"/>
            </a:xfrm>
            <a:prstGeom prst="rect">
              <a:avLst/>
            </a:prstGeom>
            <a:noFill/>
          </p:spPr>
        </p:pic>
        <p:pic>
          <p:nvPicPr>
            <p:cNvPr id="5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9832" y="3356992"/>
              <a:ext cx="2870925" cy="2911873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" name="TextovéPole 7"/>
          <p:cNvSpPr txBox="1"/>
          <p:nvPr/>
        </p:nvSpPr>
        <p:spPr>
          <a:xfrm>
            <a:off x="5580112" y="558924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691680" y="515719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4868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WHERE´S OTTO?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5949280"/>
            <a:ext cx="8229600" cy="1043136"/>
          </a:xfrm>
          <a:prstGeom prst="rect">
            <a:avLst/>
          </a:prstGeom>
        </p:spPr>
        <p:txBody>
          <a:bodyPr/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r>
              <a:rPr lang="cs-CZ" sz="28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OTTO IS </a:t>
            </a:r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effectLst/>
                <a:latin typeface="Arial" pitchFamily="34" charset="0"/>
                <a:cs typeface="Arial" pitchFamily="34" charset="0"/>
              </a:rPr>
              <a:t>BEHIND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BANANAS</a:t>
            </a:r>
            <a:r>
              <a:rPr lang="cs-CZ" sz="36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</a:t>
            </a:r>
            <a:endParaRPr lang="cs-CZ" sz="3600" b="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635896" y="260648"/>
            <a:ext cx="5124171" cy="1043136"/>
          </a:xfrm>
          <a:prstGeom prst="rect">
            <a:avLst/>
          </a:prstGeo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r>
              <a:rPr lang="cs-CZ" sz="8000" dirty="0" smtClean="0">
                <a:ln/>
                <a:solidFill>
                  <a:schemeClr val="accent3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BEHIND</a:t>
            </a:r>
            <a:endParaRPr lang="cs-CZ" sz="6000" dirty="0">
              <a:ln w="12700">
                <a:solidFill>
                  <a:schemeClr val="tx1"/>
                </a:solidFill>
                <a:prstDash val="solid"/>
              </a:ln>
              <a:solidFill>
                <a:srgbClr val="FFFF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28800"/>
            <a:ext cx="2870925" cy="291187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67744" y="270892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pic>
        <p:nvPicPr>
          <p:cNvPr id="24578" name="Picture 2" descr="File:Bananas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2348880"/>
            <a:ext cx="5334000" cy="355282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372200" y="537321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9552" y="54868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WHERE´S OTTO?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Skupina 22"/>
          <p:cNvGrpSpPr/>
          <p:nvPr/>
        </p:nvGrpSpPr>
        <p:grpSpPr>
          <a:xfrm>
            <a:off x="465213" y="853195"/>
            <a:ext cx="2160000" cy="2160000"/>
            <a:chOff x="539552" y="692696"/>
            <a:chExt cx="2198018" cy="2304256"/>
          </a:xfrm>
        </p:grpSpPr>
        <p:pic>
          <p:nvPicPr>
            <p:cNvPr id="24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39552" y="692696"/>
              <a:ext cx="2198018" cy="2198018"/>
            </a:xfrm>
            <a:prstGeom prst="rect">
              <a:avLst/>
            </a:prstGeom>
            <a:noFill/>
          </p:spPr>
        </p:pic>
        <p:pic>
          <p:nvPicPr>
            <p:cNvPr id="25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1700808"/>
              <a:ext cx="1296144" cy="129614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6" name="Skupina 25"/>
          <p:cNvGrpSpPr/>
          <p:nvPr/>
        </p:nvGrpSpPr>
        <p:grpSpPr>
          <a:xfrm>
            <a:off x="6300192" y="4005064"/>
            <a:ext cx="2160000" cy="2505712"/>
            <a:chOff x="2858347" y="778585"/>
            <a:chExt cx="2198018" cy="2434391"/>
          </a:xfrm>
        </p:grpSpPr>
        <p:pic>
          <p:nvPicPr>
            <p:cNvPr id="27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800000">
              <a:off x="2858347" y="778585"/>
              <a:ext cx="2198018" cy="2198018"/>
            </a:xfrm>
            <a:prstGeom prst="rect">
              <a:avLst/>
            </a:prstGeom>
            <a:noFill/>
          </p:spPr>
        </p:pic>
        <p:pic>
          <p:nvPicPr>
            <p:cNvPr id="28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 t="38889"/>
            <a:stretch>
              <a:fillRect/>
            </a:stretch>
          </p:blipFill>
          <p:spPr bwMode="auto">
            <a:xfrm>
              <a:off x="3635896" y="2420888"/>
              <a:ext cx="1296144" cy="79208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9" name="Skupina 28"/>
          <p:cNvGrpSpPr/>
          <p:nvPr/>
        </p:nvGrpSpPr>
        <p:grpSpPr>
          <a:xfrm>
            <a:off x="6372200" y="476672"/>
            <a:ext cx="2520000" cy="2160000"/>
            <a:chOff x="6444208" y="1052736"/>
            <a:chExt cx="2699792" cy="2198018"/>
          </a:xfrm>
        </p:grpSpPr>
        <p:pic>
          <p:nvPicPr>
            <p:cNvPr id="30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1916832"/>
              <a:ext cx="1296144" cy="129614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945982" y="1052736"/>
              <a:ext cx="2198018" cy="2198018"/>
            </a:xfrm>
            <a:prstGeom prst="rect">
              <a:avLst/>
            </a:prstGeom>
            <a:noFill/>
          </p:spPr>
        </p:pic>
      </p:grpSp>
      <p:sp>
        <p:nvSpPr>
          <p:cNvPr id="35" name="TextovéPole 34"/>
          <p:cNvSpPr txBox="1"/>
          <p:nvPr/>
        </p:nvSpPr>
        <p:spPr>
          <a:xfrm>
            <a:off x="6372200" y="249289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1403648" y="69269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7884368" y="263691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8028384" y="393305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6732240" y="6381328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1475656" y="285293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3131840" y="3573016"/>
            <a:ext cx="2880320" cy="576064"/>
          </a:xfrm>
          <a:prstGeom prst="rect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BEHIND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131840" y="4293096"/>
            <a:ext cx="2880320" cy="576064"/>
          </a:xfrm>
          <a:prstGeom prst="rect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ON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131840" y="5013176"/>
            <a:ext cx="2880320" cy="576064"/>
          </a:xfrm>
          <a:prstGeom prst="rect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3131840" y="5733256"/>
            <a:ext cx="2880320" cy="576064"/>
          </a:xfrm>
          <a:prstGeom prst="rect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UNDER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131840" y="2852936"/>
            <a:ext cx="2880320" cy="576064"/>
          </a:xfrm>
          <a:prstGeom prst="rect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NEXT TO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131840" y="2132856"/>
            <a:ext cx="2880320" cy="576064"/>
          </a:xfrm>
          <a:prstGeom prst="rect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 FRONT OF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Nadpis 1"/>
          <p:cNvSpPr txBox="1">
            <a:spLocks/>
          </p:cNvSpPr>
          <p:nvPr/>
        </p:nvSpPr>
        <p:spPr>
          <a:xfrm>
            <a:off x="683568" y="0"/>
            <a:ext cx="8229600" cy="1043136"/>
          </a:xfrm>
          <a:prstGeom prst="rect">
            <a:avLst/>
          </a:prstGeom>
        </p:spPr>
        <p:txBody>
          <a:bodyPr/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WHERE´S OTTO? </a:t>
            </a:r>
          </a:p>
          <a:p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READ AND MATCH.</a:t>
            </a:r>
            <a:endParaRPr lang="cs-CZ" sz="28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9" name="Přímá spojovací šipka 48"/>
          <p:cNvCxnSpPr>
            <a:stCxn id="46" idx="1"/>
          </p:cNvCxnSpPr>
          <p:nvPr/>
        </p:nvCxnSpPr>
        <p:spPr>
          <a:xfrm flipH="1" flipV="1">
            <a:off x="1331640" y="1700808"/>
            <a:ext cx="1800200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>
            <a:stCxn id="41" idx="3"/>
          </p:cNvCxnSpPr>
          <p:nvPr/>
        </p:nvCxnSpPr>
        <p:spPr>
          <a:xfrm flipV="1">
            <a:off x="6012160" y="2060848"/>
            <a:ext cx="1440160" cy="1800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>
            <a:stCxn id="44" idx="3"/>
          </p:cNvCxnSpPr>
          <p:nvPr/>
        </p:nvCxnSpPr>
        <p:spPr>
          <a:xfrm flipV="1">
            <a:off x="6012160" y="4869160"/>
            <a:ext cx="1440160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43" grpId="0" animBg="1"/>
      <p:bldP spid="4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67544" y="3789040"/>
            <a:ext cx="2160000" cy="2520000"/>
            <a:chOff x="4211960" y="3861048"/>
            <a:chExt cx="2198018" cy="2558058"/>
          </a:xfrm>
        </p:grpSpPr>
        <p:pic>
          <p:nvPicPr>
            <p:cNvPr id="3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211960" y="4221088"/>
              <a:ext cx="2198018" cy="2198018"/>
            </a:xfrm>
            <a:prstGeom prst="rect">
              <a:avLst/>
            </a:prstGeom>
            <a:noFill/>
          </p:spPr>
        </p:pic>
        <p:pic>
          <p:nvPicPr>
            <p:cNvPr id="4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 b="33333"/>
            <a:stretch>
              <a:fillRect/>
            </a:stretch>
          </p:blipFill>
          <p:spPr bwMode="auto">
            <a:xfrm>
              <a:off x="4355976" y="3861048"/>
              <a:ext cx="1296144" cy="86409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6687571" y="3428999"/>
            <a:ext cx="2160000" cy="3240000"/>
            <a:chOff x="6687571" y="3429000"/>
            <a:chExt cx="2198018" cy="3089453"/>
          </a:xfrm>
        </p:grpSpPr>
        <p:pic>
          <p:nvPicPr>
            <p:cNvPr id="6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08304" y="3429000"/>
              <a:ext cx="1296144" cy="129614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473228">
              <a:off x="6687571" y="4320435"/>
              <a:ext cx="2198018" cy="2198018"/>
            </a:xfrm>
            <a:prstGeom prst="rect">
              <a:avLst/>
            </a:prstGeom>
            <a:noFill/>
          </p:spPr>
        </p:pic>
      </p:grpSp>
      <p:grpSp>
        <p:nvGrpSpPr>
          <p:cNvPr id="8" name="Skupina 7"/>
          <p:cNvGrpSpPr/>
          <p:nvPr/>
        </p:nvGrpSpPr>
        <p:grpSpPr>
          <a:xfrm>
            <a:off x="5904000" y="0"/>
            <a:ext cx="3240000" cy="2160000"/>
            <a:chOff x="467544" y="3933056"/>
            <a:chExt cx="3350146" cy="2198018"/>
          </a:xfrm>
        </p:grpSpPr>
        <p:pic>
          <p:nvPicPr>
            <p:cNvPr id="9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4653136"/>
              <a:ext cx="1296144" cy="129614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619672" y="3933056"/>
              <a:ext cx="2198018" cy="2198018"/>
            </a:xfrm>
            <a:prstGeom prst="rect">
              <a:avLst/>
            </a:prstGeom>
            <a:noFill/>
          </p:spPr>
        </p:pic>
      </p:grpSp>
      <p:sp>
        <p:nvSpPr>
          <p:cNvPr id="11" name="TextovéPole 10"/>
          <p:cNvSpPr txBox="1"/>
          <p:nvPr/>
        </p:nvSpPr>
        <p:spPr>
          <a:xfrm>
            <a:off x="8172400" y="198884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587727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516216" y="616530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191683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8172400" y="378904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547664" y="400506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131840" y="5733256"/>
            <a:ext cx="2880320" cy="576064"/>
          </a:xfrm>
          <a:prstGeom prst="rect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UNDER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131840" y="5013176"/>
            <a:ext cx="2880320" cy="576064"/>
          </a:xfrm>
          <a:prstGeom prst="rect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131840" y="4293096"/>
            <a:ext cx="2880320" cy="576064"/>
          </a:xfrm>
          <a:prstGeom prst="rect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ON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131840" y="3573016"/>
            <a:ext cx="2880320" cy="576064"/>
          </a:xfrm>
          <a:prstGeom prst="rect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BEHIND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131840" y="2852936"/>
            <a:ext cx="2880320" cy="576064"/>
          </a:xfrm>
          <a:prstGeom prst="rect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NEXT TO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131840" y="2132856"/>
            <a:ext cx="2880320" cy="576064"/>
          </a:xfrm>
          <a:prstGeom prst="rect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 FRONT OF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0" y="0"/>
            <a:ext cx="8229600" cy="1043136"/>
          </a:xfrm>
          <a:prstGeom prst="rect">
            <a:avLst/>
          </a:prstGeom>
        </p:spPr>
        <p:txBody>
          <a:bodyPr/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WHERE´S OTTO? </a:t>
            </a:r>
          </a:p>
          <a:p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READ AND MATCH.</a:t>
            </a:r>
            <a:endParaRPr lang="cs-CZ" sz="28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5" name="Přímá spojovací šipka 24"/>
          <p:cNvCxnSpPr>
            <a:stCxn id="21" idx="3"/>
          </p:cNvCxnSpPr>
          <p:nvPr/>
        </p:nvCxnSpPr>
        <p:spPr>
          <a:xfrm flipV="1">
            <a:off x="6012160" y="1340768"/>
            <a:ext cx="1584176" cy="1800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19" idx="3"/>
          </p:cNvCxnSpPr>
          <p:nvPr/>
        </p:nvCxnSpPr>
        <p:spPr>
          <a:xfrm>
            <a:off x="6012160" y="4581128"/>
            <a:ext cx="2016224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8" idx="1"/>
          </p:cNvCxnSpPr>
          <p:nvPr/>
        </p:nvCxnSpPr>
        <p:spPr>
          <a:xfrm flipH="1" flipV="1">
            <a:off x="1403648" y="5229200"/>
            <a:ext cx="1728192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0" grpId="0" animBg="1"/>
      <p:bldP spid="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Skupina 57"/>
          <p:cNvGrpSpPr/>
          <p:nvPr/>
        </p:nvGrpSpPr>
        <p:grpSpPr>
          <a:xfrm>
            <a:off x="6682808" y="4373398"/>
            <a:ext cx="2160000" cy="2305126"/>
            <a:chOff x="6687571" y="4363873"/>
            <a:chExt cx="2160000" cy="2305126"/>
          </a:xfrm>
        </p:grpSpPr>
        <p:pic>
          <p:nvPicPr>
            <p:cNvPr id="59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473228">
              <a:off x="6687571" y="4363873"/>
              <a:ext cx="2160000" cy="2305126"/>
            </a:xfrm>
            <a:prstGeom prst="rect">
              <a:avLst/>
            </a:prstGeom>
            <a:noFill/>
          </p:spPr>
        </p:pic>
        <p:sp>
          <p:nvSpPr>
            <p:cNvPr id="60" name="TextovéPole 59"/>
            <p:cNvSpPr txBox="1"/>
            <p:nvPr/>
          </p:nvSpPr>
          <p:spPr>
            <a:xfrm>
              <a:off x="7668344" y="5301208"/>
              <a:ext cx="86409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ON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1591317" y="3928293"/>
            <a:ext cx="2125752" cy="2160000"/>
            <a:chOff x="1581792" y="3933056"/>
            <a:chExt cx="2125752" cy="2160000"/>
          </a:xfrm>
        </p:grpSpPr>
        <p:pic>
          <p:nvPicPr>
            <p:cNvPr id="53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581792" y="3933056"/>
              <a:ext cx="2125752" cy="2160000"/>
            </a:xfrm>
            <a:prstGeom prst="rect">
              <a:avLst/>
            </a:prstGeom>
            <a:noFill/>
          </p:spPr>
        </p:pic>
        <p:sp>
          <p:nvSpPr>
            <p:cNvPr id="54" name="TextovéPole 53"/>
            <p:cNvSpPr txBox="1"/>
            <p:nvPr/>
          </p:nvSpPr>
          <p:spPr>
            <a:xfrm>
              <a:off x="1691680" y="4869160"/>
              <a:ext cx="172819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NEXT TO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6890544" y="1052736"/>
            <a:ext cx="2051642" cy="2160000"/>
            <a:chOff x="6876256" y="1052736"/>
            <a:chExt cx="2051642" cy="2160000"/>
          </a:xfrm>
        </p:grpSpPr>
        <p:pic>
          <p:nvPicPr>
            <p:cNvPr id="50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876256" y="1052736"/>
              <a:ext cx="2051642" cy="2160000"/>
            </a:xfrm>
            <a:prstGeom prst="rect">
              <a:avLst/>
            </a:prstGeom>
            <a:noFill/>
          </p:spPr>
        </p:pic>
        <p:sp>
          <p:nvSpPr>
            <p:cNvPr id="51" name="TextovéPole 50"/>
            <p:cNvSpPr txBox="1"/>
            <p:nvPr/>
          </p:nvSpPr>
          <p:spPr>
            <a:xfrm>
              <a:off x="6948264" y="2060848"/>
              <a:ext cx="129614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BEHIND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2839045" y="788517"/>
            <a:ext cx="2160000" cy="2262414"/>
            <a:chOff x="2843808" y="764704"/>
            <a:chExt cx="2160000" cy="2262414"/>
          </a:xfrm>
        </p:grpSpPr>
        <p:pic>
          <p:nvPicPr>
            <p:cNvPr id="47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800000">
              <a:off x="2843808" y="764704"/>
              <a:ext cx="2160000" cy="2262414"/>
            </a:xfrm>
            <a:prstGeom prst="rect">
              <a:avLst/>
            </a:prstGeom>
            <a:noFill/>
          </p:spPr>
        </p:pic>
        <p:sp>
          <p:nvSpPr>
            <p:cNvPr id="48" name="TextovéPole 47"/>
            <p:cNvSpPr txBox="1"/>
            <p:nvPr/>
          </p:nvSpPr>
          <p:spPr>
            <a:xfrm>
              <a:off x="3707904" y="1484784"/>
              <a:ext cx="11521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UNDER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375604" y="851917"/>
            <a:ext cx="2245416" cy="2060413"/>
            <a:chOff x="382128" y="836712"/>
            <a:chExt cx="2245416" cy="2060413"/>
          </a:xfrm>
        </p:grpSpPr>
        <p:pic>
          <p:nvPicPr>
            <p:cNvPr id="38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67544" y="836712"/>
              <a:ext cx="2160000" cy="2060413"/>
            </a:xfrm>
            <a:prstGeom prst="rect">
              <a:avLst/>
            </a:prstGeom>
            <a:noFill/>
          </p:spPr>
        </p:pic>
        <p:sp>
          <p:nvSpPr>
            <p:cNvPr id="39" name="TextovéPole 38"/>
            <p:cNvSpPr txBox="1"/>
            <p:nvPr/>
          </p:nvSpPr>
          <p:spPr>
            <a:xfrm rot="19131625">
              <a:off x="382128" y="1758699"/>
              <a:ext cx="194421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IN FRONT OF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465213" y="853195"/>
            <a:ext cx="2160000" cy="2160000"/>
            <a:chOff x="539552" y="692696"/>
            <a:chExt cx="2198018" cy="2304256"/>
          </a:xfrm>
        </p:grpSpPr>
        <p:pic>
          <p:nvPicPr>
            <p:cNvPr id="25604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39552" y="692696"/>
              <a:ext cx="2198018" cy="2198018"/>
            </a:xfrm>
            <a:prstGeom prst="rect">
              <a:avLst/>
            </a:prstGeom>
            <a:noFill/>
          </p:spPr>
        </p:pic>
        <p:pic>
          <p:nvPicPr>
            <p:cNvPr id="2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1700808"/>
              <a:ext cx="1296144" cy="129614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6" name="Skupina 35"/>
          <p:cNvGrpSpPr/>
          <p:nvPr/>
        </p:nvGrpSpPr>
        <p:grpSpPr>
          <a:xfrm>
            <a:off x="6687571" y="3428999"/>
            <a:ext cx="2160000" cy="3240000"/>
            <a:chOff x="6687571" y="3429000"/>
            <a:chExt cx="2198018" cy="3089453"/>
          </a:xfrm>
        </p:grpSpPr>
        <p:pic>
          <p:nvPicPr>
            <p:cNvPr id="10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08304" y="3429000"/>
              <a:ext cx="1296144" cy="129614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473228">
              <a:off x="6687571" y="4320435"/>
              <a:ext cx="2198018" cy="2198018"/>
            </a:xfrm>
            <a:prstGeom prst="rect">
              <a:avLst/>
            </a:prstGeom>
            <a:noFill/>
          </p:spPr>
        </p:pic>
      </p:grpSp>
      <p:grpSp>
        <p:nvGrpSpPr>
          <p:cNvPr id="31" name="Skupina 30"/>
          <p:cNvGrpSpPr/>
          <p:nvPr/>
        </p:nvGrpSpPr>
        <p:grpSpPr>
          <a:xfrm>
            <a:off x="485721" y="3928711"/>
            <a:ext cx="3240000" cy="2160000"/>
            <a:chOff x="467544" y="3933056"/>
            <a:chExt cx="3350146" cy="2198018"/>
          </a:xfrm>
        </p:grpSpPr>
        <p:pic>
          <p:nvPicPr>
            <p:cNvPr id="9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4653136"/>
              <a:ext cx="1296144" cy="129614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619672" y="3933056"/>
              <a:ext cx="2198018" cy="2198018"/>
            </a:xfrm>
            <a:prstGeom prst="rect">
              <a:avLst/>
            </a:prstGeom>
            <a:noFill/>
          </p:spPr>
        </p:pic>
      </p:grpSp>
      <p:grpSp>
        <p:nvGrpSpPr>
          <p:cNvPr id="33" name="Skupina 32"/>
          <p:cNvGrpSpPr/>
          <p:nvPr/>
        </p:nvGrpSpPr>
        <p:grpSpPr>
          <a:xfrm>
            <a:off x="2843347" y="778992"/>
            <a:ext cx="2160000" cy="2505712"/>
            <a:chOff x="2858347" y="778585"/>
            <a:chExt cx="2198018" cy="2434391"/>
          </a:xfrm>
        </p:grpSpPr>
        <p:pic>
          <p:nvPicPr>
            <p:cNvPr id="14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800000">
              <a:off x="2858347" y="778585"/>
              <a:ext cx="2198018" cy="2198018"/>
            </a:xfrm>
            <a:prstGeom prst="rect">
              <a:avLst/>
            </a:prstGeom>
            <a:noFill/>
          </p:spPr>
        </p:pic>
        <p:pic>
          <p:nvPicPr>
            <p:cNvPr id="7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 t="38889"/>
            <a:stretch>
              <a:fillRect/>
            </a:stretch>
          </p:blipFill>
          <p:spPr bwMode="auto">
            <a:xfrm>
              <a:off x="3635896" y="2420888"/>
              <a:ext cx="1296144" cy="79208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4" name="Skupina 33"/>
          <p:cNvGrpSpPr/>
          <p:nvPr/>
        </p:nvGrpSpPr>
        <p:grpSpPr>
          <a:xfrm>
            <a:off x="6429921" y="1052736"/>
            <a:ext cx="2520000" cy="2160000"/>
            <a:chOff x="6444208" y="1052736"/>
            <a:chExt cx="2699792" cy="2198018"/>
          </a:xfrm>
        </p:grpSpPr>
        <p:pic>
          <p:nvPicPr>
            <p:cNvPr id="6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1916832"/>
              <a:ext cx="1296144" cy="129614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945982" y="1052736"/>
              <a:ext cx="2198018" cy="2198018"/>
            </a:xfrm>
            <a:prstGeom prst="rect">
              <a:avLst/>
            </a:prstGeom>
            <a:noFill/>
          </p:spPr>
        </p:pic>
      </p:grpSp>
      <p:sp>
        <p:nvSpPr>
          <p:cNvPr id="17" name="TextovéPole 16"/>
          <p:cNvSpPr txBox="1"/>
          <p:nvPr/>
        </p:nvSpPr>
        <p:spPr>
          <a:xfrm>
            <a:off x="1475656" y="285293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184482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860032" y="292494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020272" y="400506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851920" y="400506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11560" y="580526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979712" y="105273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788024" y="90872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7740352" y="76470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771800" y="587727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5364088" y="616530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6876256" y="623731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1619672" y="0"/>
            <a:ext cx="8229600" cy="1043136"/>
          </a:xfrm>
          <a:prstGeom prst="rect">
            <a:avLst/>
          </a:prstGeom>
        </p:spPr>
        <p:txBody>
          <a:bodyPr/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WHERE´S OTTO? </a:t>
            </a:r>
          </a:p>
          <a:p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WRITE.</a:t>
            </a:r>
            <a:endParaRPr lang="cs-CZ" sz="28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928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pSp>
        <p:nvGrpSpPr>
          <p:cNvPr id="55" name="Skupina 54"/>
          <p:cNvGrpSpPr/>
          <p:nvPr/>
        </p:nvGrpSpPr>
        <p:grpSpPr>
          <a:xfrm>
            <a:off x="4207198" y="4225256"/>
            <a:ext cx="2160000" cy="2165317"/>
            <a:chOff x="4211960" y="4215731"/>
            <a:chExt cx="2160000" cy="2165317"/>
          </a:xfrm>
        </p:grpSpPr>
        <p:pic>
          <p:nvPicPr>
            <p:cNvPr id="56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211960" y="4215731"/>
              <a:ext cx="2160000" cy="2165317"/>
            </a:xfrm>
            <a:prstGeom prst="rect">
              <a:avLst/>
            </a:prstGeom>
            <a:noFill/>
          </p:spPr>
        </p:pic>
        <p:sp>
          <p:nvSpPr>
            <p:cNvPr id="57" name="TextovéPole 56"/>
            <p:cNvSpPr txBox="1"/>
            <p:nvPr/>
          </p:nvSpPr>
          <p:spPr>
            <a:xfrm>
              <a:off x="4355976" y="5157192"/>
              <a:ext cx="136815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IN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211960" y="3861048"/>
            <a:ext cx="2160000" cy="2520000"/>
            <a:chOff x="4211960" y="3861048"/>
            <a:chExt cx="2198018" cy="2558058"/>
          </a:xfrm>
        </p:grpSpPr>
        <p:pic>
          <p:nvPicPr>
            <p:cNvPr id="12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211960" y="4221088"/>
              <a:ext cx="2198018" cy="2198018"/>
            </a:xfrm>
            <a:prstGeom prst="rect">
              <a:avLst/>
            </a:prstGeom>
            <a:noFill/>
          </p:spPr>
        </p:pic>
        <p:pic>
          <p:nvPicPr>
            <p:cNvPr id="8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 b="33333"/>
            <a:stretch>
              <a:fillRect/>
            </a:stretch>
          </p:blipFill>
          <p:spPr bwMode="auto">
            <a:xfrm>
              <a:off x="4355976" y="3861048"/>
              <a:ext cx="1296144" cy="86409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188640"/>
            <a:ext cx="8229600" cy="1043136"/>
          </a:xfrm>
          <a:prstGeom prst="rect">
            <a:avLst/>
          </a:prstGeom>
        </p:spPr>
        <p:txBody>
          <a:bodyPr/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WHERE´S OTTO? </a:t>
            </a:r>
          </a:p>
          <a:p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WRITE.</a:t>
            </a:r>
            <a:endParaRPr lang="cs-CZ" sz="28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612000" y="1628800"/>
          <a:ext cx="7920000" cy="43200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34" name="Skupina 33"/>
          <p:cNvGrpSpPr/>
          <p:nvPr/>
        </p:nvGrpSpPr>
        <p:grpSpPr>
          <a:xfrm>
            <a:off x="611560" y="5373216"/>
            <a:ext cx="540000" cy="540000"/>
            <a:chOff x="539552" y="692696"/>
            <a:chExt cx="2198018" cy="2304256"/>
          </a:xfrm>
        </p:grpSpPr>
        <p:pic>
          <p:nvPicPr>
            <p:cNvPr id="35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39552" y="692696"/>
              <a:ext cx="2198018" cy="2198018"/>
            </a:xfrm>
            <a:prstGeom prst="rect">
              <a:avLst/>
            </a:prstGeom>
            <a:noFill/>
          </p:spPr>
        </p:pic>
        <p:pic>
          <p:nvPicPr>
            <p:cNvPr id="36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1700808"/>
              <a:ext cx="1296144" cy="129614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7" name="Skupina 36"/>
          <p:cNvGrpSpPr/>
          <p:nvPr/>
        </p:nvGrpSpPr>
        <p:grpSpPr>
          <a:xfrm>
            <a:off x="7236296" y="3140968"/>
            <a:ext cx="540000" cy="540000"/>
            <a:chOff x="2858347" y="778585"/>
            <a:chExt cx="2198018" cy="2434391"/>
          </a:xfrm>
        </p:grpSpPr>
        <p:pic>
          <p:nvPicPr>
            <p:cNvPr id="38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800000">
              <a:off x="2858347" y="778585"/>
              <a:ext cx="2198018" cy="2198018"/>
            </a:xfrm>
            <a:prstGeom prst="rect">
              <a:avLst/>
            </a:prstGeom>
            <a:noFill/>
          </p:spPr>
        </p:pic>
        <p:pic>
          <p:nvPicPr>
            <p:cNvPr id="39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 t="38889"/>
            <a:stretch>
              <a:fillRect/>
            </a:stretch>
          </p:blipFill>
          <p:spPr bwMode="auto">
            <a:xfrm>
              <a:off x="3635896" y="2420888"/>
              <a:ext cx="1296144" cy="792088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0" name="Skupina 39"/>
          <p:cNvGrpSpPr/>
          <p:nvPr/>
        </p:nvGrpSpPr>
        <p:grpSpPr>
          <a:xfrm>
            <a:off x="5076056" y="1700808"/>
            <a:ext cx="540000" cy="540000"/>
            <a:chOff x="6444208" y="1052736"/>
            <a:chExt cx="2699792" cy="2198018"/>
          </a:xfrm>
        </p:grpSpPr>
        <p:pic>
          <p:nvPicPr>
            <p:cNvPr id="41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1916832"/>
              <a:ext cx="1296144" cy="129614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945982" y="1052736"/>
              <a:ext cx="2198018" cy="2198018"/>
            </a:xfrm>
            <a:prstGeom prst="rect">
              <a:avLst/>
            </a:prstGeom>
            <a:noFill/>
          </p:spPr>
        </p:pic>
      </p:grpSp>
      <p:grpSp>
        <p:nvGrpSpPr>
          <p:cNvPr id="43" name="Skupina 42"/>
          <p:cNvGrpSpPr/>
          <p:nvPr/>
        </p:nvGrpSpPr>
        <p:grpSpPr>
          <a:xfrm>
            <a:off x="2699792" y="4653136"/>
            <a:ext cx="720000" cy="540000"/>
            <a:chOff x="467544" y="3933056"/>
            <a:chExt cx="3350146" cy="2198018"/>
          </a:xfrm>
        </p:grpSpPr>
        <p:pic>
          <p:nvPicPr>
            <p:cNvPr id="44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4653136"/>
              <a:ext cx="1296144" cy="129614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619672" y="3933056"/>
              <a:ext cx="2198018" cy="2198018"/>
            </a:xfrm>
            <a:prstGeom prst="rect">
              <a:avLst/>
            </a:prstGeom>
            <a:noFill/>
          </p:spPr>
        </p:pic>
      </p:grpSp>
      <p:grpSp>
        <p:nvGrpSpPr>
          <p:cNvPr id="46" name="Skupina 45"/>
          <p:cNvGrpSpPr/>
          <p:nvPr/>
        </p:nvGrpSpPr>
        <p:grpSpPr>
          <a:xfrm>
            <a:off x="3491880" y="2420888"/>
            <a:ext cx="540000" cy="540000"/>
            <a:chOff x="4211960" y="3861048"/>
            <a:chExt cx="2198018" cy="2558058"/>
          </a:xfrm>
        </p:grpSpPr>
        <p:pic>
          <p:nvPicPr>
            <p:cNvPr id="47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211960" y="4221088"/>
              <a:ext cx="2198018" cy="2198018"/>
            </a:xfrm>
            <a:prstGeom prst="rect">
              <a:avLst/>
            </a:prstGeom>
            <a:noFill/>
          </p:spPr>
        </p:pic>
        <p:pic>
          <p:nvPicPr>
            <p:cNvPr id="48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 b="33333"/>
            <a:stretch>
              <a:fillRect/>
            </a:stretch>
          </p:blipFill>
          <p:spPr bwMode="auto">
            <a:xfrm>
              <a:off x="4355976" y="3861048"/>
              <a:ext cx="1296144" cy="86409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9" name="Skupina 48"/>
          <p:cNvGrpSpPr/>
          <p:nvPr/>
        </p:nvGrpSpPr>
        <p:grpSpPr>
          <a:xfrm>
            <a:off x="2843808" y="3861048"/>
            <a:ext cx="540000" cy="540000"/>
            <a:chOff x="6687571" y="3429000"/>
            <a:chExt cx="2198018" cy="3089453"/>
          </a:xfrm>
        </p:grpSpPr>
        <p:pic>
          <p:nvPicPr>
            <p:cNvPr id="50" name="Picture 2" descr="C:\Users\PC\AppData\Local\Temp\MC900436326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08304" y="3429000"/>
              <a:ext cx="1296144" cy="129614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4" descr="File:Mug.sv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0473228">
              <a:off x="6687571" y="4320435"/>
              <a:ext cx="2198018" cy="2198018"/>
            </a:xfrm>
            <a:prstGeom prst="rect">
              <a:avLst/>
            </a:prstGeom>
            <a:noFill/>
          </p:spPr>
        </p:pic>
      </p:grpSp>
      <p:sp>
        <p:nvSpPr>
          <p:cNvPr id="55" name="TextovéPole 54"/>
          <p:cNvSpPr txBox="1">
            <a:spLocks/>
          </p:cNvSpPr>
          <p:nvPr/>
        </p:nvSpPr>
        <p:spPr>
          <a:xfrm>
            <a:off x="611560" y="162880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331640" y="162880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051720" y="162880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771800" y="162880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I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491880" y="162880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4211960" y="162880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211960" y="234888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I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4932040" y="234888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491880" y="306896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U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4211960" y="306896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4932040" y="306896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652120" y="306896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372200" y="306896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491880" y="378904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4211960" y="378904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3491880" y="450912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4211960" y="450912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932040" y="450912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X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652120" y="450912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7092280" y="450912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7812360" y="450912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1331640" y="522920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I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051720" y="522920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3491880" y="522920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F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4211960" y="522920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4932040" y="522920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5652120" y="522920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7092280" y="522920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7812360" y="5229200"/>
            <a:ext cx="720000" cy="72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F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0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9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1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63367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DINNER FOR OTTO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!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Users\PC\AppData\Local\Temp\MC90043632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09986"/>
            <a:ext cx="3960440" cy="39604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72000" y="5301208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  <a:p>
            <a:endParaRPr lang="cs-CZ" dirty="0"/>
          </a:p>
        </p:txBody>
      </p:sp>
      <p:pic>
        <p:nvPicPr>
          <p:cNvPr id="14340" name="Picture 4" descr="White Mous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7212035">
            <a:off x="1650657" y="4059635"/>
            <a:ext cx="2108573" cy="20802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1102578"/>
            <a:ext cx="84969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galerie Office.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02: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ROBINSON, PAUL.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US" sz="1600" i="1" dirty="0" err="1" smtClean="0">
                <a:latin typeface="Arial" pitchFamily="34" charset="0"/>
                <a:cs typeface="Arial" pitchFamily="34" charset="0"/>
              </a:rPr>
              <a:t>Steel_bed.svg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07-07-25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2012-05-07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File:Steel_bed.svg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ROBINSON, PAUL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Shopping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basket.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svg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07-07-25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2012-05-07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http://commons.wikimedia.org/wiki/File:Shopping_basket.svg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MESSERWOLAND.,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Basketball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ball.svg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2006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-11-23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2012-05-07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http://commons.wikimedia.org/wiki/File:Basketball_ball.svg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06: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ALEXANDROV, OLEG.,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Apple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unbitten.svg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07-07-10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2012-05-07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http://commons.wikimedia.org/wiki/File:Apple_unbitten.svg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07: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ELEMBIS.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Bananas.svg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06-09-26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2012-05-07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http://commons.wikimedia.org/wiki/File:Bananas.svg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08: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ARNAOUD.RAMEY.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Mug.svg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10-08-30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2012-05-07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http://commons.wikimedia.org/wiki/File:Mug.svg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09: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Clker.com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White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Mouse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clip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art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11-06-22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2012-05-08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http://www.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clker.com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clipart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-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white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-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mouse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-1.html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2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</Template>
  <TotalTime>893</TotalTime>
  <Words>838</Words>
  <Application>Microsoft Office PowerPoint</Application>
  <PresentationFormat>Předvádění na obrazovce (4:3)</PresentationFormat>
  <Paragraphs>148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Motiv2</vt:lpstr>
      <vt:lpstr>Acrobat Document</vt:lpstr>
      <vt:lpstr>Název školy: Svobodná základní škola,o.p.s. Autor: Karolína Bryczová Vasková Název materiálu: VY_32_INOVACE_16_ANGLIČTINA_WHERE´S OTTO? Název: WHERE´S OTTO? Číslo projektu: CZ.1.07/1.4.00/21.0929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</dc:creator>
  <cp:lastModifiedBy>Pavel Brycz</cp:lastModifiedBy>
  <cp:revision>149</cp:revision>
  <dcterms:created xsi:type="dcterms:W3CDTF">1601-01-01T00:00:00Z</dcterms:created>
  <dcterms:modified xsi:type="dcterms:W3CDTF">2012-05-09T17:52:32Z</dcterms:modified>
</cp:coreProperties>
</file>