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57" r:id="rId4"/>
    <p:sldId id="263" r:id="rId5"/>
    <p:sldId id="264" r:id="rId6"/>
    <p:sldId id="259" r:id="rId7"/>
    <p:sldId id="260" r:id="rId8"/>
    <p:sldId id="262" r:id="rId9"/>
    <p:sldId id="266" r:id="rId10"/>
    <p:sldId id="258" r:id="rId11"/>
    <p:sldId id="261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Klepnutím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972A193-D974-4890-BCF6-7BDA5AA783D7}" type="datetimeFigureOut">
              <a:rPr lang="en-US" smtClean="0"/>
              <a:pPr/>
              <a:t>5/10/2012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owner_House_southern_elevation.jpg" TargetMode="External"/><Relationship Id="rId2" Type="http://schemas.openxmlformats.org/officeDocument/2006/relationships/hyperlink" Target="http://commons.wikimedia.org/wiki/File:Downer_Hous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Chimneys.JPG" TargetMode="External"/><Relationship Id="rId4" Type="http://schemas.openxmlformats.org/officeDocument/2006/relationships/hyperlink" Target="http://commons.wikimedia.org/wiki/File:Downer_House_door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orosay-living-room.jpg" TargetMode="External"/><Relationship Id="rId2" Type="http://schemas.openxmlformats.org/officeDocument/2006/relationships/hyperlink" Target="http://commons.wikimedia.org/wiki/File:San_Agustin_roofs_C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edroom.jpg" TargetMode="External"/><Relationship Id="rId2" Type="http://schemas.openxmlformats.org/officeDocument/2006/relationships/hyperlink" Target="http://commons.wikimedia.org/wiki/File:Downer_House_porch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404664"/>
            <a:ext cx="6766520" cy="2016224"/>
          </a:xfrm>
        </p:spPr>
        <p:txBody>
          <a:bodyPr/>
          <a:lstStyle/>
          <a:p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err="1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materiálu</a:t>
            </a:r>
            <a:r>
              <a:rPr lang="cs-CZ" sz="2000" b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VY_32_INOVACE_18_ANGLIČTINA_MY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HOUSE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MY HOUSE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4088" y="2636912"/>
            <a:ext cx="32403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MY HOUSE</a:t>
            </a: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22680752"/>
              </p:ext>
            </p:extLst>
          </p:nvPr>
        </p:nvGraphicFramePr>
        <p:xfrm>
          <a:off x="7667625" y="549275"/>
          <a:ext cx="900113" cy="719138"/>
        </p:xfrm>
        <a:graphic>
          <a:graphicData uri="http://schemas.openxmlformats.org/presentationml/2006/ole">
            <p:oleObj spid="_x0000_s1029" name="Acrobat Document" r:id="rId3" imgW="9523810" imgH="7621064" progId="AcroExch.Document.7">
              <p:embed/>
            </p:oleObj>
          </a:graphicData>
        </a:graphic>
      </p:graphicFrame>
      <p:pic>
        <p:nvPicPr>
          <p:cNvPr id="9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1550" y="728700"/>
            <a:ext cx="783087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je určen pro žáky 2. třídy.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Je zaměřen na zdokonalování dovednosti čtení a psaní z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tématické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oblasti „My house.“ Zároveň procvičuje analýzu a syntézu slov.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vičení žáky motivuje k větší aktivitě, a tím k snadnějšímu zapamatování si nových slov.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Správnost svých odpovědí si mohou hned překontrolovat.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Pomůcky: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tabulka na psaní + fix (papír a tužka)</a:t>
            </a:r>
          </a:p>
          <a:p>
            <a:pPr>
              <a:lnSpc>
                <a:spcPct val="150000"/>
              </a:lnSpc>
            </a:pPr>
            <a:r>
              <a:rPr lang="cs-CZ" sz="2000" smtClean="0">
                <a:latin typeface="Arial" pitchFamily="34" charset="0"/>
                <a:cs typeface="Arial" pitchFamily="34" charset="0"/>
              </a:rPr>
              <a:t>Fixy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na tabuli (možnost využití popisovače v programu Microsoft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PowerPoint.).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3001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27112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MY HOUSE</a:t>
            </a:r>
            <a:endParaRPr lang="cs-CZ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ile:Downer Hou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5596" y="1052736"/>
            <a:ext cx="7272808" cy="546143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5536" y="6093296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2280" y="5013176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DOOR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933056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WINDOW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19672" y="2060848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ROOF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20072" y="1772816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CHIMNEY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10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Destrahan Kitch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4298984" cy="28803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95536" y="3429000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Obr.06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99992" y="690633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KITCHEN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File:Torosay-living-r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16832"/>
            <a:ext cx="3312368" cy="441649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355976" y="6021288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Obr.07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4857225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SITTING ROOOM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Residential Suite Bathr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4282079" cy="285293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1520" y="3429000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Obr.08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99992" y="760578"/>
            <a:ext cx="1728192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BATHROOM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8" name="Picture 4" descr="File:Bedr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185953"/>
            <a:ext cx="3240360" cy="40913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499992" y="5877272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Obr.09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4291033"/>
            <a:ext cx="1728192" cy="40011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BEDROOM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le:Downer House southern elev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2531219" cy="338437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3528" y="4077072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Obr.02</a:t>
            </a:r>
          </a:p>
          <a:p>
            <a:endParaRPr lang="cs-CZ" dirty="0"/>
          </a:p>
        </p:txBody>
      </p:sp>
      <p:pic>
        <p:nvPicPr>
          <p:cNvPr id="15364" name="Picture 4" descr="File:Downer House do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844824"/>
            <a:ext cx="2683169" cy="34563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220072" y="4941168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Obr.03</a:t>
            </a:r>
          </a:p>
          <a:p>
            <a:endParaRPr lang="cs-CZ" dirty="0"/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WHAT </a:t>
            </a:r>
            <a:r>
              <a:rPr lang="cs-CZ" sz="4800" b="1" noProof="0" dirty="0" smtClean="0">
                <a:latin typeface="Arial" pitchFamily="34" charset="0"/>
                <a:ea typeface="+mj-lt"/>
                <a:cs typeface="Arial" pitchFamily="34" charset="0"/>
              </a:rPr>
              <a:t>IS THIS?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4651073"/>
            <a:ext cx="1620000" cy="54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DIOWNW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4653136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WINDOW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372200" y="5515169"/>
            <a:ext cx="1620000" cy="54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OROD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5517232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DOOR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971600" y="3858985"/>
            <a:ext cx="1620000" cy="54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MENYICH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File:Chimney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3456384" cy="259228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79512" y="3789040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Obr.04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35896" y="1124744"/>
            <a:ext cx="1620000" cy="54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412" name="Picture 4" descr="File:San Agustin roofs 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068960"/>
            <a:ext cx="4632267" cy="280831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131840" y="5517232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Obr.05</a:t>
            </a:r>
          </a:p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804248" y="5445224"/>
            <a:ext cx="165618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WHAT 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IS</a:t>
            </a:r>
            <a:r>
              <a:rPr kumimoji="0" lang="cs-CZ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 TH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IS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?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3861048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CHIMNEY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95936" y="5803201"/>
            <a:ext cx="1620000" cy="54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FORO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95936" y="5805264"/>
            <a:ext cx="162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ROOF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ile:Destrahan Kitch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4298984" cy="288032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1520" y="4077072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Obr.06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WHAT 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IS THIS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?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pic>
        <p:nvPicPr>
          <p:cNvPr id="5" name="Picture 2" descr="File:Torosay-living-r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16832"/>
            <a:ext cx="3312368" cy="4416491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355976" y="6021288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Obr.07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4291033"/>
            <a:ext cx="2700000" cy="54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ITCHKEN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23728" y="5371153"/>
            <a:ext cx="2700000" cy="54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OROM ISGTITN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293096"/>
            <a:ext cx="270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KITCHEN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23728" y="5373216"/>
            <a:ext cx="270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SITTING ROOM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Residential Suite Bathr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4282079" cy="2852936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67544" y="3789040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Obr.08</a:t>
            </a:r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6" y="188640"/>
            <a:ext cx="8229600" cy="82711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WHAT 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IS THIS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lt"/>
                <a:cs typeface="Arial" pitchFamily="34" charset="0"/>
              </a:rPr>
              <a:t>?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lt"/>
              <a:cs typeface="Arial" pitchFamily="34" charset="0"/>
            </a:endParaRPr>
          </a:p>
        </p:txBody>
      </p:sp>
      <p:pic>
        <p:nvPicPr>
          <p:cNvPr id="5" name="Picture 4" descr="File:Bedroo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185953"/>
            <a:ext cx="3240360" cy="40913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499992" y="5877272"/>
            <a:ext cx="7920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Obr.09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3930993"/>
            <a:ext cx="2700000" cy="54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OROMAHTB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23728" y="5371153"/>
            <a:ext cx="2700000" cy="540000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OERBODM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47664" y="3933056"/>
            <a:ext cx="270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BATHROOM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23728" y="5373216"/>
            <a:ext cx="2700000" cy="54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>
                <a:latin typeface="Arial" pitchFamily="34" charset="0"/>
                <a:cs typeface="Arial" pitchFamily="34" charset="0"/>
              </a:rPr>
              <a:t>BEDROOM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01: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STEAKLEY, JAMES.,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Downer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House.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10-03-31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http://commons.wikimedia.org/wiki/File:Downer_House.jpg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STEAKLEY, JAMES.,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Downer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House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southern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elevation.jpg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10-03-31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http://commons.wikimedia.org/wiki/File:Downer_House_southern_elevation.jpg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STEAKLEY, JAMES.,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Downer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House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door.jpg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10-03-31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2012-04-04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http://commons.wikimedia.org/wiki/File:Downer_House_door.jpg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04: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MALÝ, LUKÁŠ.,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Chimneys.JPG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08-05-05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Public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domain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http://commons.wikimedia.org/wiki/File:Chimneys.JPG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052736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HAGENS, WOUTER.,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San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Agustin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roofs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C.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09-03-13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http://commons.wikimedia.org/wiki/File:San_Agustin_roofs_C.jpg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HAGENS, WOUTER.,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San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Agustin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roofs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C.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09-03-13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http://commons.wikimedia.org/wiki/File:San_Agustin_roofs_C.jpg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07: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GIABBANELLY, PHILIPPE.,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Torosay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living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room.jpg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10-07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http://commons.wikimedia.org/wiki/File:Torosay-living-room.jpg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02578"/>
            <a:ext cx="849694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08: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GREEN, LEVANDA.,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Residential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Suite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Bathroom.jpg</a:t>
            </a:r>
            <a:endParaRPr lang="cs-CZ" sz="1600" i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06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2012-04-04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2"/>
              </a:rPr>
              <a:t>File:Downer_House_porch.jpg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09: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ZOLINPIERO.,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Commons.wikimedia.org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i="1" dirty="0" err="1" smtClean="0">
                <a:latin typeface="Arial" pitchFamily="34" charset="0"/>
                <a:cs typeface="Arial" pitchFamily="34" charset="0"/>
              </a:rPr>
              <a:t>Bedroom.jpg</a:t>
            </a:r>
            <a:r>
              <a:rPr lang="cs-CZ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09-07-27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http://commons.wikimedia.org/wiki/File:Bedroom.jpg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Words>714</Words>
  <Application>Microsoft Office PowerPoint</Application>
  <PresentationFormat>Předvádění na obrazovce (4:3)</PresentationFormat>
  <Paragraphs>76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Human</vt:lpstr>
      <vt:lpstr>Acrobat Document</vt:lpstr>
      <vt:lpstr>Název školy: Svobodná základní škola,o.p.s. Autor: Karolína Bryczová Vasková Název materiálu: VY_32_INOVACE_18_ANGLIČTINA_MY HOUSE Název: MY HOUSE Číslo projektu: CZ.1.07/1.4.00/21.0929</vt:lpstr>
      <vt:lpstr>Snímek 2</vt:lpstr>
      <vt:lpstr>MY HOUSE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Simona</cp:lastModifiedBy>
  <cp:revision>38</cp:revision>
  <dcterms:created xsi:type="dcterms:W3CDTF">2012-03-31T12:09:58Z</dcterms:created>
  <dcterms:modified xsi:type="dcterms:W3CDTF">2012-05-10T18:26:11Z</dcterms:modified>
</cp:coreProperties>
</file>