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56" r:id="rId3"/>
    <p:sldId id="259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9468B-5E82-4906-9EA1-CEEFFADF334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E0167C-7C30-471D-B36C-23663FA4C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759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http://www.biolib.cz/IMG/GAL/108219.jpg</a:t>
            </a:r>
          </a:p>
          <a:p>
            <a:r>
              <a:rPr lang="cs-CZ" dirty="0" smtClean="0"/>
              <a:t>http://www.biolib.cz/IMG/GAL/146026.jpg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0167C-7C30-471D-B36C-23663FA4C1D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191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http://upload.wikimedia.org/wikipedia/commons/1/1d/F.magna_1_a_F.hepatica_2.jpg</a:t>
            </a:r>
          </a:p>
          <a:p>
            <a:r>
              <a:rPr lang="cs-CZ" dirty="0" smtClean="0"/>
              <a:t>http://ziva.avcr.cz/img/ziva/art1/tn/je-libo-jatra-nebo-mozecek-nekolik-zastaveni-s-mot.jpg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0167C-7C30-471D-B36C-23663FA4C1D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681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312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6480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247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222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315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453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87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239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691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252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79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E2CE4-4D16-436B-8A21-7551E21034A7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472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>
                <a:latin typeface="+mn-lt"/>
              </a:rPr>
              <a:t>VY_32_INOVACE_33_Ploštěnci – 1.část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  <p:extLst>
      <p:ext uri="{BB962C8B-B14F-4D97-AF65-F5344CB8AC3E}">
        <p14:creationId xmlns:p14="http://schemas.microsoft.com/office/powerpoint/2010/main" val="270048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5825" y="289679"/>
            <a:ext cx="878497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Kmen: Ploštěnci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mají ploché tělo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- žijí volně ve vodě (ploštěnky) nebo paraziticky (tasemnice)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Třídy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: ploštěnky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           tasemnice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           motolice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5565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9233" y="167729"/>
            <a:ext cx="806489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1. Ploštěnky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žijí volně v přírodě, nejčastěji ve vodě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živí se dravě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tělo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přední a zadní část, hřbetní a břišní strana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smyslové orgány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čichové, zrakové a hmatové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provazcovitá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VS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 TS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ústní otvor na břišní straně je zároveň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vyvrhovací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střevo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regenerace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ploštěnka mléčná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(název proto, že je bílá), velikost až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2,5 cm,  v mírně tekoucích až stojatých vodách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biolib.cz/IMG/GAL/1082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460712"/>
            <a:ext cx="3151897" cy="251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ugesia gonocephala - ploštěnka potoční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17032"/>
            <a:ext cx="5112568" cy="282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22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36051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/>
              <a:t>2. Motolice</a:t>
            </a:r>
            <a:endParaRPr lang="cs-CZ" dirty="0" smtClean="0"/>
          </a:p>
          <a:p>
            <a:r>
              <a:rPr lang="cs-CZ" dirty="0" smtClean="0"/>
              <a:t>- parazité ryb, ovcí, člověka</a:t>
            </a:r>
          </a:p>
          <a:p>
            <a:r>
              <a:rPr lang="cs-CZ" dirty="0" smtClean="0"/>
              <a:t> </a:t>
            </a:r>
            <a:endParaRPr lang="cs-CZ" dirty="0"/>
          </a:p>
        </p:txBody>
      </p:sp>
      <p:pic>
        <p:nvPicPr>
          <p:cNvPr id="2050" name="Picture 2" descr="http://upload.wikimedia.org/wikipedia/commons/1/1d/F.magna_1_a_F.hepatica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9290" y="1484784"/>
            <a:ext cx="3312370" cy="3312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ziva.avcr.cz/img/ziva/art1/tn/je-libo-jatra-nebo-mozecek-nekolik-zastaveni-s-mo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16832"/>
            <a:ext cx="424847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26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61</Words>
  <Application>Microsoft Office PowerPoint</Application>
  <PresentationFormat>Předvádění na obrazovce (4:3)</PresentationFormat>
  <Paragraphs>38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VY_32_INOVACE_33_Ploštěnci – 1.část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Kašpárková Ivana</cp:lastModifiedBy>
  <cp:revision>13</cp:revision>
  <dcterms:created xsi:type="dcterms:W3CDTF">2011-04-06T19:20:46Z</dcterms:created>
  <dcterms:modified xsi:type="dcterms:W3CDTF">2012-05-09T20:12:19Z</dcterms:modified>
</cp:coreProperties>
</file>