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VY_32_INOVACE_4A06M1_Rozdělování skupin prvků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Rozdělování skupin prvků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E14F20-54A8-4FBF-AB9A-80E857647F6F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A89DA3C-1093-4793-A6BA-1C366EFA537A}" type="presOf" srcId="{39F8B381-5807-488E-AC22-73DD4140ED4A}" destId="{71045F8C-00FA-488E-A7BD-E2E6753D979D}" srcOrd="0" destOrd="0" presId="urn:microsoft.com/office/officeart/2005/8/layout/target3"/>
    <dgm:cxn modelId="{71D4C29A-99A2-4E87-8D3C-5D4517A97502}" type="presOf" srcId="{445C7998-7549-48B0-BD68-D4F0167F02E5}" destId="{4D19AB04-24FA-40C2-B203-52AE3D15E171}" srcOrd="1" destOrd="0" presId="urn:microsoft.com/office/officeart/2005/8/layout/target3"/>
    <dgm:cxn modelId="{3E12C792-14DD-4C51-A8E8-83C94A8CE729}" type="presOf" srcId="{019433A1-1324-4DE1-9E6F-32B851095F74}" destId="{E7297F21-D4FD-4A41-AE58-814D01A6B5E7}" srcOrd="1" destOrd="0" presId="urn:microsoft.com/office/officeart/2005/8/layout/target3"/>
    <dgm:cxn modelId="{8E0C380C-1302-446F-B2A2-021D36247B2E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594C5EE-E761-47F7-AB38-E1492D4E21FC}" type="presOf" srcId="{C73C7642-F245-4585-8F88-243F9FAEF6CA}" destId="{9A9B6F4F-B6FF-4F2D-B640-A8473E589523}" srcOrd="0" destOrd="0" presId="urn:microsoft.com/office/officeart/2005/8/layout/target3"/>
    <dgm:cxn modelId="{98BD28B2-65BD-4ACE-A340-D78C8AD3F5CF}" type="presOf" srcId="{019433A1-1324-4DE1-9E6F-32B851095F74}" destId="{A3817367-F2BC-482F-8832-FA00B51DCCF3}" srcOrd="0" destOrd="0" presId="urn:microsoft.com/office/officeart/2005/8/layout/target3"/>
    <dgm:cxn modelId="{A1A5AEBB-5B7C-4975-9389-E7EA8D6F61EC}" type="presOf" srcId="{FBBFC3EA-9D9D-4F3A-BEA6-9C2C0E46BF20}" destId="{643EA938-EDE0-4533-ACCC-D2BD6F3A527C}" srcOrd="0" destOrd="0" presId="urn:microsoft.com/office/officeart/2005/8/layout/target3"/>
    <dgm:cxn modelId="{BF0C4133-F141-40C9-9A44-0BFA483B5BB3}" type="presOf" srcId="{EBC41103-E2E5-4D48-9B4B-425520D3D098}" destId="{3BA01B75-849B-4716-8BCD-084A86FF328F}" srcOrd="0" destOrd="0" presId="urn:microsoft.com/office/officeart/2005/8/layout/target3"/>
    <dgm:cxn modelId="{AD78FB14-F5B2-488F-A059-0D6A25C73D0C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ECD4108-C0FC-4B62-9155-819CF1915CF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63E5396-E03E-431C-A88B-A628233BD3F5}" type="presParOf" srcId="{71045F8C-00FA-488E-A7BD-E2E6753D979D}" destId="{3577EC6B-C980-4F34-8C69-4365E7B8FC8C}" srcOrd="0" destOrd="0" presId="urn:microsoft.com/office/officeart/2005/8/layout/target3"/>
    <dgm:cxn modelId="{54B7BA19-027A-4339-8663-517C253BF60B}" type="presParOf" srcId="{71045F8C-00FA-488E-A7BD-E2E6753D979D}" destId="{6940EB87-DC1D-4BC3-9408-9AC2E1FFC039}" srcOrd="1" destOrd="0" presId="urn:microsoft.com/office/officeart/2005/8/layout/target3"/>
    <dgm:cxn modelId="{035038EB-A592-481E-8F49-14F366C6C744}" type="presParOf" srcId="{71045F8C-00FA-488E-A7BD-E2E6753D979D}" destId="{BC35EE03-4121-4EF9-923D-7CB6D30D358D}" srcOrd="2" destOrd="0" presId="urn:microsoft.com/office/officeart/2005/8/layout/target3"/>
    <dgm:cxn modelId="{733FBCE6-B23C-4CC4-A040-A894D3A81799}" type="presParOf" srcId="{71045F8C-00FA-488E-A7BD-E2E6753D979D}" destId="{C95EEA27-3CBF-4645-A92D-9D8AF5C1CBFC}" srcOrd="3" destOrd="0" presId="urn:microsoft.com/office/officeart/2005/8/layout/target3"/>
    <dgm:cxn modelId="{7B417476-A3B7-4DF1-898D-1191AAD6ED3D}" type="presParOf" srcId="{71045F8C-00FA-488E-A7BD-E2E6753D979D}" destId="{851BB866-B6AE-4566-893F-4C635BA974FC}" srcOrd="4" destOrd="0" presId="urn:microsoft.com/office/officeart/2005/8/layout/target3"/>
    <dgm:cxn modelId="{A0942C44-2967-48D2-B85B-3277325AE4B1}" type="presParOf" srcId="{71045F8C-00FA-488E-A7BD-E2E6753D979D}" destId="{643EA938-EDE0-4533-ACCC-D2BD6F3A527C}" srcOrd="5" destOrd="0" presId="urn:microsoft.com/office/officeart/2005/8/layout/target3"/>
    <dgm:cxn modelId="{9F76F828-1F40-4B7D-B0E3-348F2CF6C018}" type="presParOf" srcId="{71045F8C-00FA-488E-A7BD-E2E6753D979D}" destId="{92F31B18-D66D-4CC7-89B9-378928DE877D}" srcOrd="6" destOrd="0" presId="urn:microsoft.com/office/officeart/2005/8/layout/target3"/>
    <dgm:cxn modelId="{10E4C396-B54F-4A74-B8F4-1494D3FCCE65}" type="presParOf" srcId="{71045F8C-00FA-488E-A7BD-E2E6753D979D}" destId="{902074E1-B931-4618-97F1-FADBE82E9C3C}" srcOrd="7" destOrd="0" presId="urn:microsoft.com/office/officeart/2005/8/layout/target3"/>
    <dgm:cxn modelId="{DF378CE9-D6D4-4FBC-AD00-12CE1858CABD}" type="presParOf" srcId="{71045F8C-00FA-488E-A7BD-E2E6753D979D}" destId="{A3817367-F2BC-482F-8832-FA00B51DCCF3}" srcOrd="8" destOrd="0" presId="urn:microsoft.com/office/officeart/2005/8/layout/target3"/>
    <dgm:cxn modelId="{F8CE4923-A01A-41C5-862A-770FAA213789}" type="presParOf" srcId="{71045F8C-00FA-488E-A7BD-E2E6753D979D}" destId="{2DD79E57-A63E-47D4-A1AB-6DF333476AD4}" srcOrd="9" destOrd="0" presId="urn:microsoft.com/office/officeart/2005/8/layout/target3"/>
    <dgm:cxn modelId="{FD0D5D95-32F1-4D03-90BA-8370B93A933E}" type="presParOf" srcId="{71045F8C-00FA-488E-A7BD-E2E6753D979D}" destId="{648967D3-ED80-4214-8D87-4E7012561E4A}" srcOrd="10" destOrd="0" presId="urn:microsoft.com/office/officeart/2005/8/layout/target3"/>
    <dgm:cxn modelId="{78499FAD-2B5D-4E61-8E26-E67B2BEB6899}" type="presParOf" srcId="{71045F8C-00FA-488E-A7BD-E2E6753D979D}" destId="{9A9B6F4F-B6FF-4F2D-B640-A8473E589523}" srcOrd="11" destOrd="0" presId="urn:microsoft.com/office/officeart/2005/8/layout/target3"/>
    <dgm:cxn modelId="{2746BB04-51EE-403F-912E-C91741AC61AA}" type="presParOf" srcId="{71045F8C-00FA-488E-A7BD-E2E6753D979D}" destId="{13BD0FAF-9F2C-4708-9E63-A8E8E5252943}" srcOrd="12" destOrd="0" presId="urn:microsoft.com/office/officeart/2005/8/layout/target3"/>
    <dgm:cxn modelId="{DFCA9321-CAEB-4F59-BA1A-2EE02F6B732C}" type="presParOf" srcId="{71045F8C-00FA-488E-A7BD-E2E6753D979D}" destId="{6821E7C9-5E4B-45FA-8F82-01E6F26FAA25}" srcOrd="13" destOrd="0" presId="urn:microsoft.com/office/officeart/2005/8/layout/target3"/>
    <dgm:cxn modelId="{55E4C038-3A40-4AF5-8556-11295D4CF80B}" type="presParOf" srcId="{71045F8C-00FA-488E-A7BD-E2E6753D979D}" destId="{3BA01B75-849B-4716-8BCD-084A86FF328F}" srcOrd="14" destOrd="0" presId="urn:microsoft.com/office/officeart/2005/8/layout/target3"/>
    <dgm:cxn modelId="{A04C6E78-937C-4CD9-99E0-1273256C6118}" type="presParOf" srcId="{71045F8C-00FA-488E-A7BD-E2E6753D979D}" destId="{4D19AB04-24FA-40C2-B203-52AE3D15E171}" srcOrd="15" destOrd="0" presId="urn:microsoft.com/office/officeart/2005/8/layout/target3"/>
    <dgm:cxn modelId="{630C53A6-284A-4A03-8A55-B6B11BAB87B3}" type="presParOf" srcId="{71045F8C-00FA-488E-A7BD-E2E6753D979D}" destId="{832BF48F-0145-4429-9E02-8FCA946CCE9E}" srcOrd="16" destOrd="0" presId="urn:microsoft.com/office/officeart/2005/8/layout/target3"/>
    <dgm:cxn modelId="{3ED96B7B-E721-415D-ABDA-383F7CD16D71}" type="presParOf" srcId="{71045F8C-00FA-488E-A7BD-E2E6753D979D}" destId="{E7297F21-D4FD-4A41-AE58-814D01A6B5E7}" srcOrd="17" destOrd="0" presId="urn:microsoft.com/office/officeart/2005/8/layout/target3"/>
    <dgm:cxn modelId="{17F24B18-FB2C-434F-8DED-3830E4FC5BB0}" type="presParOf" srcId="{71045F8C-00FA-488E-A7BD-E2E6753D979D}" destId="{59F530CB-4999-43B3-A00D-6AB53886BD77}" srcOrd="18" destOrd="0" presId="urn:microsoft.com/office/officeart/2005/8/layout/target3"/>
    <dgm:cxn modelId="{D657CCF4-CD11-4911-8BA5-95854C4FEC3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VY_32_INOVACE_4A06M1_Rozdělování skupin prvků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Rozdělování skupin prvků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32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57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29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31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95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192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47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713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3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303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649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4CCBF-2619-4122-8E81-248EB877B338}" type="datetimeFigureOut">
              <a:rPr lang="cs-CZ" smtClean="0"/>
              <a:t>20.11.2011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157D7-A009-4B01-8645-B0711A36C9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217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07295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41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Interaktivní materiál, který je určený pro prezentaci na interaktivní tabuli s využitím popisu fixem nebo funkcí pero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pomůcky – žáci pracují s kartičkami čísel a barevnými kolečky.</a:t>
            </a:r>
          </a:p>
          <a:p>
            <a:r>
              <a:rPr lang="cs-CZ" dirty="0" smtClean="0"/>
              <a:t>Inovace – prezentace nového učiva odlišným  způsobem než v učebnici, přehlednost práce, propojeno s manipulací s konkrétními předměty.</a:t>
            </a:r>
          </a:p>
          <a:p>
            <a:r>
              <a:rPr lang="cs-CZ" dirty="0" smtClean="0"/>
              <a:t>Metodické poznámky – na snímku 3 žáci rozdělují předměty na dvě skupiny podle počtu zadaného v rámečcích – žáci zároveň manipulují s </a:t>
            </a:r>
            <a:r>
              <a:rPr lang="cs-CZ" smtClean="0"/>
              <a:t>barevnými kolečky; </a:t>
            </a:r>
            <a:r>
              <a:rPr lang="cs-CZ" dirty="0" smtClean="0"/>
              <a:t>na snímku 4 je stejná činnost, ale rozdělování probíhá podle číselného zadání; na snímku 5 žáci po oddělení určeného počtu prvků zapisují zbylý počet prvků, žáci manipulují zároveň s kolečky a číslo ukáží </a:t>
            </a:r>
            <a:r>
              <a:rPr lang="cs-CZ" smtClean="0"/>
              <a:t>na kartičce.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8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975420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4005064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347864" y="4026248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347864" y="976140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84168" y="4005064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084168" y="975420"/>
            <a:ext cx="1728192" cy="15841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79612" y="542628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78672" y="2582120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067024" y="561042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67024" y="2571280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92424" y="356520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78672" y="561042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71900" y="357790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71900" y="544092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08204" y="2571280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389576" y="544092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08204" y="3566940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08204" y="5610424"/>
            <a:ext cx="108012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US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**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Slunce 31"/>
          <p:cNvSpPr/>
          <p:nvPr/>
        </p:nvSpPr>
        <p:spPr>
          <a:xfrm>
            <a:off x="822394" y="1074812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1141186" y="1562100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1681246" y="1537668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946654" y="2055702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836162" y="2060848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1855268" y="1038920"/>
            <a:ext cx="540060" cy="49874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3622700" y="1058454"/>
            <a:ext cx="540060" cy="47921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3948702" y="1528621"/>
            <a:ext cx="540060" cy="47921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3622700" y="2036416"/>
            <a:ext cx="540060" cy="47921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4420580" y="1836602"/>
            <a:ext cx="540060" cy="47921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4420090" y="1048687"/>
            <a:ext cx="540060" cy="47921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>
            <a:off x="6307764" y="1068364"/>
            <a:ext cx="414672" cy="3768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>
            <a:off x="6835552" y="1445172"/>
            <a:ext cx="414672" cy="3768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>
            <a:off x="6560288" y="2008808"/>
            <a:ext cx="414672" cy="3768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7206512" y="1948050"/>
            <a:ext cx="414672" cy="3768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7206512" y="1124744"/>
            <a:ext cx="414672" cy="37680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994608" y="4493344"/>
            <a:ext cx="439616" cy="36004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/>
          <p:cNvSpPr/>
          <p:nvPr/>
        </p:nvSpPr>
        <p:spPr>
          <a:xfrm>
            <a:off x="1517742" y="4331816"/>
            <a:ext cx="439616" cy="36004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rak 51"/>
          <p:cNvSpPr/>
          <p:nvPr/>
        </p:nvSpPr>
        <p:spPr>
          <a:xfrm>
            <a:off x="1056592" y="5169012"/>
            <a:ext cx="439616" cy="36004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Mrak 52"/>
          <p:cNvSpPr/>
          <p:nvPr/>
        </p:nvSpPr>
        <p:spPr>
          <a:xfrm>
            <a:off x="1732928" y="5043364"/>
            <a:ext cx="439616" cy="36004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ěsíc 54"/>
          <p:cNvSpPr/>
          <p:nvPr/>
        </p:nvSpPr>
        <p:spPr>
          <a:xfrm>
            <a:off x="3845387" y="4208152"/>
            <a:ext cx="326002" cy="52156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Měsíc 55"/>
          <p:cNvSpPr/>
          <p:nvPr/>
        </p:nvSpPr>
        <p:spPr>
          <a:xfrm>
            <a:off x="3567472" y="4763020"/>
            <a:ext cx="326002" cy="52156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ěsíc 56"/>
          <p:cNvSpPr/>
          <p:nvPr/>
        </p:nvSpPr>
        <p:spPr>
          <a:xfrm>
            <a:off x="4325761" y="4853384"/>
            <a:ext cx="326002" cy="52156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Měsíc 57"/>
          <p:cNvSpPr/>
          <p:nvPr/>
        </p:nvSpPr>
        <p:spPr>
          <a:xfrm>
            <a:off x="4589019" y="4151796"/>
            <a:ext cx="326002" cy="52156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stenec 58"/>
          <p:cNvSpPr/>
          <p:nvPr/>
        </p:nvSpPr>
        <p:spPr>
          <a:xfrm>
            <a:off x="6277068" y="4511836"/>
            <a:ext cx="527788" cy="521568"/>
          </a:xfrm>
          <a:prstGeom prst="don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0" name="Prstenec 59"/>
          <p:cNvSpPr/>
          <p:nvPr/>
        </p:nvSpPr>
        <p:spPr>
          <a:xfrm>
            <a:off x="7093396" y="4853148"/>
            <a:ext cx="527788" cy="521568"/>
          </a:xfrm>
          <a:prstGeom prst="don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1" name="Prstenec 60"/>
          <p:cNvSpPr/>
          <p:nvPr/>
        </p:nvSpPr>
        <p:spPr>
          <a:xfrm>
            <a:off x="6929636" y="4208152"/>
            <a:ext cx="527788" cy="521568"/>
          </a:xfrm>
          <a:prstGeom prst="don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73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  <p:bldP spid="11" grpId="0" animBg="1"/>
      <p:bldP spid="14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13392" y="4077072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764130" y="4077072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85412" y="1087636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76371" y="1087636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67330" y="1087636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edmiúhelník 7"/>
          <p:cNvSpPr/>
          <p:nvPr/>
        </p:nvSpPr>
        <p:spPr>
          <a:xfrm>
            <a:off x="972692" y="583580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Sedmiúhelník 8"/>
          <p:cNvSpPr/>
          <p:nvPr/>
        </p:nvSpPr>
        <p:spPr>
          <a:xfrm>
            <a:off x="7524328" y="5661248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0" name="Sedmiúhelník 9"/>
          <p:cNvSpPr/>
          <p:nvPr/>
        </p:nvSpPr>
        <p:spPr>
          <a:xfrm>
            <a:off x="4914969" y="5661248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1" name="Sedmiúhelník 10"/>
          <p:cNvSpPr/>
          <p:nvPr/>
        </p:nvSpPr>
        <p:spPr>
          <a:xfrm>
            <a:off x="5904260" y="3568452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</a:p>
        </p:txBody>
      </p:sp>
      <p:sp>
        <p:nvSpPr>
          <p:cNvPr id="12" name="Sedmiúhelník 11"/>
          <p:cNvSpPr/>
          <p:nvPr/>
        </p:nvSpPr>
        <p:spPr>
          <a:xfrm>
            <a:off x="3419872" y="3568452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3" name="Sedmiúhelník 12"/>
          <p:cNvSpPr/>
          <p:nvPr/>
        </p:nvSpPr>
        <p:spPr>
          <a:xfrm>
            <a:off x="3419872" y="565448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4" name="Sedmiúhelník 13"/>
          <p:cNvSpPr/>
          <p:nvPr/>
        </p:nvSpPr>
        <p:spPr>
          <a:xfrm>
            <a:off x="2418404" y="2671812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Sedmiúhelník 14"/>
          <p:cNvSpPr/>
          <p:nvPr/>
        </p:nvSpPr>
        <p:spPr>
          <a:xfrm>
            <a:off x="4896663" y="2671812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Sedmiúhelník 15"/>
          <p:cNvSpPr/>
          <p:nvPr/>
        </p:nvSpPr>
        <p:spPr>
          <a:xfrm>
            <a:off x="7420314" y="2671812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7" name="Sedmiúhelník 16"/>
          <p:cNvSpPr/>
          <p:nvPr/>
        </p:nvSpPr>
        <p:spPr>
          <a:xfrm>
            <a:off x="5940152" y="565448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</p:txBody>
      </p:sp>
      <p:sp>
        <p:nvSpPr>
          <p:cNvPr id="18" name="Sedmiúhelník 17"/>
          <p:cNvSpPr/>
          <p:nvPr/>
        </p:nvSpPr>
        <p:spPr>
          <a:xfrm>
            <a:off x="2353916" y="5642496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</a:p>
        </p:txBody>
      </p:sp>
      <p:sp>
        <p:nvSpPr>
          <p:cNvPr id="19" name="Sedmiúhelník 18"/>
          <p:cNvSpPr/>
          <p:nvPr/>
        </p:nvSpPr>
        <p:spPr>
          <a:xfrm>
            <a:off x="949896" y="3573016"/>
            <a:ext cx="504056" cy="504056"/>
          </a:xfrm>
          <a:prstGeom prst="heptago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</a:p>
        </p:txBody>
      </p:sp>
      <p:sp>
        <p:nvSpPr>
          <p:cNvPr id="20" name="Tree"/>
          <p:cNvSpPr>
            <a:spLocks noEditPoints="1" noChangeArrowheads="1"/>
          </p:cNvSpPr>
          <p:nvPr/>
        </p:nvSpPr>
        <p:spPr bwMode="auto">
          <a:xfrm>
            <a:off x="2341296" y="1879724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Tree"/>
          <p:cNvSpPr>
            <a:spLocks noEditPoints="1" noChangeArrowheads="1"/>
          </p:cNvSpPr>
          <p:nvPr/>
        </p:nvSpPr>
        <p:spPr bwMode="auto">
          <a:xfrm>
            <a:off x="1657098" y="2016038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Tree"/>
          <p:cNvSpPr>
            <a:spLocks noEditPoints="1" noChangeArrowheads="1"/>
          </p:cNvSpPr>
          <p:nvPr/>
        </p:nvSpPr>
        <p:spPr bwMode="auto">
          <a:xfrm>
            <a:off x="1029073" y="1904876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Tree"/>
          <p:cNvSpPr>
            <a:spLocks noEditPoints="1" noChangeArrowheads="1"/>
          </p:cNvSpPr>
          <p:nvPr/>
        </p:nvSpPr>
        <p:spPr bwMode="auto">
          <a:xfrm>
            <a:off x="2341297" y="1221904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Tree"/>
          <p:cNvSpPr>
            <a:spLocks noEditPoints="1" noChangeArrowheads="1"/>
          </p:cNvSpPr>
          <p:nvPr/>
        </p:nvSpPr>
        <p:spPr bwMode="auto">
          <a:xfrm>
            <a:off x="1629118" y="1221904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Tree"/>
          <p:cNvSpPr>
            <a:spLocks noEditPoints="1" noChangeArrowheads="1"/>
          </p:cNvSpPr>
          <p:nvPr/>
        </p:nvSpPr>
        <p:spPr bwMode="auto">
          <a:xfrm>
            <a:off x="1003921" y="1196752"/>
            <a:ext cx="472827" cy="47282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Users\Jana\AppData\Local\Microsoft\Windows\Temporary Internet Files\Content.IE5\NTR9PW1U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761" y="1746671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Jana\AppData\Local\Microsoft\Windows\Temporary Internet Files\Content.IE5\NTR9PW1U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172" y="1746671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Jana\AppData\Local\Microsoft\Windows\Temporary Internet Files\Content.IE5\NTR9PW1U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211" y="139909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Jana\AppData\Local\Microsoft\Windows\Temporary Internet Files\Content.IE5\NTR9PW1U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81" y="927385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Jana\AppData\Local\Microsoft\Windows\Temporary Internet Files\Content.IE5\NTR9PW1U\MC90043709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931" y="927385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3ZNLZ5F9\MC90044173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992" y="1746671"/>
            <a:ext cx="948304" cy="94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Jana\AppData\Local\Microsoft\Windows\Temporary Internet Files\Content.IE5\3ZNLZ5F9\MC90044173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250" y="957906"/>
            <a:ext cx="932106" cy="93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Jana\AppData\Local\Microsoft\Windows\Temporary Internet Files\Content.IE5\3ZNLZ5F9\MC90044173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30" y="983444"/>
            <a:ext cx="896280" cy="89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HABC50MY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875" y="4884316"/>
            <a:ext cx="594957" cy="70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C:\Users\Jana\AppData\Local\Microsoft\Windows\Temporary Internet Files\Content.IE5\HABC50MY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14" y="4869160"/>
            <a:ext cx="641075" cy="75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C:\Users\Jana\AppData\Local\Microsoft\Windows\Temporary Internet Files\Content.IE5\HABC50MY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619" y="4172280"/>
            <a:ext cx="602847" cy="71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C:\Users\Jana\AppData\Local\Microsoft\Windows\Temporary Internet Files\Content.IE5\HABC50MY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035" y="4103302"/>
            <a:ext cx="661247" cy="781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Jana\AppData\Local\Microsoft\Windows\Temporary Internet Files\Content.IE5\HABC50MY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19" y="4103302"/>
            <a:ext cx="648415" cy="76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Zaoblený obdélník 39"/>
          <p:cNvSpPr/>
          <p:nvPr/>
        </p:nvSpPr>
        <p:spPr>
          <a:xfrm>
            <a:off x="3240421" y="4103216"/>
            <a:ext cx="2160240" cy="158417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 descr="C:\Users\Jana\AppData\Local\Microsoft\Windows\Temporary Internet Files\Content.IE5\3ZNLZ5F9\MC9002792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050" y="4679036"/>
            <a:ext cx="544982" cy="90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Jana\AppData\Local\Microsoft\Windows\Temporary Internet Files\Content.IE5\3ZNLZ5F9\MC9002792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032" y="4095003"/>
            <a:ext cx="544982" cy="90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7" descr="C:\Users\Jana\AppData\Local\Microsoft\Windows\Temporary Internet Files\Content.IE5\3ZNLZ5F9\MC9002792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709" y="4106502"/>
            <a:ext cx="544982" cy="90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3ZNLZ5F9\MP9004339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159" y="4172280"/>
            <a:ext cx="604795" cy="45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C:\Users\Jana\AppData\Local\Microsoft\Windows\Temporary Internet Files\Content.IE5\3ZNLZ5F9\MP90043399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280" y="4172280"/>
            <a:ext cx="562299" cy="42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C:\Users\Jana\AppData\Local\Microsoft\Windows\Temporary Internet Files\Content.IE5\3ZNLZ5F9\MP90043399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565" y="5074726"/>
            <a:ext cx="695230" cy="52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C:\Users\Jana\AppData\Local\Microsoft\Windows\Temporary Internet Files\Content.IE5\3ZNLZ5F9\MP90043399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189" y="5125695"/>
            <a:ext cx="612250" cy="45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C:\Users\Jana\AppData\Local\Microsoft\Windows\Temporary Internet Files\Content.IE5\3ZNLZ5F9\MP90043399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219" y="4618680"/>
            <a:ext cx="608061" cy="456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14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14824" y="1399184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89496" y="1399184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5940152" y="1411016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11560" y="4315172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75856" y="4315172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940152" y="4315172"/>
            <a:ext cx="2376264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774552" y="898228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2267744" y="577021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2267744" y="2860168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4932040" y="577021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932040" y="2860168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7668344" y="577021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7668344" y="285117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774552" y="381111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3491880" y="381111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3491880" y="895128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</a:p>
        </p:txBody>
      </p:sp>
      <p:sp>
        <p:nvSpPr>
          <p:cNvPr id="19" name="Šestiúhelník 18"/>
          <p:cNvSpPr/>
          <p:nvPr/>
        </p:nvSpPr>
        <p:spPr>
          <a:xfrm>
            <a:off x="6084168" y="898228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</a:p>
        </p:txBody>
      </p:sp>
      <p:sp>
        <p:nvSpPr>
          <p:cNvPr id="20" name="Šestiúhelník 19"/>
          <p:cNvSpPr/>
          <p:nvPr/>
        </p:nvSpPr>
        <p:spPr>
          <a:xfrm>
            <a:off x="6084168" y="3805436"/>
            <a:ext cx="576064" cy="504056"/>
          </a:xfrm>
          <a:prstGeom prst="hex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3ZNLZ5F9\MC900286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236" y="2071132"/>
            <a:ext cx="692006" cy="6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ana\AppData\Local\Microsoft\Windows\Temporary Internet Files\Content.IE5\3ZNLZ5F9\MC900286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622" y="2051532"/>
            <a:ext cx="692006" cy="6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Jana\AppData\Local\Microsoft\Windows\Temporary Internet Files\Content.IE5\3ZNLZ5F9\MC900286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818" y="1435381"/>
            <a:ext cx="692006" cy="6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Jana\AppData\Local\Microsoft\Windows\Temporary Internet Files\Content.IE5\3ZNLZ5F9\MC900286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625" y="1435381"/>
            <a:ext cx="692006" cy="6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Jana\AppData\Local\Microsoft\Windows\Temporary Internet Files\Content.IE5\3ZNLZ5F9\MC900286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21" y="1426649"/>
            <a:ext cx="692006" cy="6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3ZNLZ5F9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78028"/>
            <a:ext cx="482727" cy="76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Jana\AppData\Local\Microsoft\Windows\Temporary Internet Files\Content.IE5\3ZNLZ5F9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416" y="1669296"/>
            <a:ext cx="482727" cy="76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Jana\AppData\Local\Microsoft\Windows\Temporary Internet Files\Content.IE5\3ZNLZ5F9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676" y="1689918"/>
            <a:ext cx="482727" cy="76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Jana\AppData\Local\Microsoft\Windows\Temporary Internet Files\Content.IE5\3ZNLZ5F9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89918"/>
            <a:ext cx="482727" cy="76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569" y="2131096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875" y="2144511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230" y="2166748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827" y="1463338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231" y="1435381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Jana\AppData\Local\Microsoft\Windows\Temporary Internet Files\Content.IE5\NTR9PW1U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35381"/>
            <a:ext cx="589549" cy="5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NTR9PW1U\MC9002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350" y="4902493"/>
            <a:ext cx="778458" cy="78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Jana\AppData\Local\Microsoft\Windows\Temporary Internet Files\Content.IE5\NTR9PW1U\MC9002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622" y="5028486"/>
            <a:ext cx="778458" cy="78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Jana\AppData\Local\Microsoft\Windows\Temporary Internet Files\Content.IE5\NTR9PW1U\MC9002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851" y="4379546"/>
            <a:ext cx="778458" cy="78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Jana\AppData\Local\Microsoft\Windows\Temporary Internet Files\Content.IE5\NTR9PW1U\MC9002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93" y="4437112"/>
            <a:ext cx="778458" cy="78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HABC50MY\MC900237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108" y="4379546"/>
            <a:ext cx="793608" cy="63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C:\Users\Jana\AppData\Local\Microsoft\Windows\Temporary Internet Files\Content.IE5\HABC50MY\MC900237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923" y="5002637"/>
            <a:ext cx="793608" cy="63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C:\Users\Jana\AppData\Local\Microsoft\Windows\Temporary Internet Files\Content.IE5\HABC50MY\MC900237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236" y="4399305"/>
            <a:ext cx="793608" cy="63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E7S8KAYQ\MC9003491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65359"/>
            <a:ext cx="591013" cy="5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Jana\AppData\Local\Microsoft\Windows\Temporary Internet Files\Content.IE5\E7S8KAYQ\MC9003491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045" y="4783870"/>
            <a:ext cx="591013" cy="5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Jana\AppData\Local\Microsoft\Windows\Temporary Internet Files\Content.IE5\E7S8KAYQ\MC9003491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554" y="5052436"/>
            <a:ext cx="591013" cy="5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Jana\AppData\Local\Microsoft\Windows\Temporary Internet Files\Content.IE5\E7S8KAYQ\MC9003491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084" y="5002637"/>
            <a:ext cx="591013" cy="5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Jana\AppData\Local\Microsoft\Windows\Temporary Internet Files\Content.IE5\E7S8KAYQ\MC9003491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484" y="4365360"/>
            <a:ext cx="591013" cy="53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479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kliparty z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26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195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16</cp:revision>
  <dcterms:created xsi:type="dcterms:W3CDTF">2011-11-19T15:59:18Z</dcterms:created>
  <dcterms:modified xsi:type="dcterms:W3CDTF">2011-11-20T11:43:10Z</dcterms:modified>
</cp:coreProperties>
</file>