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99"/>
    <a:srgbClr val="A0A06C"/>
    <a:srgbClr val="CCCCFF"/>
    <a:srgbClr val="FFE5E5"/>
    <a:srgbClr val="FFCCFF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4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VY_32_INOVACE_4A07M1_Odčítání v oboru do 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Odčítání v oboru do 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</a:t>
          </a:r>
          <a:r>
            <a:rPr lang="cs-CZ" dirty="0" smtClean="0"/>
            <a:t>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F8A89B-9647-4AB3-9B62-58507CE86998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8031692-BC71-4AEC-95A6-5200303563F9}" type="presOf" srcId="{FBBFC3EA-9D9D-4F3A-BEA6-9C2C0E46BF20}" destId="{832BF48F-0145-4429-9E02-8FCA946CCE9E}" srcOrd="1" destOrd="0" presId="urn:microsoft.com/office/officeart/2005/8/layout/target3"/>
    <dgm:cxn modelId="{D24D4712-5332-4451-B562-4B14A735D260}" type="presOf" srcId="{019433A1-1324-4DE1-9E6F-32B851095F74}" destId="{A3817367-F2BC-482F-8832-FA00B51DCCF3}" srcOrd="0" destOrd="0" presId="urn:microsoft.com/office/officeart/2005/8/layout/target3"/>
    <dgm:cxn modelId="{FAAD1BAA-C9EB-4BE7-940C-E7F6C5361706}" type="presOf" srcId="{FBBFC3EA-9D9D-4F3A-BEA6-9C2C0E46BF20}" destId="{643EA938-EDE0-4533-ACCC-D2BD6F3A527C}" srcOrd="0" destOrd="0" presId="urn:microsoft.com/office/officeart/2005/8/layout/target3"/>
    <dgm:cxn modelId="{6CE81955-A5C4-4F68-9A31-095846151C6A}" type="presOf" srcId="{C73C7642-F245-4585-8F88-243F9FAEF6CA}" destId="{9A9B6F4F-B6FF-4F2D-B640-A8473E589523}" srcOrd="0" destOrd="0" presId="urn:microsoft.com/office/officeart/2005/8/layout/target3"/>
    <dgm:cxn modelId="{55D8EBAB-1D22-4949-A7A2-AE324FF676B9}" type="presOf" srcId="{EBC41103-E2E5-4D48-9B4B-425520D3D098}" destId="{3BA01B75-849B-4716-8BCD-084A86FF328F}" srcOrd="0" destOrd="0" presId="urn:microsoft.com/office/officeart/2005/8/layout/target3"/>
    <dgm:cxn modelId="{910AEF40-2D33-45E6-B47A-7C882606B61F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C8C4E61-8456-462E-9DB9-AF70DD39D913}" type="presOf" srcId="{019433A1-1324-4DE1-9E6F-32B851095F74}" destId="{E7297F21-D4FD-4A41-AE58-814D01A6B5E7}" srcOrd="1" destOrd="0" presId="urn:microsoft.com/office/officeart/2005/8/layout/target3"/>
    <dgm:cxn modelId="{EA6D0C4A-293D-4E71-8670-76FC020B75C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520D5C4-16B7-485E-AA9B-64E6EF9704AD}" type="presOf" srcId="{EBC41103-E2E5-4D48-9B4B-425520D3D098}" destId="{A27B6496-BF1B-4384-9217-9659064D5D6A}" srcOrd="1" destOrd="0" presId="urn:microsoft.com/office/officeart/2005/8/layout/target3"/>
    <dgm:cxn modelId="{5BC05120-ED40-462B-A844-A4C0D3B8B87A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A9F9D7A-EFB9-4349-8D57-84ABD2255C5B}" type="presParOf" srcId="{71045F8C-00FA-488E-A7BD-E2E6753D979D}" destId="{3577EC6B-C980-4F34-8C69-4365E7B8FC8C}" srcOrd="0" destOrd="0" presId="urn:microsoft.com/office/officeart/2005/8/layout/target3"/>
    <dgm:cxn modelId="{94C966AE-011A-4C3F-A43C-71BEE2778B2F}" type="presParOf" srcId="{71045F8C-00FA-488E-A7BD-E2E6753D979D}" destId="{6940EB87-DC1D-4BC3-9408-9AC2E1FFC039}" srcOrd="1" destOrd="0" presId="urn:microsoft.com/office/officeart/2005/8/layout/target3"/>
    <dgm:cxn modelId="{7BD27F79-BADF-4B29-9E92-542EC91F9713}" type="presParOf" srcId="{71045F8C-00FA-488E-A7BD-E2E6753D979D}" destId="{BC35EE03-4121-4EF9-923D-7CB6D30D358D}" srcOrd="2" destOrd="0" presId="urn:microsoft.com/office/officeart/2005/8/layout/target3"/>
    <dgm:cxn modelId="{7B7162D0-1E8E-42BA-A760-AAAFD57F083D}" type="presParOf" srcId="{71045F8C-00FA-488E-A7BD-E2E6753D979D}" destId="{C95EEA27-3CBF-4645-A92D-9D8AF5C1CBFC}" srcOrd="3" destOrd="0" presId="urn:microsoft.com/office/officeart/2005/8/layout/target3"/>
    <dgm:cxn modelId="{ADB65241-BE16-4687-8ADA-46799F5AD198}" type="presParOf" srcId="{71045F8C-00FA-488E-A7BD-E2E6753D979D}" destId="{851BB866-B6AE-4566-893F-4C635BA974FC}" srcOrd="4" destOrd="0" presId="urn:microsoft.com/office/officeart/2005/8/layout/target3"/>
    <dgm:cxn modelId="{2D8A6F2E-CADF-4BCB-ACD7-0CA3F321D4F4}" type="presParOf" srcId="{71045F8C-00FA-488E-A7BD-E2E6753D979D}" destId="{643EA938-EDE0-4533-ACCC-D2BD6F3A527C}" srcOrd="5" destOrd="0" presId="urn:microsoft.com/office/officeart/2005/8/layout/target3"/>
    <dgm:cxn modelId="{AED146E2-6802-4E22-925B-4783C10A7A37}" type="presParOf" srcId="{71045F8C-00FA-488E-A7BD-E2E6753D979D}" destId="{92F31B18-D66D-4CC7-89B9-378928DE877D}" srcOrd="6" destOrd="0" presId="urn:microsoft.com/office/officeart/2005/8/layout/target3"/>
    <dgm:cxn modelId="{86E76914-AC7F-48BD-BFE3-E9DA9C103301}" type="presParOf" srcId="{71045F8C-00FA-488E-A7BD-E2E6753D979D}" destId="{902074E1-B931-4618-97F1-FADBE82E9C3C}" srcOrd="7" destOrd="0" presId="urn:microsoft.com/office/officeart/2005/8/layout/target3"/>
    <dgm:cxn modelId="{C8686414-D72E-4A51-A22F-631067DA9E8E}" type="presParOf" srcId="{71045F8C-00FA-488E-A7BD-E2E6753D979D}" destId="{A3817367-F2BC-482F-8832-FA00B51DCCF3}" srcOrd="8" destOrd="0" presId="urn:microsoft.com/office/officeart/2005/8/layout/target3"/>
    <dgm:cxn modelId="{DE8201A4-B945-4A4F-99A7-1A245239ECBB}" type="presParOf" srcId="{71045F8C-00FA-488E-A7BD-E2E6753D979D}" destId="{2DD79E57-A63E-47D4-A1AB-6DF333476AD4}" srcOrd="9" destOrd="0" presId="urn:microsoft.com/office/officeart/2005/8/layout/target3"/>
    <dgm:cxn modelId="{D99470BE-A674-44B8-A8C6-DED88AA78DE3}" type="presParOf" srcId="{71045F8C-00FA-488E-A7BD-E2E6753D979D}" destId="{648967D3-ED80-4214-8D87-4E7012561E4A}" srcOrd="10" destOrd="0" presId="urn:microsoft.com/office/officeart/2005/8/layout/target3"/>
    <dgm:cxn modelId="{8D512F8D-F3AC-4869-A936-82FD4EB21A4E}" type="presParOf" srcId="{71045F8C-00FA-488E-A7BD-E2E6753D979D}" destId="{9A9B6F4F-B6FF-4F2D-B640-A8473E589523}" srcOrd="11" destOrd="0" presId="urn:microsoft.com/office/officeart/2005/8/layout/target3"/>
    <dgm:cxn modelId="{0E5D18C5-EF20-4C99-B833-D39B892C01C5}" type="presParOf" srcId="{71045F8C-00FA-488E-A7BD-E2E6753D979D}" destId="{13BD0FAF-9F2C-4708-9E63-A8E8E5252943}" srcOrd="12" destOrd="0" presId="urn:microsoft.com/office/officeart/2005/8/layout/target3"/>
    <dgm:cxn modelId="{BD906EDE-22EC-474A-83C3-958FC52B7F78}" type="presParOf" srcId="{71045F8C-00FA-488E-A7BD-E2E6753D979D}" destId="{6821E7C9-5E4B-45FA-8F82-01E6F26FAA25}" srcOrd="13" destOrd="0" presId="urn:microsoft.com/office/officeart/2005/8/layout/target3"/>
    <dgm:cxn modelId="{F2C58E96-4C18-46A9-A325-4FA1DDF5BCA0}" type="presParOf" srcId="{71045F8C-00FA-488E-A7BD-E2E6753D979D}" destId="{3BA01B75-849B-4716-8BCD-084A86FF328F}" srcOrd="14" destOrd="0" presId="urn:microsoft.com/office/officeart/2005/8/layout/target3"/>
    <dgm:cxn modelId="{64B27429-413B-4478-9B12-5E6380F3BB9E}" type="presParOf" srcId="{71045F8C-00FA-488E-A7BD-E2E6753D979D}" destId="{4D19AB04-24FA-40C2-B203-52AE3D15E171}" srcOrd="15" destOrd="0" presId="urn:microsoft.com/office/officeart/2005/8/layout/target3"/>
    <dgm:cxn modelId="{F00A3D82-B939-415E-B19B-E709A16ED153}" type="presParOf" srcId="{71045F8C-00FA-488E-A7BD-E2E6753D979D}" destId="{832BF48F-0145-4429-9E02-8FCA946CCE9E}" srcOrd="16" destOrd="0" presId="urn:microsoft.com/office/officeart/2005/8/layout/target3"/>
    <dgm:cxn modelId="{977CC442-06C7-4E7F-BA15-AF54DF11A204}" type="presParOf" srcId="{71045F8C-00FA-488E-A7BD-E2E6753D979D}" destId="{E7297F21-D4FD-4A41-AE58-814D01A6B5E7}" srcOrd="17" destOrd="0" presId="urn:microsoft.com/office/officeart/2005/8/layout/target3"/>
    <dgm:cxn modelId="{1C5A0232-B2E8-4618-8A6F-FA43654089F7}" type="presParOf" srcId="{71045F8C-00FA-488E-A7BD-E2E6753D979D}" destId="{59F530CB-4999-43B3-A00D-6AB53886BD77}" srcOrd="18" destOrd="0" presId="urn:microsoft.com/office/officeart/2005/8/layout/target3"/>
    <dgm:cxn modelId="{5706E4A0-C5B3-4417-81AC-C24546A7CA3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VY_32_INOVACE_4A07M1_Odčítání v oboru do 5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Odčítání v oboru do 5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</a:t>
          </a:r>
          <a:r>
            <a:rPr lang="cs-CZ" sz="1800" kern="1200" dirty="0" smtClean="0"/>
            <a:t>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232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162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783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084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301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648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109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287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464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06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832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3D6859-BAF9-47AD-A52B-C7E154A6DE61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8A0D7-53B9-496E-9C4D-B4A6C4914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251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541958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003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 ročník ZŠ.</a:t>
            </a:r>
          </a:p>
          <a:p>
            <a:r>
              <a:rPr lang="cs-CZ" dirty="0" smtClean="0"/>
              <a:t>Interaktivní materiál pro nácvik odčítání určený pro využití na interaktivní tabuli.</a:t>
            </a:r>
          </a:p>
          <a:p>
            <a:r>
              <a:rPr lang="cs-CZ" dirty="0" smtClean="0"/>
              <a:t>Pomůcky – fixa na tabuli, nebo funkce pero v programu </a:t>
            </a:r>
            <a:r>
              <a:rPr lang="cs-CZ" dirty="0" err="1" smtClean="0"/>
              <a:t>powerpoint</a:t>
            </a:r>
            <a:r>
              <a:rPr lang="cs-CZ" dirty="0" smtClean="0"/>
              <a:t>; žáci mohou využít tabulky </a:t>
            </a:r>
            <a:r>
              <a:rPr lang="cs-CZ" smtClean="0"/>
              <a:t>na zapisování, </a:t>
            </a:r>
            <a:r>
              <a:rPr lang="cs-CZ" dirty="0" smtClean="0"/>
              <a:t>případně kartičky s čísly.</a:t>
            </a:r>
          </a:p>
          <a:p>
            <a:r>
              <a:rPr lang="cs-CZ" dirty="0" smtClean="0"/>
              <a:t>Inovace – motivace žáků, přehledná a postupná prezentace nového učiva (jednotlivé obrázky na snímcích jsou prezentovány postupně).</a:t>
            </a:r>
          </a:p>
          <a:p>
            <a:r>
              <a:rPr lang="cs-CZ" dirty="0" smtClean="0"/>
              <a:t>Metodické poznámky – na jednotlivých snímcích je zpřístupněno odčítání postupně – nejprve ubíráme 1 prvek od různě početných skupin, na dalším snímku ubíráme 2 prvky atd. Souběžně mohou žáci pracovat s kartičkami čísel, případně si mohou zapisovat jednotlivé příklady  na své tabulky – na tabuli mají okamžitou zpětnou vazbu.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01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14526"/>
            <a:ext cx="3456384" cy="646331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UBER  1  A  ZAPIŠ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35696" y="1624236"/>
            <a:ext cx="2448272" cy="1309464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44008" y="1624236"/>
            <a:ext cx="2448272" cy="1309464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56176" y="4437112"/>
            <a:ext cx="2448272" cy="1309464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18248" y="4437112"/>
            <a:ext cx="2448272" cy="1309464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536" y="4437112"/>
            <a:ext cx="2448272" cy="1309464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1623424"/>
              </p:ext>
            </p:extLst>
          </p:nvPr>
        </p:nvGraphicFramePr>
        <p:xfrm>
          <a:off x="1787859" y="2953668"/>
          <a:ext cx="2543945" cy="4572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08789"/>
                <a:gridCol w="508789"/>
                <a:gridCol w="508789"/>
                <a:gridCol w="508789"/>
                <a:gridCol w="50878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245734"/>
              </p:ext>
            </p:extLst>
          </p:nvPr>
        </p:nvGraphicFramePr>
        <p:xfrm>
          <a:off x="6108339" y="5746576"/>
          <a:ext cx="2543945" cy="4572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08789"/>
                <a:gridCol w="508789"/>
                <a:gridCol w="508789"/>
                <a:gridCol w="508789"/>
                <a:gridCol w="508789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041218"/>
              </p:ext>
            </p:extLst>
          </p:nvPr>
        </p:nvGraphicFramePr>
        <p:xfrm>
          <a:off x="3270411" y="5746576"/>
          <a:ext cx="2543945" cy="4572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08789"/>
                <a:gridCol w="508789"/>
                <a:gridCol w="508789"/>
                <a:gridCol w="508789"/>
                <a:gridCol w="508789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-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2930672"/>
              </p:ext>
            </p:extLst>
          </p:nvPr>
        </p:nvGraphicFramePr>
        <p:xfrm>
          <a:off x="347699" y="5746576"/>
          <a:ext cx="2543945" cy="4572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08789"/>
                <a:gridCol w="508789"/>
                <a:gridCol w="508789"/>
                <a:gridCol w="508789"/>
                <a:gridCol w="508789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1643350"/>
              </p:ext>
            </p:extLst>
          </p:nvPr>
        </p:nvGraphicFramePr>
        <p:xfrm>
          <a:off x="4596171" y="2950716"/>
          <a:ext cx="2543945" cy="4572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08789"/>
                <a:gridCol w="508789"/>
                <a:gridCol w="508789"/>
                <a:gridCol w="508789"/>
                <a:gridCol w="50878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Picture 2" descr="C:\Users\Jana\AppData\Local\Microsoft\Windows\Temporary Internet Files\Content.IE5\3ZNLZ5F9\MP900402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252" y="2326073"/>
            <a:ext cx="426743" cy="58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Jana\AppData\Local\Microsoft\Windows\Temporary Internet Files\Content.IE5\3ZNLZ5F9\MP900402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553" y="1743427"/>
            <a:ext cx="426743" cy="58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Jana\AppData\Local\Microsoft\Windows\Temporary Internet Files\Content.IE5\3ZNLZ5F9\MP900402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404" y="2295782"/>
            <a:ext cx="426743" cy="58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Jana\AppData\Local\Microsoft\Windows\Temporary Internet Files\Content.IE5\3ZNLZ5F9\MP900402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524" y="1737759"/>
            <a:ext cx="426743" cy="58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Jana\AppData\Local\Microsoft\Windows\Temporary Internet Files\Content.IE5\3ZNLZ5F9\MP900402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24282"/>
            <a:ext cx="426743" cy="58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E7S8KAYQ\MP9004304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956" y="4589512"/>
            <a:ext cx="888012" cy="88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Jana\AppData\Local\Microsoft\Windows\Temporary Internet Files\Content.IE5\E7S8KAYQ\MP9004304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360" y="4589512"/>
            <a:ext cx="888012" cy="88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HABC50MY\MP9004095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4352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NTR9PW1U\MP9004304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48" y="4452538"/>
            <a:ext cx="888872" cy="63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Jana\AppData\Local\Microsoft\Windows\Temporary Internet Files\Content.IE5\NTR9PW1U\MP9004304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24" y="5091844"/>
            <a:ext cx="888872" cy="63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Jana\AppData\Local\Microsoft\Windows\Temporary Internet Files\Content.IE5\NTR9PW1U\MP9004304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2023" y="4713865"/>
            <a:ext cx="888872" cy="63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3ZNLZ5F9\MP900400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366" y="2122684"/>
            <a:ext cx="516118" cy="64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Jana\AppData\Local\Microsoft\Windows\Temporary Internet Files\Content.IE5\3ZNLZ5F9\MP900400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026" y="1743427"/>
            <a:ext cx="516118" cy="64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Jana\AppData\Local\Microsoft\Windows\Temporary Internet Files\Content.IE5\3ZNLZ5F9\MP900400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33123"/>
            <a:ext cx="516118" cy="64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Jana\AppData\Local\Microsoft\Windows\Temporary Internet Files\Content.IE5\3ZNLZ5F9\MP900400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162" y="1743427"/>
            <a:ext cx="516118" cy="64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168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60648"/>
            <a:ext cx="4762872" cy="864096"/>
          </a:xfrm>
          <a:solidFill>
            <a:srgbClr val="FFFF99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UBER 2 A ZAPIŠ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4260715"/>
              </p:ext>
            </p:extLst>
          </p:nvPr>
        </p:nvGraphicFramePr>
        <p:xfrm>
          <a:off x="894419" y="3789040"/>
          <a:ext cx="2530625" cy="50405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506125"/>
                <a:gridCol w="506125"/>
                <a:gridCol w="506125"/>
                <a:gridCol w="506125"/>
                <a:gridCol w="506125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baseline="0" dirty="0" smtClean="0"/>
                        <a:t>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971600" y="2492896"/>
            <a:ext cx="2376264" cy="1296144"/>
          </a:xfrm>
          <a:prstGeom prst="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17650558"/>
              </p:ext>
            </p:extLst>
          </p:nvPr>
        </p:nvGraphicFramePr>
        <p:xfrm>
          <a:off x="4782851" y="6021288"/>
          <a:ext cx="2530625" cy="50405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506125"/>
                <a:gridCol w="506125"/>
                <a:gridCol w="506125"/>
                <a:gridCol w="506125"/>
                <a:gridCol w="506125"/>
              </a:tblGrid>
              <a:tr h="50405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971600" y="4725144"/>
            <a:ext cx="2376264" cy="1296144"/>
          </a:xfrm>
          <a:prstGeom prst="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89932846"/>
              </p:ext>
            </p:extLst>
          </p:nvPr>
        </p:nvGraphicFramePr>
        <p:xfrm>
          <a:off x="894419" y="6021660"/>
          <a:ext cx="2530625" cy="50405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506125"/>
                <a:gridCol w="506125"/>
                <a:gridCol w="506125"/>
                <a:gridCol w="506125"/>
                <a:gridCol w="506125"/>
              </a:tblGrid>
              <a:tr h="50405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4867796" y="4725144"/>
            <a:ext cx="2376264" cy="1296144"/>
          </a:xfrm>
          <a:prstGeom prst="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5965552"/>
              </p:ext>
            </p:extLst>
          </p:nvPr>
        </p:nvGraphicFramePr>
        <p:xfrm>
          <a:off x="4782851" y="3789040"/>
          <a:ext cx="2530625" cy="50405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506125"/>
                <a:gridCol w="506125"/>
                <a:gridCol w="506125"/>
                <a:gridCol w="506125"/>
                <a:gridCol w="506125"/>
              </a:tblGrid>
              <a:tr h="504056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4860032" y="2492896"/>
            <a:ext cx="2376264" cy="1296144"/>
          </a:xfrm>
          <a:prstGeom prst="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Jana\AppData\Local\Microsoft\Windows\Temporary Internet Files\Content.IE5\NTR9PW1U\MP900430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858693"/>
            <a:ext cx="2232248" cy="102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HABC50MY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0376" y="472514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E7S8KAYQ\MC900215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797379" cy="65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Jana\AppData\Local\Microsoft\Windows\Temporary Internet Files\Content.IE5\E7S8KAYQ\MC900215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721" y="3096715"/>
            <a:ext cx="797379" cy="65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Jana\AppData\Local\Microsoft\Windows\Temporary Internet Files\Content.IE5\E7S8KAYQ\MC900215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210" y="3096715"/>
            <a:ext cx="797379" cy="65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Jana\AppData\Local\Microsoft\Windows\Temporary Internet Files\Content.IE5\E7S8KAYQ\MC900215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521" y="2442633"/>
            <a:ext cx="797379" cy="65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NTR9PW1U\MC900191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98762"/>
            <a:ext cx="535594" cy="44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Jana\AppData\Local\Microsoft\Windows\Temporary Internet Files\Content.IE5\NTR9PW1U\MC900191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526" y="3174459"/>
            <a:ext cx="535594" cy="44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Jana\AppData\Local\Microsoft\Windows\Temporary Internet Files\Content.IE5\NTR9PW1U\MC900191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935" y="2598762"/>
            <a:ext cx="535594" cy="44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Jana\AppData\Local\Microsoft\Windows\Temporary Internet Files\Content.IE5\NTR9PW1U\MC900191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465" y="3194047"/>
            <a:ext cx="535594" cy="44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Jana\AppData\Local\Microsoft\Windows\Temporary Internet Files\Content.IE5\NTR9PW1U\MC900191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262" y="2613613"/>
            <a:ext cx="535594" cy="44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801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04664"/>
            <a:ext cx="5266928" cy="922114"/>
          </a:xfrm>
          <a:solidFill>
            <a:srgbClr val="FFFF99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UBER 3 A ZAPIŠ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1545037"/>
              </p:ext>
            </p:extLst>
          </p:nvPr>
        </p:nvGraphicFramePr>
        <p:xfrm>
          <a:off x="678396" y="3573016"/>
          <a:ext cx="2458615" cy="4572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491723"/>
                <a:gridCol w="491723"/>
                <a:gridCol w="491723"/>
                <a:gridCol w="491723"/>
                <a:gridCol w="491723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755576" y="2132856"/>
            <a:ext cx="2304256" cy="1440160"/>
          </a:xfrm>
          <a:prstGeom prst="rect">
            <a:avLst/>
          </a:prstGeom>
          <a:solidFill>
            <a:srgbClr val="FFE5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56859460"/>
              </p:ext>
            </p:extLst>
          </p:nvPr>
        </p:nvGraphicFramePr>
        <p:xfrm>
          <a:off x="3558716" y="3573016"/>
          <a:ext cx="2458615" cy="4572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491723"/>
                <a:gridCol w="491723"/>
                <a:gridCol w="491723"/>
                <a:gridCol w="491723"/>
                <a:gridCol w="491723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3635896" y="2132856"/>
            <a:ext cx="2304256" cy="1440160"/>
          </a:xfrm>
          <a:prstGeom prst="rect">
            <a:avLst/>
          </a:prstGeom>
          <a:solidFill>
            <a:srgbClr val="FFE5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6326013"/>
              </p:ext>
            </p:extLst>
          </p:nvPr>
        </p:nvGraphicFramePr>
        <p:xfrm>
          <a:off x="6367028" y="3573016"/>
          <a:ext cx="2458615" cy="4572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491723"/>
                <a:gridCol w="491723"/>
                <a:gridCol w="491723"/>
                <a:gridCol w="491723"/>
                <a:gridCol w="491723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6444208" y="2132856"/>
            <a:ext cx="2304256" cy="1440160"/>
          </a:xfrm>
          <a:prstGeom prst="rect">
            <a:avLst/>
          </a:prstGeom>
          <a:solidFill>
            <a:srgbClr val="FFE5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Jana\AppData\Local\Microsoft\Windows\Temporary Internet Files\Content.IE5\3ZNLZ5F9\MC90029025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342" y="2708920"/>
            <a:ext cx="687059" cy="76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ana\AppData\Local\Microsoft\Windows\Temporary Internet Files\Content.IE5\3ZNLZ5F9\MC90029025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283" y="2498903"/>
            <a:ext cx="687059" cy="76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ana\AppData\Local\Microsoft\Windows\Temporary Internet Files\Content.IE5\3ZNLZ5F9\MC90029025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77524"/>
            <a:ext cx="687059" cy="76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HABC50MY\MC90029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590" y="2217489"/>
            <a:ext cx="697847" cy="63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Jana\AppData\Local\Microsoft\Windows\Temporary Internet Files\Content.IE5\HABC50MY\MC90029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667" y="2873442"/>
            <a:ext cx="697847" cy="63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Jana\AppData\Local\Microsoft\Windows\Temporary Internet Files\Content.IE5\HABC50MY\MC90029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046" y="2852936"/>
            <a:ext cx="697847" cy="63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Jana\AppData\Local\Microsoft\Windows\Temporary Internet Files\Content.IE5\HABC50MY\MC90029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37995"/>
            <a:ext cx="697847" cy="63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HABC50MY\MC900326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032" y="2132856"/>
            <a:ext cx="1430369" cy="1431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Jana\AppData\Local\Microsoft\Windows\Temporary Internet Files\Content.IE5\HABC50MY\MC900326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463" y="2137123"/>
            <a:ext cx="1430369" cy="1431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8899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88640"/>
            <a:ext cx="4176464" cy="830997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UBER </a:t>
            </a:r>
            <a:r>
              <a:rPr lang="cs-CZ" sz="4800" dirty="0" smtClean="0">
                <a:solidFill>
                  <a:srgbClr val="FF0000"/>
                </a:solidFill>
              </a:rPr>
              <a:t>4 </a:t>
            </a:r>
            <a:r>
              <a:rPr lang="cs-CZ" sz="4800" dirty="0" smtClean="0">
                <a:solidFill>
                  <a:srgbClr val="FF0000"/>
                </a:solidFill>
              </a:rPr>
              <a:t>A ZAPIŠ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3501008"/>
            <a:ext cx="4176464" cy="830997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UBER </a:t>
            </a:r>
            <a:r>
              <a:rPr lang="cs-CZ" sz="4800" dirty="0">
                <a:solidFill>
                  <a:srgbClr val="FF0000"/>
                </a:solidFill>
              </a:rPr>
              <a:t>5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A ZAPIŠ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1196752"/>
            <a:ext cx="2808312" cy="144016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3681449"/>
              </p:ext>
            </p:extLst>
          </p:nvPr>
        </p:nvGraphicFramePr>
        <p:xfrm>
          <a:off x="1355811" y="2636912"/>
          <a:ext cx="2903985" cy="4572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-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5220072" y="1196752"/>
            <a:ext cx="2808312" cy="144016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0142903"/>
              </p:ext>
            </p:extLst>
          </p:nvPr>
        </p:nvGraphicFramePr>
        <p:xfrm>
          <a:off x="5172235" y="2636912"/>
          <a:ext cx="2903985" cy="4572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80797"/>
                <a:gridCol w="580797"/>
                <a:gridCol w="580797"/>
                <a:gridCol w="580797"/>
                <a:gridCol w="580797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-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3131840" y="4581128"/>
            <a:ext cx="3168352" cy="144016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232396"/>
              </p:ext>
            </p:extLst>
          </p:nvPr>
        </p:nvGraphicFramePr>
        <p:xfrm>
          <a:off x="3084003" y="6021288"/>
          <a:ext cx="3276290" cy="45720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55258"/>
                <a:gridCol w="655258"/>
                <a:gridCol w="655258"/>
                <a:gridCol w="655258"/>
                <a:gridCol w="65525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Jana\AppData\Local\Microsoft\Windows\Temporary Internet Files\Content.IE5\NTR9PW1U\MC9002325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874" y="1218956"/>
            <a:ext cx="915268" cy="6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ana\AppData\Local\Microsoft\Windows\Temporary Internet Files\Content.IE5\NTR9PW1U\MC9002325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104" y="1916832"/>
            <a:ext cx="915268" cy="6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ana\AppData\Local\Microsoft\Windows\Temporary Internet Files\Content.IE5\NTR9PW1U\MC9002325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38" y="1208584"/>
            <a:ext cx="915268" cy="6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Jana\AppData\Local\Microsoft\Windows\Temporary Internet Files\Content.IE5\NTR9PW1U\MC9002325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953" y="1916832"/>
            <a:ext cx="915268" cy="6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Jana\AppData\Local\Microsoft\Windows\Temporary Internet Files\Content.IE5\NTR9PW1U\MC9002325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692" y="1196752"/>
            <a:ext cx="915268" cy="64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\AppData\Local\Microsoft\Windows\Temporary Internet Files\Content.IE5\3ZNLZ5F9\MC900250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692" y="1218956"/>
            <a:ext cx="904200" cy="69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Jana\AppData\Local\Microsoft\Windows\Temporary Internet Files\Content.IE5\3ZNLZ5F9\MC900250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092" y="1845039"/>
            <a:ext cx="904200" cy="69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Jana\AppData\Local\Microsoft\Windows\Temporary Internet Files\Content.IE5\3ZNLZ5F9\MC900250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608" y="1867243"/>
            <a:ext cx="904200" cy="69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Jana\AppData\Local\Microsoft\Windows\Temporary Internet Files\Content.IE5\3ZNLZ5F9\MC900250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08584"/>
            <a:ext cx="904200" cy="69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E7S8KAYQ\MC900197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250" y="4581128"/>
            <a:ext cx="908370" cy="877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Jana\AppData\Local\Microsoft\Windows\Temporary Internet Files\Content.IE5\E7S8KAYQ\MC900197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149" y="5144180"/>
            <a:ext cx="908370" cy="877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Jana\AppData\Local\Microsoft\Windows\Temporary Internet Files\Content.IE5\E7S8KAYQ\MC900197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319" y="5111764"/>
            <a:ext cx="908370" cy="877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Jana\AppData\Local\Microsoft\Windows\Temporary Internet Files\Content.IE5\E7S8KAYQ\MC900197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355" y="4581128"/>
            <a:ext cx="908370" cy="877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Jana\AppData\Local\Microsoft\Windows\Temporary Internet Files\Content.IE5\E7S8KAYQ\MC900197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81128"/>
            <a:ext cx="908370" cy="877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792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256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270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UBER 2 A ZAPIŠ</vt:lpstr>
      <vt:lpstr>UBER 3 A ZAPIŠ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12</cp:revision>
  <dcterms:created xsi:type="dcterms:W3CDTF">2011-11-20T13:49:45Z</dcterms:created>
  <dcterms:modified xsi:type="dcterms:W3CDTF">2011-11-20T15:22:44Z</dcterms:modified>
</cp:coreProperties>
</file>