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9" r:id="rId3"/>
    <p:sldId id="258" r:id="rId4"/>
    <p:sldId id="256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85" autoAdjust="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5D00B-D6F9-49C9-B4E1-8B9435029C59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766D8-19C3-41D5-8D32-39FB132C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Projdi bludištěm: 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Rozlišuj správně napsaná slova, dej se cestou po správných slovech, cestu vybarvuj.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5766D8-19C3-41D5-8D32-39FB132CADC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Projdi bludištěm: 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Rozlišuj správně napsaná slova, dej se cestou po správných slovech, cestu vybarvuj.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5766D8-19C3-41D5-8D32-39FB132CADC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E80C-72A2-4A50-B3EC-BB67E20AAB51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3439F-1ACD-49FF-9A38-9F1ECB90312D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A75-679A-4801-B881-37342A070EF2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C6C94-DC42-49DE-877C-A2633BD5D7EA}" type="datetime1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DFC91-AE68-4512-A619-F062A0C75889}" type="datetime1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D963A-A98A-4EAE-BF67-00D87AED19E9}" type="datetime1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ED1E2-7C70-47F8-9EEF-590330262547}" type="datetime1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09881-12B9-435D-B3A3-3770981DE214}" type="datetime1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4F4C8-77C3-426A-8ABE-EC1E928FB426}" type="datetime1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AB207-EE62-4F0B-B1E5-62AB8E433F52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D9D7-EF47-4AF0-8B80-5E3A44D256B9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21527-E70E-4E2D-9EC9-CE56EDE33970}" type="datetime1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6575" y="508440"/>
            <a:ext cx="612068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Výukový materiál</a:t>
            </a:r>
          </a:p>
          <a:p>
            <a:pPr algn="ctr"/>
            <a:r>
              <a:rPr lang="cs-CZ" sz="2400" i="1" smtClean="0">
                <a:solidFill>
                  <a:srgbClr val="008000"/>
                </a:solidFill>
                <a:latin typeface="Cambria" pitchFamily="18" charset="0"/>
              </a:rPr>
              <a:t>zpracovaný v rámci projektu</a:t>
            </a:r>
          </a:p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Poznáváme sebe a svět, </a:t>
            </a:r>
          </a:p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chceme poznat více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27017" y="2348880"/>
            <a:ext cx="5479797" cy="18928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Pořadové číslo projektu:</a:t>
            </a:r>
            <a:r>
              <a:rPr lang="cs-CZ" sz="1100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100" b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CZ.1.07/1.4.00/21.2970</a:t>
            </a:r>
            <a:endParaRPr lang="cs-CZ" sz="1100" smtClean="0"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sz="1100" b="1" smtClean="0">
                <a:solidFill>
                  <a:srgbClr val="C00000"/>
                </a:solidFill>
              </a:rPr>
              <a:t>III/2-1/5</a:t>
            </a:r>
            <a:endParaRPr lang="cs-CZ" sz="1100" smtClean="0">
              <a:solidFill>
                <a:srgbClr val="C00000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b="1" smtClean="0">
              <a:solidFill>
                <a:srgbClr val="006600"/>
              </a:solidFill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Základní škola Kynšperk nad Ohří, okres Sokolov, příspěvková organizace,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Komenského 540,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Kynšperk nad Ohří, 357 51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 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Autor: </a:t>
            </a:r>
            <a:r>
              <a:rPr lang="cs-CZ" sz="1100" b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Mgr. Margita Malá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Ověřeno ve výuce.</a:t>
            </a:r>
            <a:endParaRPr lang="cs-CZ" sz="1100" smtClean="0">
              <a:cs typeface="Arial" pitchFamily="34" charset="0"/>
            </a:endParaRPr>
          </a:p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74924" y="4980848"/>
            <a:ext cx="4983982" cy="8561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124744"/>
          <a:ext cx="8208912" cy="4830973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876402"/>
                <a:gridCol w="5332510"/>
              </a:tblGrid>
              <a:tr h="47172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</a:rPr>
                        <a:t>Název materiálu</a:t>
                      </a:r>
                      <a:endParaRPr lang="cs-CZ" sz="11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</a:rPr>
                        <a:t>Bludiště – pravopis 1 </a:t>
                      </a:r>
                      <a:endParaRPr lang="cs-CZ" sz="11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31455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Typ interakce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Aktivita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33951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Anotace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Žáci si formou hry zopakují psaní známých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gramatických </a:t>
                      </a: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tvarů. </a:t>
                      </a: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Bludiště – začínáme na staru, žák z dvojice slov vybere tu správně napsanou a vydá se po jeho části cesty. Cestu si postupně značí až k cíli.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Upozornění - v</a:t>
                      </a: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 prezentaci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musí</a:t>
                      </a:r>
                      <a:r>
                        <a:rPr lang="cs-CZ" sz="1600" baseline="0" smtClean="0">
                          <a:solidFill>
                            <a:srgbClr val="008000"/>
                          </a:solidFill>
                        </a:rPr>
                        <a:t> být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vypnuta </a:t>
                      </a: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automatická oprava textu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Součástí materiálu je správné řešení. 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Očekávaný výstup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Užívá správně gramatické tvary vybraných ohebných slov.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Speciální vzdělávací potřeby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Žádné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Klíčová slova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Pravopis, bludiště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Druh učebního materiálu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Prezentace PowerPoint 2007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Stupeň základního vzdělávání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První stupeň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Cílová skupina 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Žák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solidFill>
                            <a:srgbClr val="008000"/>
                          </a:solidFill>
                        </a:rPr>
                        <a:t>Typická</a:t>
                      </a:r>
                      <a:r>
                        <a:rPr lang="cs-CZ" sz="1600" b="1" baseline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cs-CZ" sz="1600" b="1" smtClean="0">
                          <a:solidFill>
                            <a:srgbClr val="008000"/>
                          </a:solidFill>
                        </a:rPr>
                        <a:t>věková kategorie/ročník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10 - 11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let / 5.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1601924" y="692696"/>
            <a:ext cx="6012160" cy="646331"/>
          </a:xfrm>
          <a:prstGeom prst="rect">
            <a:avLst/>
          </a:prstGeom>
          <a:ln w="19050"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none" strike="noStrike" cap="none" normalizeH="0" baseline="0" smtClean="0">
                <a:ln>
                  <a:noFill/>
                </a:ln>
                <a:solidFill>
                  <a:srgbClr val="0066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Bludiště 1 - pravopis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700808"/>
            <a:ext cx="7704856" cy="2308324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smtClean="0">
                <a:solidFill>
                  <a:srgbClr val="008000"/>
                </a:solidFill>
              </a:rPr>
              <a:t>Autorem materiálu a všech jeho částí, pokud není uvedeno jinak, je Mgr. Margita Malá.</a:t>
            </a:r>
          </a:p>
          <a:p>
            <a:endParaRPr lang="cs-CZ" b="1" smtClean="0">
              <a:solidFill>
                <a:srgbClr val="008000"/>
              </a:solidFill>
            </a:endParaRPr>
          </a:p>
          <a:p>
            <a:r>
              <a:rPr lang="cs-CZ" b="1" smtClean="0">
                <a:solidFill>
                  <a:srgbClr val="008000"/>
                </a:solidFill>
              </a:rPr>
              <a:t>Dostupné z </a:t>
            </a:r>
          </a:p>
          <a:p>
            <a:r>
              <a:rPr lang="cs-CZ" b="1" u="sng" smtClean="0">
                <a:solidFill>
                  <a:srgbClr val="008000"/>
                </a:solidFill>
              </a:rPr>
              <a:t>&lt;http://kynsperk.cz/mestske-organizace/zakladni-skola/&gt;, financovaného z ESF a státního rozpočtu ČR.</a:t>
            </a:r>
          </a:p>
          <a:p>
            <a:r>
              <a:rPr lang="cs-CZ" b="1" smtClean="0">
                <a:solidFill>
                  <a:srgbClr val="008000"/>
                </a:solidFill>
              </a:rPr>
              <a:t> </a:t>
            </a:r>
          </a:p>
          <a:p>
            <a:r>
              <a:rPr lang="cs-CZ" b="1" smtClean="0">
                <a:solidFill>
                  <a:srgbClr val="008000"/>
                </a:solidFill>
              </a:rPr>
              <a:t>Provozováno Základní školou v Kynšperku nad Ohří.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322004" y="4437112"/>
            <a:ext cx="4572000" cy="1477328"/>
          </a:xfrm>
          <a:prstGeom prst="rect">
            <a:avLst/>
          </a:prstGeom>
          <a:ln>
            <a:solidFill>
              <a:srgbClr val="008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Vytvořeno dne: 12. 10. 2011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Ověřeno dne: 19. 10. 2011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Kým: Mgr. </a:t>
            </a:r>
            <a:r>
              <a:rPr lang="cs-CZ" b="1" dirty="0" err="1" smtClean="0">
                <a:solidFill>
                  <a:srgbClr val="008000"/>
                </a:solidFill>
              </a:rPr>
              <a:t>Margitou</a:t>
            </a:r>
            <a:r>
              <a:rPr lang="cs-CZ" b="1" dirty="0" smtClean="0">
                <a:solidFill>
                  <a:srgbClr val="008000"/>
                </a:solidFill>
              </a:rPr>
              <a:t> Malou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Ve třídě: V. B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Zveřejněno: 4. 11. 2011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2"/>
          <p:cNvSpPr txBox="1">
            <a:spLocks noChangeArrowheads="1"/>
          </p:cNvSpPr>
          <p:nvPr/>
        </p:nvSpPr>
        <p:spPr bwMode="auto">
          <a:xfrm>
            <a:off x="6300192" y="1052736"/>
            <a:ext cx="1584474" cy="359246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vysočina - </a:t>
            </a: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vysočína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2627784" y="3717032"/>
            <a:ext cx="96837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osyka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osika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Text Box 5"/>
          <p:cNvSpPr txBox="1">
            <a:spLocks noChangeArrowheads="1"/>
          </p:cNvSpPr>
          <p:nvPr/>
        </p:nvSpPr>
        <p:spPr bwMode="auto">
          <a:xfrm>
            <a:off x="8028384" y="260648"/>
            <a:ext cx="820291" cy="432048"/>
          </a:xfrm>
          <a:prstGeom prst="rect">
            <a:avLst/>
          </a:prstGeom>
          <a:solidFill>
            <a:srgbClr val="4F81BD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43F60">
                <a:alpha val="50000"/>
              </a:srgb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normalizeH="0" baseline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START</a:t>
            </a:r>
            <a:endParaRPr kumimoji="0" lang="cs-CZ" sz="1600" i="0" u="none" strike="noStrike" normalizeH="0" baseline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30" name="Text Box 6"/>
          <p:cNvSpPr txBox="1">
            <a:spLocks noChangeArrowheads="1"/>
          </p:cNvSpPr>
          <p:nvPr/>
        </p:nvSpPr>
        <p:spPr bwMode="auto">
          <a:xfrm>
            <a:off x="323528" y="6021288"/>
            <a:ext cx="792088" cy="432048"/>
          </a:xfrm>
          <a:prstGeom prst="rect">
            <a:avLst/>
          </a:prstGeom>
          <a:solidFill>
            <a:srgbClr val="4F81BD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43F60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i="0" u="none" strike="noStrike" normalizeH="0" baseline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C Í L</a:t>
            </a:r>
            <a:endParaRPr kumimoji="0" lang="cs-CZ" sz="1400" i="0" u="none" strike="noStrike" normalizeH="0" baseline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31" name="Text Box 7"/>
          <p:cNvSpPr txBox="1">
            <a:spLocks noChangeArrowheads="1"/>
          </p:cNvSpPr>
          <p:nvPr/>
        </p:nvSpPr>
        <p:spPr bwMode="auto">
          <a:xfrm>
            <a:off x="468313" y="1557338"/>
            <a:ext cx="1231900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Bezděs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Bezděz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2555776" y="2204864"/>
            <a:ext cx="1231900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bydliště - </a:t>
            </a: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bidliště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>
            <a:off x="6804248" y="3645024"/>
            <a:ext cx="958850" cy="312738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pojť  - pojď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4" name="Text Box 10"/>
          <p:cNvSpPr txBox="1">
            <a:spLocks noChangeArrowheads="1"/>
          </p:cNvSpPr>
          <p:nvPr/>
        </p:nvSpPr>
        <p:spPr bwMode="auto">
          <a:xfrm>
            <a:off x="755576" y="4653136"/>
            <a:ext cx="1368152" cy="36004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 tebou – z tebou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Text Box 11"/>
          <p:cNvSpPr txBox="1">
            <a:spLocks noChangeArrowheads="1"/>
          </p:cNvSpPr>
          <p:nvPr/>
        </p:nvSpPr>
        <p:spPr bwMode="auto">
          <a:xfrm>
            <a:off x="3275856" y="620688"/>
            <a:ext cx="1080393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Žofka - Žovka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6" name="Text Box 12"/>
          <p:cNvSpPr txBox="1">
            <a:spLocks noChangeArrowheads="1"/>
          </p:cNvSpPr>
          <p:nvPr/>
        </p:nvSpPr>
        <p:spPr bwMode="auto">
          <a:xfrm>
            <a:off x="4644008" y="3861048"/>
            <a:ext cx="855662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líbil - líbyl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7" name="Text Box 13"/>
          <p:cNvSpPr txBox="1">
            <a:spLocks noChangeArrowheads="1"/>
          </p:cNvSpPr>
          <p:nvPr/>
        </p:nvSpPr>
        <p:spPr bwMode="auto">
          <a:xfrm>
            <a:off x="468313" y="2636838"/>
            <a:ext cx="1076325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sbírat - zbírat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6156176" y="4941168"/>
            <a:ext cx="142557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sklenice - skleňice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9" name="Text Box 15"/>
          <p:cNvSpPr txBox="1">
            <a:spLocks noChangeArrowheads="1"/>
          </p:cNvSpPr>
          <p:nvPr/>
        </p:nvSpPr>
        <p:spPr bwMode="auto">
          <a:xfrm>
            <a:off x="7524328" y="2492896"/>
            <a:ext cx="1171575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se psi – se psy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0" name="Text Box 16"/>
          <p:cNvSpPr txBox="1">
            <a:spLocks noChangeArrowheads="1"/>
          </p:cNvSpPr>
          <p:nvPr/>
        </p:nvSpPr>
        <p:spPr bwMode="auto">
          <a:xfrm>
            <a:off x="4644008" y="2780928"/>
            <a:ext cx="145732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vikukuje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vykukuje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Text Box 17"/>
          <p:cNvSpPr txBox="1">
            <a:spLocks noChangeArrowheads="1"/>
          </p:cNvSpPr>
          <p:nvPr/>
        </p:nvSpPr>
        <p:spPr bwMode="auto">
          <a:xfrm>
            <a:off x="3275856" y="5373216"/>
            <a:ext cx="1231900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dětcký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dětský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6843713" y="572993"/>
            <a:ext cx="1580369" cy="455707"/>
          </a:xfrm>
          <a:custGeom>
            <a:avLst/>
            <a:gdLst>
              <a:gd name="connsiteX0" fmla="*/ 1557337 w 1580369"/>
              <a:gd name="connsiteY0" fmla="*/ 12795 h 455707"/>
              <a:gd name="connsiteX1" fmla="*/ 1428750 w 1580369"/>
              <a:gd name="connsiteY1" fmla="*/ 84232 h 455707"/>
              <a:gd name="connsiteX2" fmla="*/ 1328737 w 1580369"/>
              <a:gd name="connsiteY2" fmla="*/ 141382 h 455707"/>
              <a:gd name="connsiteX3" fmla="*/ 1257300 w 1580369"/>
              <a:gd name="connsiteY3" fmla="*/ 169957 h 455707"/>
              <a:gd name="connsiteX4" fmla="*/ 328612 w 1580369"/>
              <a:gd name="connsiteY4" fmla="*/ 212820 h 455707"/>
              <a:gd name="connsiteX5" fmla="*/ 228600 w 1580369"/>
              <a:gd name="connsiteY5" fmla="*/ 255682 h 455707"/>
              <a:gd name="connsiteX6" fmla="*/ 100012 w 1580369"/>
              <a:gd name="connsiteY6" fmla="*/ 327120 h 455707"/>
              <a:gd name="connsiteX7" fmla="*/ 28575 w 1580369"/>
              <a:gd name="connsiteY7" fmla="*/ 412845 h 455707"/>
              <a:gd name="connsiteX8" fmla="*/ 0 w 1580369"/>
              <a:gd name="connsiteY8" fmla="*/ 455707 h 455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0369" h="455707">
                <a:moveTo>
                  <a:pt x="1557337" y="12795"/>
                </a:moveTo>
                <a:cubicBezTo>
                  <a:pt x="1460731" y="77200"/>
                  <a:pt x="1580369" y="0"/>
                  <a:pt x="1428750" y="84232"/>
                </a:cubicBezTo>
                <a:cubicBezTo>
                  <a:pt x="1336808" y="135310"/>
                  <a:pt x="1440139" y="91870"/>
                  <a:pt x="1328737" y="141382"/>
                </a:cubicBezTo>
                <a:cubicBezTo>
                  <a:pt x="1305301" y="151798"/>
                  <a:pt x="1282736" y="166675"/>
                  <a:pt x="1257300" y="169957"/>
                </a:cubicBezTo>
                <a:cubicBezTo>
                  <a:pt x="981166" y="205587"/>
                  <a:pt x="590187" y="206113"/>
                  <a:pt x="328612" y="212820"/>
                </a:cubicBezTo>
                <a:cubicBezTo>
                  <a:pt x="284270" y="227600"/>
                  <a:pt x="272738" y="229199"/>
                  <a:pt x="228600" y="255682"/>
                </a:cubicBezTo>
                <a:cubicBezTo>
                  <a:pt x="105779" y="329375"/>
                  <a:pt x="186228" y="298381"/>
                  <a:pt x="100012" y="327120"/>
                </a:cubicBezTo>
                <a:cubicBezTo>
                  <a:pt x="29066" y="433538"/>
                  <a:pt x="120248" y="302836"/>
                  <a:pt x="28575" y="412845"/>
                </a:cubicBezTo>
                <a:cubicBezTo>
                  <a:pt x="17582" y="426036"/>
                  <a:pt x="0" y="455707"/>
                  <a:pt x="0" y="455707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5014913" y="1428750"/>
            <a:ext cx="1716006" cy="1371600"/>
          </a:xfrm>
          <a:custGeom>
            <a:avLst/>
            <a:gdLst>
              <a:gd name="connsiteX0" fmla="*/ 1585912 w 1716006"/>
              <a:gd name="connsiteY0" fmla="*/ 0 h 1371600"/>
              <a:gd name="connsiteX1" fmla="*/ 1514475 w 1716006"/>
              <a:gd name="connsiteY1" fmla="*/ 285750 h 1371600"/>
              <a:gd name="connsiteX2" fmla="*/ 1528762 w 1716006"/>
              <a:gd name="connsiteY2" fmla="*/ 600075 h 1371600"/>
              <a:gd name="connsiteX3" fmla="*/ 1571625 w 1716006"/>
              <a:gd name="connsiteY3" fmla="*/ 657225 h 1371600"/>
              <a:gd name="connsiteX4" fmla="*/ 1600200 w 1716006"/>
              <a:gd name="connsiteY4" fmla="*/ 700088 h 1371600"/>
              <a:gd name="connsiteX5" fmla="*/ 1643062 w 1716006"/>
              <a:gd name="connsiteY5" fmla="*/ 757238 h 1371600"/>
              <a:gd name="connsiteX6" fmla="*/ 1700212 w 1716006"/>
              <a:gd name="connsiteY6" fmla="*/ 842963 h 1371600"/>
              <a:gd name="connsiteX7" fmla="*/ 1714500 w 1716006"/>
              <a:gd name="connsiteY7" fmla="*/ 900113 h 1371600"/>
              <a:gd name="connsiteX8" fmla="*/ 1685925 w 1716006"/>
              <a:gd name="connsiteY8" fmla="*/ 1028700 h 1371600"/>
              <a:gd name="connsiteX9" fmla="*/ 1628775 w 1716006"/>
              <a:gd name="connsiteY9" fmla="*/ 1057275 h 1371600"/>
              <a:gd name="connsiteX10" fmla="*/ 1485900 w 1716006"/>
              <a:gd name="connsiteY10" fmla="*/ 1100138 h 1371600"/>
              <a:gd name="connsiteX11" fmla="*/ 1200150 w 1716006"/>
              <a:gd name="connsiteY11" fmla="*/ 1057275 h 1371600"/>
              <a:gd name="connsiteX12" fmla="*/ 1143000 w 1716006"/>
              <a:gd name="connsiteY12" fmla="*/ 1000125 h 1371600"/>
              <a:gd name="connsiteX13" fmla="*/ 1085850 w 1716006"/>
              <a:gd name="connsiteY13" fmla="*/ 957263 h 1371600"/>
              <a:gd name="connsiteX14" fmla="*/ 1042987 w 1716006"/>
              <a:gd name="connsiteY14" fmla="*/ 914400 h 1371600"/>
              <a:gd name="connsiteX15" fmla="*/ 985837 w 1716006"/>
              <a:gd name="connsiteY15" fmla="*/ 800100 h 1371600"/>
              <a:gd name="connsiteX16" fmla="*/ 1014412 w 1716006"/>
              <a:gd name="connsiteY16" fmla="*/ 400050 h 1371600"/>
              <a:gd name="connsiteX17" fmla="*/ 1128712 w 1716006"/>
              <a:gd name="connsiteY17" fmla="*/ 371475 h 1371600"/>
              <a:gd name="connsiteX18" fmla="*/ 1271587 w 1716006"/>
              <a:gd name="connsiteY18" fmla="*/ 457200 h 1371600"/>
              <a:gd name="connsiteX19" fmla="*/ 1285875 w 1716006"/>
              <a:gd name="connsiteY19" fmla="*/ 500063 h 1371600"/>
              <a:gd name="connsiteX20" fmla="*/ 1257300 w 1716006"/>
              <a:gd name="connsiteY20" fmla="*/ 685800 h 1371600"/>
              <a:gd name="connsiteX21" fmla="*/ 1185862 w 1716006"/>
              <a:gd name="connsiteY21" fmla="*/ 771525 h 1371600"/>
              <a:gd name="connsiteX22" fmla="*/ 1057275 w 1716006"/>
              <a:gd name="connsiteY22" fmla="*/ 857250 h 1371600"/>
              <a:gd name="connsiteX23" fmla="*/ 1000125 w 1716006"/>
              <a:gd name="connsiteY23" fmla="*/ 871538 h 1371600"/>
              <a:gd name="connsiteX24" fmla="*/ 957262 w 1716006"/>
              <a:gd name="connsiteY24" fmla="*/ 885825 h 1371600"/>
              <a:gd name="connsiteX25" fmla="*/ 14287 w 1716006"/>
              <a:gd name="connsiteY25" fmla="*/ 900113 h 1371600"/>
              <a:gd name="connsiteX26" fmla="*/ 0 w 1716006"/>
              <a:gd name="connsiteY26" fmla="*/ 942975 h 1371600"/>
              <a:gd name="connsiteX27" fmla="*/ 14287 w 1716006"/>
              <a:gd name="connsiteY27" fmla="*/ 985838 h 1371600"/>
              <a:gd name="connsiteX28" fmla="*/ 85725 w 1716006"/>
              <a:gd name="connsiteY28" fmla="*/ 1057275 h 1371600"/>
              <a:gd name="connsiteX29" fmla="*/ 128587 w 1716006"/>
              <a:gd name="connsiteY29" fmla="*/ 1071563 h 1371600"/>
              <a:gd name="connsiteX30" fmla="*/ 171450 w 1716006"/>
              <a:gd name="connsiteY30" fmla="*/ 1100138 h 1371600"/>
              <a:gd name="connsiteX31" fmla="*/ 271462 w 1716006"/>
              <a:gd name="connsiteY31" fmla="*/ 1114425 h 1371600"/>
              <a:gd name="connsiteX32" fmla="*/ 500062 w 1716006"/>
              <a:gd name="connsiteY32" fmla="*/ 1143000 h 1371600"/>
              <a:gd name="connsiteX33" fmla="*/ 557212 w 1716006"/>
              <a:gd name="connsiteY33" fmla="*/ 1157288 h 1371600"/>
              <a:gd name="connsiteX34" fmla="*/ 657225 w 1716006"/>
              <a:gd name="connsiteY34" fmla="*/ 1200150 h 1371600"/>
              <a:gd name="connsiteX35" fmla="*/ 700087 w 1716006"/>
              <a:gd name="connsiteY35" fmla="*/ 1228725 h 1371600"/>
              <a:gd name="connsiteX36" fmla="*/ 714375 w 1716006"/>
              <a:gd name="connsiteY36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716006" h="1371600">
                <a:moveTo>
                  <a:pt x="1585912" y="0"/>
                </a:moveTo>
                <a:cubicBezTo>
                  <a:pt x="1516620" y="207876"/>
                  <a:pt x="1536234" y="111674"/>
                  <a:pt x="1514475" y="285750"/>
                </a:cubicBezTo>
                <a:cubicBezTo>
                  <a:pt x="1519237" y="390525"/>
                  <a:pt x="1512814" y="496411"/>
                  <a:pt x="1528762" y="600075"/>
                </a:cubicBezTo>
                <a:cubicBezTo>
                  <a:pt x="1532383" y="623611"/>
                  <a:pt x="1557784" y="637848"/>
                  <a:pt x="1571625" y="657225"/>
                </a:cubicBezTo>
                <a:cubicBezTo>
                  <a:pt x="1581606" y="671198"/>
                  <a:pt x="1590219" y="686115"/>
                  <a:pt x="1600200" y="700088"/>
                </a:cubicBezTo>
                <a:cubicBezTo>
                  <a:pt x="1614041" y="719465"/>
                  <a:pt x="1629407" y="737730"/>
                  <a:pt x="1643062" y="757238"/>
                </a:cubicBezTo>
                <a:cubicBezTo>
                  <a:pt x="1662756" y="785373"/>
                  <a:pt x="1700212" y="842963"/>
                  <a:pt x="1700212" y="842963"/>
                </a:cubicBezTo>
                <a:cubicBezTo>
                  <a:pt x="1704975" y="862013"/>
                  <a:pt x="1716006" y="880535"/>
                  <a:pt x="1714500" y="900113"/>
                </a:cubicBezTo>
                <a:cubicBezTo>
                  <a:pt x="1711133" y="943892"/>
                  <a:pt x="1706950" y="990153"/>
                  <a:pt x="1685925" y="1028700"/>
                </a:cubicBezTo>
                <a:cubicBezTo>
                  <a:pt x="1675726" y="1047398"/>
                  <a:pt x="1648238" y="1048625"/>
                  <a:pt x="1628775" y="1057275"/>
                </a:cubicBezTo>
                <a:cubicBezTo>
                  <a:pt x="1551879" y="1091451"/>
                  <a:pt x="1566305" y="1084056"/>
                  <a:pt x="1485900" y="1100138"/>
                </a:cubicBezTo>
                <a:cubicBezTo>
                  <a:pt x="1422810" y="1095631"/>
                  <a:pt x="1274048" y="1101614"/>
                  <a:pt x="1200150" y="1057275"/>
                </a:cubicBezTo>
                <a:cubicBezTo>
                  <a:pt x="1177048" y="1043414"/>
                  <a:pt x="1163275" y="1017866"/>
                  <a:pt x="1143000" y="1000125"/>
                </a:cubicBezTo>
                <a:cubicBezTo>
                  <a:pt x="1125079" y="984444"/>
                  <a:pt x="1103930" y="972760"/>
                  <a:pt x="1085850" y="957263"/>
                </a:cubicBezTo>
                <a:cubicBezTo>
                  <a:pt x="1070509" y="944113"/>
                  <a:pt x="1053835" y="931447"/>
                  <a:pt x="1042987" y="914400"/>
                </a:cubicBezTo>
                <a:cubicBezTo>
                  <a:pt x="1020118" y="878462"/>
                  <a:pt x="985837" y="800100"/>
                  <a:pt x="985837" y="800100"/>
                </a:cubicBezTo>
                <a:cubicBezTo>
                  <a:pt x="955923" y="680443"/>
                  <a:pt x="889419" y="483378"/>
                  <a:pt x="1014412" y="400050"/>
                </a:cubicBezTo>
                <a:cubicBezTo>
                  <a:pt x="1033238" y="387499"/>
                  <a:pt x="1118412" y="373535"/>
                  <a:pt x="1128712" y="371475"/>
                </a:cubicBezTo>
                <a:cubicBezTo>
                  <a:pt x="1284976" y="406200"/>
                  <a:pt x="1242846" y="356607"/>
                  <a:pt x="1271587" y="457200"/>
                </a:cubicBezTo>
                <a:cubicBezTo>
                  <a:pt x="1275724" y="471681"/>
                  <a:pt x="1281112" y="485775"/>
                  <a:pt x="1285875" y="500063"/>
                </a:cubicBezTo>
                <a:cubicBezTo>
                  <a:pt x="1276350" y="561975"/>
                  <a:pt x="1272493" y="625030"/>
                  <a:pt x="1257300" y="685800"/>
                </a:cubicBezTo>
                <a:cubicBezTo>
                  <a:pt x="1251213" y="710149"/>
                  <a:pt x="1201218" y="758089"/>
                  <a:pt x="1185862" y="771525"/>
                </a:cubicBezTo>
                <a:cubicBezTo>
                  <a:pt x="1141221" y="810585"/>
                  <a:pt x="1111369" y="836965"/>
                  <a:pt x="1057275" y="857250"/>
                </a:cubicBezTo>
                <a:cubicBezTo>
                  <a:pt x="1038889" y="864145"/>
                  <a:pt x="1019006" y="866144"/>
                  <a:pt x="1000125" y="871538"/>
                </a:cubicBezTo>
                <a:cubicBezTo>
                  <a:pt x="985644" y="875675"/>
                  <a:pt x="972316" y="885389"/>
                  <a:pt x="957262" y="885825"/>
                </a:cubicBezTo>
                <a:cubicBezTo>
                  <a:pt x="643033" y="894933"/>
                  <a:pt x="328612" y="895350"/>
                  <a:pt x="14287" y="900113"/>
                </a:cubicBezTo>
                <a:cubicBezTo>
                  <a:pt x="9525" y="914400"/>
                  <a:pt x="0" y="927915"/>
                  <a:pt x="0" y="942975"/>
                </a:cubicBezTo>
                <a:cubicBezTo>
                  <a:pt x="0" y="958035"/>
                  <a:pt x="7552" y="972367"/>
                  <a:pt x="14287" y="985838"/>
                </a:cubicBezTo>
                <a:cubicBezTo>
                  <a:pt x="33337" y="1023938"/>
                  <a:pt x="47625" y="1038225"/>
                  <a:pt x="85725" y="1057275"/>
                </a:cubicBezTo>
                <a:cubicBezTo>
                  <a:pt x="99195" y="1064010"/>
                  <a:pt x="115117" y="1064828"/>
                  <a:pt x="128587" y="1071563"/>
                </a:cubicBezTo>
                <a:cubicBezTo>
                  <a:pt x="143946" y="1079242"/>
                  <a:pt x="155003" y="1095204"/>
                  <a:pt x="171450" y="1100138"/>
                </a:cubicBezTo>
                <a:cubicBezTo>
                  <a:pt x="203706" y="1109815"/>
                  <a:pt x="238125" y="1109663"/>
                  <a:pt x="271462" y="1114425"/>
                </a:cubicBezTo>
                <a:cubicBezTo>
                  <a:pt x="382427" y="1151414"/>
                  <a:pt x="261403" y="1114922"/>
                  <a:pt x="500062" y="1143000"/>
                </a:cubicBezTo>
                <a:cubicBezTo>
                  <a:pt x="519564" y="1145294"/>
                  <a:pt x="538331" y="1151894"/>
                  <a:pt x="557212" y="1157288"/>
                </a:cubicBezTo>
                <a:cubicBezTo>
                  <a:pt x="597288" y="1168738"/>
                  <a:pt x="619121" y="1178376"/>
                  <a:pt x="657225" y="1200150"/>
                </a:cubicBezTo>
                <a:cubicBezTo>
                  <a:pt x="672134" y="1208669"/>
                  <a:pt x="685800" y="1219200"/>
                  <a:pt x="700087" y="1228725"/>
                </a:cubicBezTo>
                <a:cubicBezTo>
                  <a:pt x="724917" y="1303214"/>
                  <a:pt x="714375" y="1256527"/>
                  <a:pt x="714375" y="13716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5586637" y="1600200"/>
            <a:ext cx="2908068" cy="1928813"/>
          </a:xfrm>
          <a:custGeom>
            <a:avLst/>
            <a:gdLst>
              <a:gd name="connsiteX0" fmla="*/ 71213 w 2908068"/>
              <a:gd name="connsiteY0" fmla="*/ 1500188 h 1928813"/>
              <a:gd name="connsiteX1" fmla="*/ 114076 w 2908068"/>
              <a:gd name="connsiteY1" fmla="*/ 1871663 h 1928813"/>
              <a:gd name="connsiteX2" fmla="*/ 228376 w 2908068"/>
              <a:gd name="connsiteY2" fmla="*/ 1928813 h 1928813"/>
              <a:gd name="connsiteX3" fmla="*/ 785588 w 2908068"/>
              <a:gd name="connsiteY3" fmla="*/ 1914525 h 1928813"/>
              <a:gd name="connsiteX4" fmla="*/ 828451 w 2908068"/>
              <a:gd name="connsiteY4" fmla="*/ 1885950 h 1928813"/>
              <a:gd name="connsiteX5" fmla="*/ 885601 w 2908068"/>
              <a:gd name="connsiteY5" fmla="*/ 1871663 h 1928813"/>
              <a:gd name="connsiteX6" fmla="*/ 899888 w 2908068"/>
              <a:gd name="connsiteY6" fmla="*/ 1828800 h 1928813"/>
              <a:gd name="connsiteX7" fmla="*/ 957038 w 2908068"/>
              <a:gd name="connsiteY7" fmla="*/ 1728788 h 1928813"/>
              <a:gd name="connsiteX8" fmla="*/ 985613 w 2908068"/>
              <a:gd name="connsiteY8" fmla="*/ 1628775 h 1928813"/>
              <a:gd name="connsiteX9" fmla="*/ 1028476 w 2908068"/>
              <a:gd name="connsiteY9" fmla="*/ 1585913 h 1928813"/>
              <a:gd name="connsiteX10" fmla="*/ 1071338 w 2908068"/>
              <a:gd name="connsiteY10" fmla="*/ 1528763 h 1928813"/>
              <a:gd name="connsiteX11" fmla="*/ 1214213 w 2908068"/>
              <a:gd name="connsiteY11" fmla="*/ 1443038 h 1928813"/>
              <a:gd name="connsiteX12" fmla="*/ 1328513 w 2908068"/>
              <a:gd name="connsiteY12" fmla="*/ 1357313 h 1928813"/>
              <a:gd name="connsiteX13" fmla="*/ 1399951 w 2908068"/>
              <a:gd name="connsiteY13" fmla="*/ 1257300 h 1928813"/>
              <a:gd name="connsiteX14" fmla="*/ 1414238 w 2908068"/>
              <a:gd name="connsiteY14" fmla="*/ 1200150 h 1928813"/>
              <a:gd name="connsiteX15" fmla="*/ 1442813 w 2908068"/>
              <a:gd name="connsiteY15" fmla="*/ 571500 h 1928813"/>
              <a:gd name="connsiteX16" fmla="*/ 1471388 w 2908068"/>
              <a:gd name="connsiteY16" fmla="*/ 485775 h 1928813"/>
              <a:gd name="connsiteX17" fmla="*/ 1485676 w 2908068"/>
              <a:gd name="connsiteY17" fmla="*/ 414338 h 1928813"/>
              <a:gd name="connsiteX18" fmla="*/ 1528538 w 2908068"/>
              <a:gd name="connsiteY18" fmla="*/ 314325 h 1928813"/>
              <a:gd name="connsiteX19" fmla="*/ 1557113 w 2908068"/>
              <a:gd name="connsiteY19" fmla="*/ 271463 h 1928813"/>
              <a:gd name="connsiteX20" fmla="*/ 1571401 w 2908068"/>
              <a:gd name="connsiteY20" fmla="*/ 214313 h 1928813"/>
              <a:gd name="connsiteX21" fmla="*/ 1671413 w 2908068"/>
              <a:gd name="connsiteY21" fmla="*/ 114300 h 1928813"/>
              <a:gd name="connsiteX22" fmla="*/ 1728563 w 2908068"/>
              <a:gd name="connsiteY22" fmla="*/ 85725 h 1928813"/>
              <a:gd name="connsiteX23" fmla="*/ 1900013 w 2908068"/>
              <a:gd name="connsiteY23" fmla="*/ 157163 h 1928813"/>
              <a:gd name="connsiteX24" fmla="*/ 1857151 w 2908068"/>
              <a:gd name="connsiteY24" fmla="*/ 371475 h 1928813"/>
              <a:gd name="connsiteX25" fmla="*/ 1842863 w 2908068"/>
              <a:gd name="connsiteY25" fmla="*/ 414338 h 1928813"/>
              <a:gd name="connsiteX26" fmla="*/ 1828576 w 2908068"/>
              <a:gd name="connsiteY26" fmla="*/ 457200 h 1928813"/>
              <a:gd name="connsiteX27" fmla="*/ 1942876 w 2908068"/>
              <a:gd name="connsiteY27" fmla="*/ 671513 h 1928813"/>
              <a:gd name="connsiteX28" fmla="*/ 1985738 w 2908068"/>
              <a:gd name="connsiteY28" fmla="*/ 685800 h 1928813"/>
              <a:gd name="connsiteX29" fmla="*/ 2128613 w 2908068"/>
              <a:gd name="connsiteY29" fmla="*/ 671513 h 1928813"/>
              <a:gd name="connsiteX30" fmla="*/ 2228626 w 2908068"/>
              <a:gd name="connsiteY30" fmla="*/ 557213 h 1928813"/>
              <a:gd name="connsiteX31" fmla="*/ 2328638 w 2908068"/>
              <a:gd name="connsiteY31" fmla="*/ 328613 h 1928813"/>
              <a:gd name="connsiteX32" fmla="*/ 2371501 w 2908068"/>
              <a:gd name="connsiteY32" fmla="*/ 171450 h 1928813"/>
              <a:gd name="connsiteX33" fmla="*/ 2400076 w 2908068"/>
              <a:gd name="connsiteY33" fmla="*/ 114300 h 1928813"/>
              <a:gd name="connsiteX34" fmla="*/ 2571526 w 2908068"/>
              <a:gd name="connsiteY34" fmla="*/ 14288 h 1928813"/>
              <a:gd name="connsiteX35" fmla="*/ 2628676 w 2908068"/>
              <a:gd name="connsiteY35" fmla="*/ 0 h 1928813"/>
              <a:gd name="connsiteX36" fmla="*/ 2685826 w 2908068"/>
              <a:gd name="connsiteY36" fmla="*/ 14288 h 1928813"/>
              <a:gd name="connsiteX37" fmla="*/ 2742976 w 2908068"/>
              <a:gd name="connsiteY37" fmla="*/ 71438 h 1928813"/>
              <a:gd name="connsiteX38" fmla="*/ 2842988 w 2908068"/>
              <a:gd name="connsiteY38" fmla="*/ 171450 h 1928813"/>
              <a:gd name="connsiteX39" fmla="*/ 2857276 w 2908068"/>
              <a:gd name="connsiteY39" fmla="*/ 214313 h 1928813"/>
              <a:gd name="connsiteX40" fmla="*/ 2900138 w 2908068"/>
              <a:gd name="connsiteY40" fmla="*/ 300038 h 1928813"/>
              <a:gd name="connsiteX41" fmla="*/ 2885851 w 2908068"/>
              <a:gd name="connsiteY41" fmla="*/ 728663 h 1928813"/>
              <a:gd name="connsiteX42" fmla="*/ 2842988 w 2908068"/>
              <a:gd name="connsiteY42" fmla="*/ 814388 h 1928813"/>
              <a:gd name="connsiteX43" fmla="*/ 2800126 w 2908068"/>
              <a:gd name="connsiteY43" fmla="*/ 828675 h 1928813"/>
              <a:gd name="connsiteX44" fmla="*/ 2685826 w 2908068"/>
              <a:gd name="connsiteY44" fmla="*/ 871538 h 1928813"/>
              <a:gd name="connsiteX45" fmla="*/ 2600101 w 2908068"/>
              <a:gd name="connsiteY45" fmla="*/ 885825 h 1928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2908068" h="1928813">
                <a:moveTo>
                  <a:pt x="71213" y="1500188"/>
                </a:moveTo>
                <a:cubicBezTo>
                  <a:pt x="176118" y="1657543"/>
                  <a:pt x="0" y="1377333"/>
                  <a:pt x="114076" y="1871663"/>
                </a:cubicBezTo>
                <a:cubicBezTo>
                  <a:pt x="119699" y="1896030"/>
                  <a:pt x="201866" y="1919976"/>
                  <a:pt x="228376" y="1928813"/>
                </a:cubicBezTo>
                <a:cubicBezTo>
                  <a:pt x="414113" y="1924050"/>
                  <a:pt x="600262" y="1927763"/>
                  <a:pt x="785588" y="1914525"/>
                </a:cubicBezTo>
                <a:cubicBezTo>
                  <a:pt x="802716" y="1913302"/>
                  <a:pt x="812668" y="1892714"/>
                  <a:pt x="828451" y="1885950"/>
                </a:cubicBezTo>
                <a:cubicBezTo>
                  <a:pt x="846500" y="1878215"/>
                  <a:pt x="866551" y="1876425"/>
                  <a:pt x="885601" y="1871663"/>
                </a:cubicBezTo>
                <a:cubicBezTo>
                  <a:pt x="890363" y="1857375"/>
                  <a:pt x="893153" y="1842271"/>
                  <a:pt x="899888" y="1828800"/>
                </a:cubicBezTo>
                <a:cubicBezTo>
                  <a:pt x="941345" y="1745886"/>
                  <a:pt x="919460" y="1828994"/>
                  <a:pt x="957038" y="1728788"/>
                </a:cubicBezTo>
                <a:cubicBezTo>
                  <a:pt x="961118" y="1717908"/>
                  <a:pt x="975747" y="1643573"/>
                  <a:pt x="985613" y="1628775"/>
                </a:cubicBezTo>
                <a:cubicBezTo>
                  <a:pt x="996821" y="1611963"/>
                  <a:pt x="1015326" y="1601254"/>
                  <a:pt x="1028476" y="1585913"/>
                </a:cubicBezTo>
                <a:cubicBezTo>
                  <a:pt x="1043973" y="1567833"/>
                  <a:pt x="1053540" y="1544583"/>
                  <a:pt x="1071338" y="1528763"/>
                </a:cubicBezTo>
                <a:cubicBezTo>
                  <a:pt x="1115672" y="1489355"/>
                  <a:pt x="1163006" y="1468642"/>
                  <a:pt x="1214213" y="1443038"/>
                </a:cubicBezTo>
                <a:cubicBezTo>
                  <a:pt x="1324579" y="1295885"/>
                  <a:pt x="1178838" y="1469569"/>
                  <a:pt x="1328513" y="1357313"/>
                </a:cubicBezTo>
                <a:cubicBezTo>
                  <a:pt x="1340330" y="1348450"/>
                  <a:pt x="1387985" y="1275250"/>
                  <a:pt x="1399951" y="1257300"/>
                </a:cubicBezTo>
                <a:cubicBezTo>
                  <a:pt x="1404713" y="1238250"/>
                  <a:pt x="1410725" y="1219470"/>
                  <a:pt x="1414238" y="1200150"/>
                </a:cubicBezTo>
                <a:cubicBezTo>
                  <a:pt x="1454248" y="980097"/>
                  <a:pt x="1423473" y="848708"/>
                  <a:pt x="1442813" y="571500"/>
                </a:cubicBezTo>
                <a:cubicBezTo>
                  <a:pt x="1444909" y="541452"/>
                  <a:pt x="1463463" y="514834"/>
                  <a:pt x="1471388" y="485775"/>
                </a:cubicBezTo>
                <a:cubicBezTo>
                  <a:pt x="1477778" y="462347"/>
                  <a:pt x="1479786" y="437897"/>
                  <a:pt x="1485676" y="414338"/>
                </a:cubicBezTo>
                <a:cubicBezTo>
                  <a:pt x="1494582" y="378715"/>
                  <a:pt x="1510362" y="346132"/>
                  <a:pt x="1528538" y="314325"/>
                </a:cubicBezTo>
                <a:cubicBezTo>
                  <a:pt x="1537057" y="299416"/>
                  <a:pt x="1547588" y="285750"/>
                  <a:pt x="1557113" y="271463"/>
                </a:cubicBezTo>
                <a:cubicBezTo>
                  <a:pt x="1561876" y="252413"/>
                  <a:pt x="1563666" y="232362"/>
                  <a:pt x="1571401" y="214313"/>
                </a:cubicBezTo>
                <a:cubicBezTo>
                  <a:pt x="1590325" y="170158"/>
                  <a:pt x="1633747" y="139411"/>
                  <a:pt x="1671413" y="114300"/>
                </a:cubicBezTo>
                <a:cubicBezTo>
                  <a:pt x="1689134" y="102486"/>
                  <a:pt x="1709513" y="95250"/>
                  <a:pt x="1728563" y="85725"/>
                </a:cubicBezTo>
                <a:cubicBezTo>
                  <a:pt x="1748555" y="89723"/>
                  <a:pt x="1893897" y="83769"/>
                  <a:pt x="1900013" y="157163"/>
                </a:cubicBezTo>
                <a:cubicBezTo>
                  <a:pt x="1907059" y="241709"/>
                  <a:pt x="1882141" y="296505"/>
                  <a:pt x="1857151" y="371475"/>
                </a:cubicBezTo>
                <a:lnTo>
                  <a:pt x="1842863" y="414338"/>
                </a:lnTo>
                <a:lnTo>
                  <a:pt x="1828576" y="457200"/>
                </a:lnTo>
                <a:cubicBezTo>
                  <a:pt x="1845844" y="681690"/>
                  <a:pt x="1782977" y="623544"/>
                  <a:pt x="1942876" y="671513"/>
                </a:cubicBezTo>
                <a:cubicBezTo>
                  <a:pt x="1957301" y="675840"/>
                  <a:pt x="1971451" y="681038"/>
                  <a:pt x="1985738" y="685800"/>
                </a:cubicBezTo>
                <a:cubicBezTo>
                  <a:pt x="2033363" y="681038"/>
                  <a:pt x="2083539" y="687611"/>
                  <a:pt x="2128613" y="671513"/>
                </a:cubicBezTo>
                <a:cubicBezTo>
                  <a:pt x="2149280" y="664132"/>
                  <a:pt x="2216728" y="577042"/>
                  <a:pt x="2228626" y="557213"/>
                </a:cubicBezTo>
                <a:cubicBezTo>
                  <a:pt x="2255608" y="512244"/>
                  <a:pt x="2321949" y="362055"/>
                  <a:pt x="2328638" y="328613"/>
                </a:cubicBezTo>
                <a:cubicBezTo>
                  <a:pt x="2342987" y="256870"/>
                  <a:pt x="2342498" y="243958"/>
                  <a:pt x="2371501" y="171450"/>
                </a:cubicBezTo>
                <a:cubicBezTo>
                  <a:pt x="2379411" y="151675"/>
                  <a:pt x="2385016" y="129360"/>
                  <a:pt x="2400076" y="114300"/>
                </a:cubicBezTo>
                <a:cubicBezTo>
                  <a:pt x="2451665" y="62711"/>
                  <a:pt x="2505429" y="36321"/>
                  <a:pt x="2571526" y="14288"/>
                </a:cubicBezTo>
                <a:cubicBezTo>
                  <a:pt x="2590155" y="8078"/>
                  <a:pt x="2609626" y="4763"/>
                  <a:pt x="2628676" y="0"/>
                </a:cubicBezTo>
                <a:cubicBezTo>
                  <a:pt x="2647726" y="4763"/>
                  <a:pt x="2669174" y="3881"/>
                  <a:pt x="2685826" y="14288"/>
                </a:cubicBezTo>
                <a:cubicBezTo>
                  <a:pt x="2708672" y="28567"/>
                  <a:pt x="2722521" y="53905"/>
                  <a:pt x="2742976" y="71438"/>
                </a:cubicBezTo>
                <a:cubicBezTo>
                  <a:pt x="2844295" y="158283"/>
                  <a:pt x="2716357" y="13162"/>
                  <a:pt x="2842988" y="171450"/>
                </a:cubicBezTo>
                <a:cubicBezTo>
                  <a:pt x="2847751" y="185738"/>
                  <a:pt x="2851159" y="200550"/>
                  <a:pt x="2857276" y="214313"/>
                </a:cubicBezTo>
                <a:cubicBezTo>
                  <a:pt x="2870251" y="243507"/>
                  <a:pt x="2898366" y="268139"/>
                  <a:pt x="2900138" y="300038"/>
                </a:cubicBezTo>
                <a:cubicBezTo>
                  <a:pt x="2908068" y="442772"/>
                  <a:pt x="2894499" y="585970"/>
                  <a:pt x="2885851" y="728663"/>
                </a:cubicBezTo>
                <a:cubicBezTo>
                  <a:pt x="2884532" y="750423"/>
                  <a:pt x="2858938" y="801628"/>
                  <a:pt x="2842988" y="814388"/>
                </a:cubicBezTo>
                <a:cubicBezTo>
                  <a:pt x="2831228" y="823796"/>
                  <a:pt x="2814413" y="823913"/>
                  <a:pt x="2800126" y="828675"/>
                </a:cubicBezTo>
                <a:cubicBezTo>
                  <a:pt x="2739399" y="869159"/>
                  <a:pt x="2770789" y="856090"/>
                  <a:pt x="2685826" y="871538"/>
                </a:cubicBezTo>
                <a:cubicBezTo>
                  <a:pt x="2657324" y="876720"/>
                  <a:pt x="2600101" y="885825"/>
                  <a:pt x="2600101" y="88582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7272338" y="2814638"/>
            <a:ext cx="1651589" cy="1957387"/>
          </a:xfrm>
          <a:custGeom>
            <a:avLst/>
            <a:gdLst>
              <a:gd name="connsiteX0" fmla="*/ 1114425 w 1651589"/>
              <a:gd name="connsiteY0" fmla="*/ 0 h 1957387"/>
              <a:gd name="connsiteX1" fmla="*/ 1057275 w 1651589"/>
              <a:gd name="connsiteY1" fmla="*/ 400050 h 1957387"/>
              <a:gd name="connsiteX2" fmla="*/ 1028700 w 1651589"/>
              <a:gd name="connsiteY2" fmla="*/ 585787 h 1957387"/>
              <a:gd name="connsiteX3" fmla="*/ 1085850 w 1651589"/>
              <a:gd name="connsiteY3" fmla="*/ 1685925 h 1957387"/>
              <a:gd name="connsiteX4" fmla="*/ 1114425 w 1651589"/>
              <a:gd name="connsiteY4" fmla="*/ 1728787 h 1957387"/>
              <a:gd name="connsiteX5" fmla="*/ 1200150 w 1651589"/>
              <a:gd name="connsiteY5" fmla="*/ 1871662 h 1957387"/>
              <a:gd name="connsiteX6" fmla="*/ 1243012 w 1651589"/>
              <a:gd name="connsiteY6" fmla="*/ 1900237 h 1957387"/>
              <a:gd name="connsiteX7" fmla="*/ 1400175 w 1651589"/>
              <a:gd name="connsiteY7" fmla="*/ 1943100 h 1957387"/>
              <a:gd name="connsiteX8" fmla="*/ 1457325 w 1651589"/>
              <a:gd name="connsiteY8" fmla="*/ 1957387 h 1957387"/>
              <a:gd name="connsiteX9" fmla="*/ 1500187 w 1651589"/>
              <a:gd name="connsiteY9" fmla="*/ 1943100 h 1957387"/>
              <a:gd name="connsiteX10" fmla="*/ 1543050 w 1651589"/>
              <a:gd name="connsiteY10" fmla="*/ 1871662 h 1957387"/>
              <a:gd name="connsiteX11" fmla="*/ 1614487 w 1651589"/>
              <a:gd name="connsiteY11" fmla="*/ 1728787 h 1957387"/>
              <a:gd name="connsiteX12" fmla="*/ 1557337 w 1651589"/>
              <a:gd name="connsiteY12" fmla="*/ 1471612 h 1957387"/>
              <a:gd name="connsiteX13" fmla="*/ 1500187 w 1651589"/>
              <a:gd name="connsiteY13" fmla="*/ 1457325 h 1957387"/>
              <a:gd name="connsiteX14" fmla="*/ 1185862 w 1651589"/>
              <a:gd name="connsiteY14" fmla="*/ 1514475 h 1957387"/>
              <a:gd name="connsiteX15" fmla="*/ 1157287 w 1651589"/>
              <a:gd name="connsiteY15" fmla="*/ 1557337 h 1957387"/>
              <a:gd name="connsiteX16" fmla="*/ 1128712 w 1651589"/>
              <a:gd name="connsiteY16" fmla="*/ 1657350 h 1957387"/>
              <a:gd name="connsiteX17" fmla="*/ 1114425 w 1651589"/>
              <a:gd name="connsiteY17" fmla="*/ 1757362 h 1957387"/>
              <a:gd name="connsiteX18" fmla="*/ 1100137 w 1651589"/>
              <a:gd name="connsiteY18" fmla="*/ 1814512 h 1957387"/>
              <a:gd name="connsiteX19" fmla="*/ 957262 w 1651589"/>
              <a:gd name="connsiteY19" fmla="*/ 1885950 h 1957387"/>
              <a:gd name="connsiteX20" fmla="*/ 614362 w 1651589"/>
              <a:gd name="connsiteY20" fmla="*/ 1871662 h 1957387"/>
              <a:gd name="connsiteX21" fmla="*/ 442912 w 1651589"/>
              <a:gd name="connsiteY21" fmla="*/ 1785937 h 1957387"/>
              <a:gd name="connsiteX22" fmla="*/ 328612 w 1651589"/>
              <a:gd name="connsiteY22" fmla="*/ 1685925 h 1957387"/>
              <a:gd name="connsiteX23" fmla="*/ 257175 w 1651589"/>
              <a:gd name="connsiteY23" fmla="*/ 1600200 h 1957387"/>
              <a:gd name="connsiteX24" fmla="*/ 242887 w 1651589"/>
              <a:gd name="connsiteY24" fmla="*/ 1557337 h 1957387"/>
              <a:gd name="connsiteX25" fmla="*/ 142875 w 1651589"/>
              <a:gd name="connsiteY25" fmla="*/ 1457325 h 1957387"/>
              <a:gd name="connsiteX26" fmla="*/ 85725 w 1651589"/>
              <a:gd name="connsiteY26" fmla="*/ 1314450 h 1957387"/>
              <a:gd name="connsiteX27" fmla="*/ 71437 w 1651589"/>
              <a:gd name="connsiteY27" fmla="*/ 1271587 h 1957387"/>
              <a:gd name="connsiteX28" fmla="*/ 14287 w 1651589"/>
              <a:gd name="connsiteY28" fmla="*/ 1185862 h 1957387"/>
              <a:gd name="connsiteX29" fmla="*/ 0 w 1651589"/>
              <a:gd name="connsiteY29" fmla="*/ 1143000 h 1957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651589" h="1957387">
                <a:moveTo>
                  <a:pt x="1114425" y="0"/>
                </a:moveTo>
                <a:cubicBezTo>
                  <a:pt x="1095375" y="133350"/>
                  <a:pt x="1076780" y="266766"/>
                  <a:pt x="1057275" y="400050"/>
                </a:cubicBezTo>
                <a:cubicBezTo>
                  <a:pt x="1048205" y="462031"/>
                  <a:pt x="1028700" y="585787"/>
                  <a:pt x="1028700" y="585787"/>
                </a:cubicBezTo>
                <a:cubicBezTo>
                  <a:pt x="1035656" y="1072715"/>
                  <a:pt x="912504" y="1339235"/>
                  <a:pt x="1085850" y="1685925"/>
                </a:cubicBezTo>
                <a:cubicBezTo>
                  <a:pt x="1093529" y="1701283"/>
                  <a:pt x="1105906" y="1713878"/>
                  <a:pt x="1114425" y="1728787"/>
                </a:cubicBezTo>
                <a:cubicBezTo>
                  <a:pt x="1151291" y="1793302"/>
                  <a:pt x="1142582" y="1805869"/>
                  <a:pt x="1200150" y="1871662"/>
                </a:cubicBezTo>
                <a:cubicBezTo>
                  <a:pt x="1211457" y="1884585"/>
                  <a:pt x="1227321" y="1893263"/>
                  <a:pt x="1243012" y="1900237"/>
                </a:cubicBezTo>
                <a:cubicBezTo>
                  <a:pt x="1309914" y="1929971"/>
                  <a:pt x="1332951" y="1928161"/>
                  <a:pt x="1400175" y="1943100"/>
                </a:cubicBezTo>
                <a:cubicBezTo>
                  <a:pt x="1419344" y="1947360"/>
                  <a:pt x="1438275" y="1952625"/>
                  <a:pt x="1457325" y="1957387"/>
                </a:cubicBezTo>
                <a:cubicBezTo>
                  <a:pt x="1471612" y="1952625"/>
                  <a:pt x="1489538" y="1953749"/>
                  <a:pt x="1500187" y="1943100"/>
                </a:cubicBezTo>
                <a:cubicBezTo>
                  <a:pt x="1519823" y="1923464"/>
                  <a:pt x="1528332" y="1895211"/>
                  <a:pt x="1543050" y="1871662"/>
                </a:cubicBezTo>
                <a:cubicBezTo>
                  <a:pt x="1598384" y="1783128"/>
                  <a:pt x="1550835" y="1877310"/>
                  <a:pt x="1614487" y="1728787"/>
                </a:cubicBezTo>
                <a:cubicBezTo>
                  <a:pt x="1631717" y="1608179"/>
                  <a:pt x="1651589" y="1597281"/>
                  <a:pt x="1557337" y="1471612"/>
                </a:cubicBezTo>
                <a:cubicBezTo>
                  <a:pt x="1545555" y="1455903"/>
                  <a:pt x="1519237" y="1462087"/>
                  <a:pt x="1500187" y="1457325"/>
                </a:cubicBezTo>
                <a:cubicBezTo>
                  <a:pt x="1292136" y="1468275"/>
                  <a:pt x="1274158" y="1408520"/>
                  <a:pt x="1185862" y="1514475"/>
                </a:cubicBezTo>
                <a:cubicBezTo>
                  <a:pt x="1174869" y="1527666"/>
                  <a:pt x="1166812" y="1543050"/>
                  <a:pt x="1157287" y="1557337"/>
                </a:cubicBezTo>
                <a:cubicBezTo>
                  <a:pt x="1145048" y="1594056"/>
                  <a:pt x="1135887" y="1617889"/>
                  <a:pt x="1128712" y="1657350"/>
                </a:cubicBezTo>
                <a:cubicBezTo>
                  <a:pt x="1122688" y="1690483"/>
                  <a:pt x="1120449" y="1724229"/>
                  <a:pt x="1114425" y="1757362"/>
                </a:cubicBezTo>
                <a:cubicBezTo>
                  <a:pt x="1110912" y="1776682"/>
                  <a:pt x="1113068" y="1799734"/>
                  <a:pt x="1100137" y="1814512"/>
                </a:cubicBezTo>
                <a:cubicBezTo>
                  <a:pt x="1052508" y="1868945"/>
                  <a:pt x="1016605" y="1871114"/>
                  <a:pt x="957262" y="1885950"/>
                </a:cubicBezTo>
                <a:cubicBezTo>
                  <a:pt x="842962" y="1881187"/>
                  <a:pt x="728193" y="1883045"/>
                  <a:pt x="614362" y="1871662"/>
                </a:cubicBezTo>
                <a:cubicBezTo>
                  <a:pt x="544771" y="1864703"/>
                  <a:pt x="498156" y="1822767"/>
                  <a:pt x="442912" y="1785937"/>
                </a:cubicBezTo>
                <a:cubicBezTo>
                  <a:pt x="384817" y="1747207"/>
                  <a:pt x="387115" y="1752785"/>
                  <a:pt x="328612" y="1685925"/>
                </a:cubicBezTo>
                <a:cubicBezTo>
                  <a:pt x="189362" y="1526783"/>
                  <a:pt x="429220" y="1772245"/>
                  <a:pt x="257175" y="1600200"/>
                </a:cubicBezTo>
                <a:cubicBezTo>
                  <a:pt x="252412" y="1585912"/>
                  <a:pt x="252295" y="1569097"/>
                  <a:pt x="242887" y="1557337"/>
                </a:cubicBezTo>
                <a:cubicBezTo>
                  <a:pt x="213435" y="1520522"/>
                  <a:pt x="142875" y="1457325"/>
                  <a:pt x="142875" y="1457325"/>
                </a:cubicBezTo>
                <a:cubicBezTo>
                  <a:pt x="117487" y="1305000"/>
                  <a:pt x="151875" y="1430213"/>
                  <a:pt x="85725" y="1314450"/>
                </a:cubicBezTo>
                <a:cubicBezTo>
                  <a:pt x="78253" y="1301374"/>
                  <a:pt x="78751" y="1284752"/>
                  <a:pt x="71437" y="1271587"/>
                </a:cubicBezTo>
                <a:cubicBezTo>
                  <a:pt x="54759" y="1241566"/>
                  <a:pt x="14287" y="1185862"/>
                  <a:pt x="14287" y="1185862"/>
                </a:cubicBezTo>
                <a:lnTo>
                  <a:pt x="0" y="1143000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6443663" y="3300413"/>
            <a:ext cx="1058052" cy="1628775"/>
          </a:xfrm>
          <a:custGeom>
            <a:avLst/>
            <a:gdLst>
              <a:gd name="connsiteX0" fmla="*/ 1028700 w 1058052"/>
              <a:gd name="connsiteY0" fmla="*/ 357187 h 1628775"/>
              <a:gd name="connsiteX1" fmla="*/ 971550 w 1058052"/>
              <a:gd name="connsiteY1" fmla="*/ 257175 h 1628775"/>
              <a:gd name="connsiteX2" fmla="*/ 942975 w 1058052"/>
              <a:gd name="connsiteY2" fmla="*/ 171450 h 1628775"/>
              <a:gd name="connsiteX3" fmla="*/ 871537 w 1058052"/>
              <a:gd name="connsiteY3" fmla="*/ 85725 h 1628775"/>
              <a:gd name="connsiteX4" fmla="*/ 814387 w 1058052"/>
              <a:gd name="connsiteY4" fmla="*/ 42862 h 1628775"/>
              <a:gd name="connsiteX5" fmla="*/ 757237 w 1058052"/>
              <a:gd name="connsiteY5" fmla="*/ 28575 h 1628775"/>
              <a:gd name="connsiteX6" fmla="*/ 685800 w 1058052"/>
              <a:gd name="connsiteY6" fmla="*/ 0 h 1628775"/>
              <a:gd name="connsiteX7" fmla="*/ 328612 w 1058052"/>
              <a:gd name="connsiteY7" fmla="*/ 14287 h 1628775"/>
              <a:gd name="connsiteX8" fmla="*/ 271462 w 1058052"/>
              <a:gd name="connsiteY8" fmla="*/ 28575 h 1628775"/>
              <a:gd name="connsiteX9" fmla="*/ 228600 w 1058052"/>
              <a:gd name="connsiteY9" fmla="*/ 57150 h 1628775"/>
              <a:gd name="connsiteX10" fmla="*/ 171450 w 1058052"/>
              <a:gd name="connsiteY10" fmla="*/ 142875 h 1628775"/>
              <a:gd name="connsiteX11" fmla="*/ 142875 w 1058052"/>
              <a:gd name="connsiteY11" fmla="*/ 228600 h 1628775"/>
              <a:gd name="connsiteX12" fmla="*/ 114300 w 1058052"/>
              <a:gd name="connsiteY12" fmla="*/ 400050 h 1628775"/>
              <a:gd name="connsiteX13" fmla="*/ 85725 w 1058052"/>
              <a:gd name="connsiteY13" fmla="*/ 500062 h 1628775"/>
              <a:gd name="connsiteX14" fmla="*/ 71437 w 1058052"/>
              <a:gd name="connsiteY14" fmla="*/ 571500 h 1628775"/>
              <a:gd name="connsiteX15" fmla="*/ 57150 w 1058052"/>
              <a:gd name="connsiteY15" fmla="*/ 614362 h 1628775"/>
              <a:gd name="connsiteX16" fmla="*/ 28575 w 1058052"/>
              <a:gd name="connsiteY16" fmla="*/ 728662 h 1628775"/>
              <a:gd name="connsiteX17" fmla="*/ 14287 w 1058052"/>
              <a:gd name="connsiteY17" fmla="*/ 785812 h 1628775"/>
              <a:gd name="connsiteX18" fmla="*/ 0 w 1058052"/>
              <a:gd name="connsiteY18" fmla="*/ 828675 h 1628775"/>
              <a:gd name="connsiteX19" fmla="*/ 71437 w 1058052"/>
              <a:gd name="connsiteY19" fmla="*/ 1428750 h 1628775"/>
              <a:gd name="connsiteX20" fmla="*/ 114300 w 1058052"/>
              <a:gd name="connsiteY20" fmla="*/ 1614487 h 1628775"/>
              <a:gd name="connsiteX21" fmla="*/ 114300 w 1058052"/>
              <a:gd name="connsiteY21" fmla="*/ 1628775 h 1628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058052" h="1628775">
                <a:moveTo>
                  <a:pt x="1028700" y="357187"/>
                </a:moveTo>
                <a:cubicBezTo>
                  <a:pt x="984996" y="226082"/>
                  <a:pt x="1058052" y="430180"/>
                  <a:pt x="971550" y="257175"/>
                </a:cubicBezTo>
                <a:cubicBezTo>
                  <a:pt x="958080" y="230234"/>
                  <a:pt x="955208" y="198975"/>
                  <a:pt x="942975" y="171450"/>
                </a:cubicBezTo>
                <a:cubicBezTo>
                  <a:pt x="929407" y="140922"/>
                  <a:pt x="895696" y="106432"/>
                  <a:pt x="871537" y="85725"/>
                </a:cubicBezTo>
                <a:cubicBezTo>
                  <a:pt x="853457" y="70228"/>
                  <a:pt x="835686" y="53511"/>
                  <a:pt x="814387" y="42862"/>
                </a:cubicBezTo>
                <a:cubicBezTo>
                  <a:pt x="796824" y="34080"/>
                  <a:pt x="775866" y="34784"/>
                  <a:pt x="757237" y="28575"/>
                </a:cubicBezTo>
                <a:cubicBezTo>
                  <a:pt x="732906" y="20465"/>
                  <a:pt x="709612" y="9525"/>
                  <a:pt x="685800" y="0"/>
                </a:cubicBezTo>
                <a:cubicBezTo>
                  <a:pt x="566737" y="4762"/>
                  <a:pt x="447488" y="6089"/>
                  <a:pt x="328612" y="14287"/>
                </a:cubicBezTo>
                <a:cubicBezTo>
                  <a:pt x="309022" y="15638"/>
                  <a:pt x="289511" y="20840"/>
                  <a:pt x="271462" y="28575"/>
                </a:cubicBezTo>
                <a:cubicBezTo>
                  <a:pt x="255679" y="35339"/>
                  <a:pt x="242887" y="47625"/>
                  <a:pt x="228600" y="57150"/>
                </a:cubicBezTo>
                <a:cubicBezTo>
                  <a:pt x="209550" y="85725"/>
                  <a:pt x="182310" y="110294"/>
                  <a:pt x="171450" y="142875"/>
                </a:cubicBezTo>
                <a:lnTo>
                  <a:pt x="142875" y="228600"/>
                </a:lnTo>
                <a:cubicBezTo>
                  <a:pt x="124553" y="283565"/>
                  <a:pt x="130217" y="344341"/>
                  <a:pt x="114300" y="400050"/>
                </a:cubicBezTo>
                <a:cubicBezTo>
                  <a:pt x="104775" y="433387"/>
                  <a:pt x="94134" y="466426"/>
                  <a:pt x="85725" y="500062"/>
                </a:cubicBezTo>
                <a:cubicBezTo>
                  <a:pt x="79835" y="523621"/>
                  <a:pt x="77327" y="547941"/>
                  <a:pt x="71437" y="571500"/>
                </a:cubicBezTo>
                <a:cubicBezTo>
                  <a:pt x="67784" y="586110"/>
                  <a:pt x="61113" y="599833"/>
                  <a:pt x="57150" y="614362"/>
                </a:cubicBezTo>
                <a:cubicBezTo>
                  <a:pt x="46817" y="652251"/>
                  <a:pt x="38100" y="690562"/>
                  <a:pt x="28575" y="728662"/>
                </a:cubicBezTo>
                <a:cubicBezTo>
                  <a:pt x="23812" y="747712"/>
                  <a:pt x="20496" y="767183"/>
                  <a:pt x="14287" y="785812"/>
                </a:cubicBezTo>
                <a:lnTo>
                  <a:pt x="0" y="828675"/>
                </a:lnTo>
                <a:cubicBezTo>
                  <a:pt x="15429" y="1013818"/>
                  <a:pt x="25149" y="1243599"/>
                  <a:pt x="71437" y="1428750"/>
                </a:cubicBezTo>
                <a:cubicBezTo>
                  <a:pt x="88118" y="1495475"/>
                  <a:pt x="103306" y="1548525"/>
                  <a:pt x="114300" y="1614487"/>
                </a:cubicBezTo>
                <a:cubicBezTo>
                  <a:pt x="115083" y="1619185"/>
                  <a:pt x="114300" y="1624012"/>
                  <a:pt x="114300" y="16287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996840" y="5000625"/>
            <a:ext cx="4461110" cy="1489106"/>
          </a:xfrm>
          <a:custGeom>
            <a:avLst/>
            <a:gdLst>
              <a:gd name="connsiteX0" fmla="*/ 4461110 w 4461110"/>
              <a:gd name="connsiteY0" fmla="*/ 285750 h 1489106"/>
              <a:gd name="connsiteX1" fmla="*/ 4418248 w 4461110"/>
              <a:gd name="connsiteY1" fmla="*/ 500063 h 1489106"/>
              <a:gd name="connsiteX2" fmla="*/ 4403960 w 4461110"/>
              <a:gd name="connsiteY2" fmla="*/ 542925 h 1489106"/>
              <a:gd name="connsiteX3" fmla="*/ 4389673 w 4461110"/>
              <a:gd name="connsiteY3" fmla="*/ 585788 h 1489106"/>
              <a:gd name="connsiteX4" fmla="*/ 4303948 w 4461110"/>
              <a:gd name="connsiteY4" fmla="*/ 700088 h 1489106"/>
              <a:gd name="connsiteX5" fmla="*/ 4189648 w 4461110"/>
              <a:gd name="connsiteY5" fmla="*/ 885825 h 1489106"/>
              <a:gd name="connsiteX6" fmla="*/ 4132498 w 4461110"/>
              <a:gd name="connsiteY6" fmla="*/ 942975 h 1489106"/>
              <a:gd name="connsiteX7" fmla="*/ 4046773 w 4461110"/>
              <a:gd name="connsiteY7" fmla="*/ 1042988 h 1489106"/>
              <a:gd name="connsiteX8" fmla="*/ 3875323 w 4461110"/>
              <a:gd name="connsiteY8" fmla="*/ 1143000 h 1489106"/>
              <a:gd name="connsiteX9" fmla="*/ 3661010 w 4461110"/>
              <a:gd name="connsiteY9" fmla="*/ 1214438 h 1489106"/>
              <a:gd name="connsiteX10" fmla="*/ 3575285 w 4461110"/>
              <a:gd name="connsiteY10" fmla="*/ 1243013 h 1489106"/>
              <a:gd name="connsiteX11" fmla="*/ 3503848 w 4461110"/>
              <a:gd name="connsiteY11" fmla="*/ 1271588 h 1489106"/>
              <a:gd name="connsiteX12" fmla="*/ 3346685 w 4461110"/>
              <a:gd name="connsiteY12" fmla="*/ 1300163 h 1489106"/>
              <a:gd name="connsiteX13" fmla="*/ 3275248 w 4461110"/>
              <a:gd name="connsiteY13" fmla="*/ 1328738 h 1489106"/>
              <a:gd name="connsiteX14" fmla="*/ 2960923 w 4461110"/>
              <a:gd name="connsiteY14" fmla="*/ 1357313 h 1489106"/>
              <a:gd name="connsiteX15" fmla="*/ 2718035 w 4461110"/>
              <a:gd name="connsiteY15" fmla="*/ 1400175 h 1489106"/>
              <a:gd name="connsiteX16" fmla="*/ 2160823 w 4461110"/>
              <a:gd name="connsiteY16" fmla="*/ 1457325 h 1489106"/>
              <a:gd name="connsiteX17" fmla="*/ 889235 w 4461110"/>
              <a:gd name="connsiteY17" fmla="*/ 1443038 h 1489106"/>
              <a:gd name="connsiteX18" fmla="*/ 789223 w 4461110"/>
              <a:gd name="connsiteY18" fmla="*/ 1414463 h 1489106"/>
              <a:gd name="connsiteX19" fmla="*/ 603485 w 4461110"/>
              <a:gd name="connsiteY19" fmla="*/ 1343025 h 1489106"/>
              <a:gd name="connsiteX20" fmla="*/ 532048 w 4461110"/>
              <a:gd name="connsiteY20" fmla="*/ 1285875 h 1489106"/>
              <a:gd name="connsiteX21" fmla="*/ 460610 w 4461110"/>
              <a:gd name="connsiteY21" fmla="*/ 1243013 h 1489106"/>
              <a:gd name="connsiteX22" fmla="*/ 446323 w 4461110"/>
              <a:gd name="connsiteY22" fmla="*/ 1200150 h 1489106"/>
              <a:gd name="connsiteX23" fmla="*/ 417748 w 4461110"/>
              <a:gd name="connsiteY23" fmla="*/ 1143000 h 1489106"/>
              <a:gd name="connsiteX24" fmla="*/ 489185 w 4461110"/>
              <a:gd name="connsiteY24" fmla="*/ 671513 h 1489106"/>
              <a:gd name="connsiteX25" fmla="*/ 532048 w 4461110"/>
              <a:gd name="connsiteY25" fmla="*/ 600075 h 1489106"/>
              <a:gd name="connsiteX26" fmla="*/ 574910 w 4461110"/>
              <a:gd name="connsiteY26" fmla="*/ 571500 h 1489106"/>
              <a:gd name="connsiteX27" fmla="*/ 617773 w 4461110"/>
              <a:gd name="connsiteY27" fmla="*/ 528638 h 1489106"/>
              <a:gd name="connsiteX28" fmla="*/ 703498 w 4461110"/>
              <a:gd name="connsiteY28" fmla="*/ 585788 h 1489106"/>
              <a:gd name="connsiteX29" fmla="*/ 732073 w 4461110"/>
              <a:gd name="connsiteY29" fmla="*/ 657225 h 1489106"/>
              <a:gd name="connsiteX30" fmla="*/ 717785 w 4461110"/>
              <a:gd name="connsiteY30" fmla="*/ 957263 h 1489106"/>
              <a:gd name="connsiteX31" fmla="*/ 660635 w 4461110"/>
              <a:gd name="connsiteY31" fmla="*/ 1057275 h 1489106"/>
              <a:gd name="connsiteX32" fmla="*/ 574910 w 4461110"/>
              <a:gd name="connsiteY32" fmla="*/ 1085850 h 1489106"/>
              <a:gd name="connsiteX33" fmla="*/ 517760 w 4461110"/>
              <a:gd name="connsiteY33" fmla="*/ 1114425 h 1489106"/>
              <a:gd name="connsiteX34" fmla="*/ 360598 w 4461110"/>
              <a:gd name="connsiteY34" fmla="*/ 1157288 h 1489106"/>
              <a:gd name="connsiteX35" fmla="*/ 31985 w 4461110"/>
              <a:gd name="connsiteY35" fmla="*/ 1143000 h 1489106"/>
              <a:gd name="connsiteX36" fmla="*/ 3410 w 4461110"/>
              <a:gd name="connsiteY36" fmla="*/ 1085850 h 1489106"/>
              <a:gd name="connsiteX37" fmla="*/ 17698 w 4461110"/>
              <a:gd name="connsiteY37" fmla="*/ 942975 h 1489106"/>
              <a:gd name="connsiteX38" fmla="*/ 60560 w 4461110"/>
              <a:gd name="connsiteY38" fmla="*/ 814388 h 1489106"/>
              <a:gd name="connsiteX39" fmla="*/ 103423 w 4461110"/>
              <a:gd name="connsiteY39" fmla="*/ 671513 h 1489106"/>
              <a:gd name="connsiteX40" fmla="*/ 160573 w 4461110"/>
              <a:gd name="connsiteY40" fmla="*/ 585788 h 1489106"/>
              <a:gd name="connsiteX41" fmla="*/ 217723 w 4461110"/>
              <a:gd name="connsiteY41" fmla="*/ 500063 h 1489106"/>
              <a:gd name="connsiteX42" fmla="*/ 260585 w 4461110"/>
              <a:gd name="connsiteY42" fmla="*/ 457200 h 1489106"/>
              <a:gd name="connsiteX43" fmla="*/ 317735 w 4461110"/>
              <a:gd name="connsiteY43" fmla="*/ 385763 h 1489106"/>
              <a:gd name="connsiteX44" fmla="*/ 389173 w 4461110"/>
              <a:gd name="connsiteY44" fmla="*/ 328613 h 1489106"/>
              <a:gd name="connsiteX45" fmla="*/ 446323 w 4461110"/>
              <a:gd name="connsiteY45" fmla="*/ 271463 h 1489106"/>
              <a:gd name="connsiteX46" fmla="*/ 503473 w 4461110"/>
              <a:gd name="connsiteY46" fmla="*/ 242888 h 1489106"/>
              <a:gd name="connsiteX47" fmla="*/ 803510 w 4461110"/>
              <a:gd name="connsiteY47" fmla="*/ 85725 h 1489106"/>
              <a:gd name="connsiteX48" fmla="*/ 932098 w 4461110"/>
              <a:gd name="connsiteY48" fmla="*/ 42863 h 1489106"/>
              <a:gd name="connsiteX49" fmla="*/ 1032110 w 4461110"/>
              <a:gd name="connsiteY49" fmla="*/ 14288 h 1489106"/>
              <a:gd name="connsiteX50" fmla="*/ 1232135 w 4461110"/>
              <a:gd name="connsiteY50" fmla="*/ 0 h 1489106"/>
              <a:gd name="connsiteX51" fmla="*/ 1660760 w 4461110"/>
              <a:gd name="connsiteY51" fmla="*/ 28575 h 1489106"/>
              <a:gd name="connsiteX52" fmla="*/ 1846498 w 4461110"/>
              <a:gd name="connsiteY52" fmla="*/ 185738 h 1489106"/>
              <a:gd name="connsiteX53" fmla="*/ 1889360 w 4461110"/>
              <a:gd name="connsiteY53" fmla="*/ 228600 h 1489106"/>
              <a:gd name="connsiteX54" fmla="*/ 1903648 w 4461110"/>
              <a:gd name="connsiteY54" fmla="*/ 271463 h 1489106"/>
              <a:gd name="connsiteX55" fmla="*/ 1875073 w 4461110"/>
              <a:gd name="connsiteY55" fmla="*/ 357188 h 1489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4461110" h="1489106">
                <a:moveTo>
                  <a:pt x="4461110" y="285750"/>
                </a:moveTo>
                <a:cubicBezTo>
                  <a:pt x="4443497" y="444270"/>
                  <a:pt x="4460460" y="373428"/>
                  <a:pt x="4418248" y="500063"/>
                </a:cubicBezTo>
                <a:lnTo>
                  <a:pt x="4403960" y="542925"/>
                </a:lnTo>
                <a:cubicBezTo>
                  <a:pt x="4399197" y="557213"/>
                  <a:pt x="4398709" y="573740"/>
                  <a:pt x="4389673" y="585788"/>
                </a:cubicBezTo>
                <a:lnTo>
                  <a:pt x="4303948" y="700088"/>
                </a:lnTo>
                <a:cubicBezTo>
                  <a:pt x="4277308" y="780005"/>
                  <a:pt x="4275013" y="800460"/>
                  <a:pt x="4189648" y="885825"/>
                </a:cubicBezTo>
                <a:cubicBezTo>
                  <a:pt x="4170598" y="904875"/>
                  <a:pt x="4150239" y="922700"/>
                  <a:pt x="4132498" y="942975"/>
                </a:cubicBezTo>
                <a:cubicBezTo>
                  <a:pt x="4098487" y="981845"/>
                  <a:pt x="4088675" y="1012514"/>
                  <a:pt x="4046773" y="1042988"/>
                </a:cubicBezTo>
                <a:cubicBezTo>
                  <a:pt x="4023061" y="1060233"/>
                  <a:pt x="3921154" y="1125372"/>
                  <a:pt x="3875323" y="1143000"/>
                </a:cubicBezTo>
                <a:cubicBezTo>
                  <a:pt x="3875315" y="1143003"/>
                  <a:pt x="3684828" y="1206499"/>
                  <a:pt x="3661010" y="1214438"/>
                </a:cubicBezTo>
                <a:cubicBezTo>
                  <a:pt x="3632435" y="1223963"/>
                  <a:pt x="3603251" y="1231826"/>
                  <a:pt x="3575285" y="1243013"/>
                </a:cubicBezTo>
                <a:cubicBezTo>
                  <a:pt x="3551473" y="1252538"/>
                  <a:pt x="3528729" y="1265368"/>
                  <a:pt x="3503848" y="1271588"/>
                </a:cubicBezTo>
                <a:cubicBezTo>
                  <a:pt x="3452191" y="1284502"/>
                  <a:pt x="3399073" y="1290638"/>
                  <a:pt x="3346685" y="1300163"/>
                </a:cubicBezTo>
                <a:cubicBezTo>
                  <a:pt x="3322873" y="1309688"/>
                  <a:pt x="3300238" y="1322971"/>
                  <a:pt x="3275248" y="1328738"/>
                </a:cubicBezTo>
                <a:cubicBezTo>
                  <a:pt x="3214525" y="1342751"/>
                  <a:pt x="2990501" y="1355200"/>
                  <a:pt x="2960923" y="1357313"/>
                </a:cubicBezTo>
                <a:cubicBezTo>
                  <a:pt x="2873628" y="1374771"/>
                  <a:pt x="2815725" y="1387150"/>
                  <a:pt x="2718035" y="1400175"/>
                </a:cubicBezTo>
                <a:cubicBezTo>
                  <a:pt x="2569275" y="1420010"/>
                  <a:pt x="2304141" y="1443676"/>
                  <a:pt x="2160823" y="1457325"/>
                </a:cubicBezTo>
                <a:cubicBezTo>
                  <a:pt x="1736960" y="1452563"/>
                  <a:pt x="1312918" y="1456278"/>
                  <a:pt x="889235" y="1443038"/>
                </a:cubicBezTo>
                <a:cubicBezTo>
                  <a:pt x="854581" y="1441955"/>
                  <a:pt x="821874" y="1426124"/>
                  <a:pt x="789223" y="1414463"/>
                </a:cubicBezTo>
                <a:cubicBezTo>
                  <a:pt x="278468" y="1232049"/>
                  <a:pt x="1041728" y="1489106"/>
                  <a:pt x="603485" y="1343025"/>
                </a:cubicBezTo>
                <a:cubicBezTo>
                  <a:pt x="579673" y="1323975"/>
                  <a:pt x="557030" y="1303363"/>
                  <a:pt x="532048" y="1285875"/>
                </a:cubicBezTo>
                <a:cubicBezTo>
                  <a:pt x="509298" y="1269950"/>
                  <a:pt x="480246" y="1262649"/>
                  <a:pt x="460610" y="1243013"/>
                </a:cubicBezTo>
                <a:cubicBezTo>
                  <a:pt x="449961" y="1232364"/>
                  <a:pt x="452256" y="1213993"/>
                  <a:pt x="446323" y="1200150"/>
                </a:cubicBezTo>
                <a:cubicBezTo>
                  <a:pt x="437933" y="1180573"/>
                  <a:pt x="427273" y="1162050"/>
                  <a:pt x="417748" y="1143000"/>
                </a:cubicBezTo>
                <a:cubicBezTo>
                  <a:pt x="439581" y="859172"/>
                  <a:pt x="400184" y="849516"/>
                  <a:pt x="489185" y="671513"/>
                </a:cubicBezTo>
                <a:cubicBezTo>
                  <a:pt x="501604" y="646675"/>
                  <a:pt x="513975" y="621160"/>
                  <a:pt x="532048" y="600075"/>
                </a:cubicBezTo>
                <a:cubicBezTo>
                  <a:pt x="543223" y="587038"/>
                  <a:pt x="561719" y="582493"/>
                  <a:pt x="574910" y="571500"/>
                </a:cubicBezTo>
                <a:cubicBezTo>
                  <a:pt x="590432" y="558565"/>
                  <a:pt x="603485" y="542925"/>
                  <a:pt x="617773" y="528638"/>
                </a:cubicBezTo>
                <a:cubicBezTo>
                  <a:pt x="646348" y="547688"/>
                  <a:pt x="680682" y="560120"/>
                  <a:pt x="703498" y="585788"/>
                </a:cubicBezTo>
                <a:cubicBezTo>
                  <a:pt x="720537" y="604957"/>
                  <a:pt x="731087" y="631597"/>
                  <a:pt x="732073" y="657225"/>
                </a:cubicBezTo>
                <a:cubicBezTo>
                  <a:pt x="735921" y="757277"/>
                  <a:pt x="729715" y="857850"/>
                  <a:pt x="717785" y="957263"/>
                </a:cubicBezTo>
                <a:cubicBezTo>
                  <a:pt x="717005" y="963766"/>
                  <a:pt x="672425" y="1049906"/>
                  <a:pt x="660635" y="1057275"/>
                </a:cubicBezTo>
                <a:cubicBezTo>
                  <a:pt x="635093" y="1073239"/>
                  <a:pt x="602876" y="1074663"/>
                  <a:pt x="574910" y="1085850"/>
                </a:cubicBezTo>
                <a:cubicBezTo>
                  <a:pt x="555135" y="1093760"/>
                  <a:pt x="537535" y="1106515"/>
                  <a:pt x="517760" y="1114425"/>
                </a:cubicBezTo>
                <a:cubicBezTo>
                  <a:pt x="445253" y="1143428"/>
                  <a:pt x="432341" y="1142939"/>
                  <a:pt x="360598" y="1157288"/>
                </a:cubicBezTo>
                <a:cubicBezTo>
                  <a:pt x="251060" y="1152525"/>
                  <a:pt x="139497" y="1164503"/>
                  <a:pt x="31985" y="1143000"/>
                </a:cubicBezTo>
                <a:cubicBezTo>
                  <a:pt x="11100" y="1138823"/>
                  <a:pt x="4927" y="1107094"/>
                  <a:pt x="3410" y="1085850"/>
                </a:cubicBezTo>
                <a:cubicBezTo>
                  <a:pt x="0" y="1038109"/>
                  <a:pt x="8877" y="990018"/>
                  <a:pt x="17698" y="942975"/>
                </a:cubicBezTo>
                <a:cubicBezTo>
                  <a:pt x="28409" y="885853"/>
                  <a:pt x="48062" y="864380"/>
                  <a:pt x="60560" y="814388"/>
                </a:cubicBezTo>
                <a:cubicBezTo>
                  <a:pt x="68547" y="782442"/>
                  <a:pt x="89510" y="692382"/>
                  <a:pt x="103423" y="671513"/>
                </a:cubicBezTo>
                <a:lnTo>
                  <a:pt x="160573" y="585788"/>
                </a:lnTo>
                <a:lnTo>
                  <a:pt x="217723" y="500063"/>
                </a:lnTo>
                <a:cubicBezTo>
                  <a:pt x="232010" y="485775"/>
                  <a:pt x="247280" y="472406"/>
                  <a:pt x="260585" y="457200"/>
                </a:cubicBezTo>
                <a:cubicBezTo>
                  <a:pt x="280666" y="434250"/>
                  <a:pt x="296172" y="407326"/>
                  <a:pt x="317735" y="385763"/>
                </a:cubicBezTo>
                <a:cubicBezTo>
                  <a:pt x="339298" y="364200"/>
                  <a:pt x="366381" y="348873"/>
                  <a:pt x="389173" y="328613"/>
                </a:cubicBezTo>
                <a:cubicBezTo>
                  <a:pt x="409309" y="310715"/>
                  <a:pt x="424770" y="287627"/>
                  <a:pt x="446323" y="271463"/>
                </a:cubicBezTo>
                <a:cubicBezTo>
                  <a:pt x="463362" y="258684"/>
                  <a:pt x="485210" y="253846"/>
                  <a:pt x="503473" y="242888"/>
                </a:cubicBezTo>
                <a:cubicBezTo>
                  <a:pt x="740352" y="100760"/>
                  <a:pt x="572878" y="177978"/>
                  <a:pt x="803510" y="85725"/>
                </a:cubicBezTo>
                <a:cubicBezTo>
                  <a:pt x="926670" y="36461"/>
                  <a:pt x="824425" y="73627"/>
                  <a:pt x="932098" y="42863"/>
                </a:cubicBezTo>
                <a:cubicBezTo>
                  <a:pt x="966587" y="33009"/>
                  <a:pt x="995556" y="18350"/>
                  <a:pt x="1032110" y="14288"/>
                </a:cubicBezTo>
                <a:cubicBezTo>
                  <a:pt x="1098546" y="6906"/>
                  <a:pt x="1165460" y="4763"/>
                  <a:pt x="1232135" y="0"/>
                </a:cubicBezTo>
                <a:cubicBezTo>
                  <a:pt x="1375010" y="9525"/>
                  <a:pt x="1519516" y="5034"/>
                  <a:pt x="1660760" y="28575"/>
                </a:cubicBezTo>
                <a:cubicBezTo>
                  <a:pt x="1710741" y="36905"/>
                  <a:pt x="1825124" y="164364"/>
                  <a:pt x="1846498" y="185738"/>
                </a:cubicBezTo>
                <a:lnTo>
                  <a:pt x="1889360" y="228600"/>
                </a:lnTo>
                <a:cubicBezTo>
                  <a:pt x="1894123" y="242888"/>
                  <a:pt x="1903648" y="256402"/>
                  <a:pt x="1903648" y="271463"/>
                </a:cubicBezTo>
                <a:cubicBezTo>
                  <a:pt x="1903648" y="333894"/>
                  <a:pt x="1902202" y="330058"/>
                  <a:pt x="1875073" y="357188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139371" y="3986213"/>
            <a:ext cx="1706926" cy="2100262"/>
          </a:xfrm>
          <a:custGeom>
            <a:avLst/>
            <a:gdLst>
              <a:gd name="connsiteX0" fmla="*/ 32579 w 1706926"/>
              <a:gd name="connsiteY0" fmla="*/ 1714500 h 2100262"/>
              <a:gd name="connsiteX1" fmla="*/ 61154 w 1706926"/>
              <a:gd name="connsiteY1" fmla="*/ 1971675 h 2100262"/>
              <a:gd name="connsiteX2" fmla="*/ 89729 w 1706926"/>
              <a:gd name="connsiteY2" fmla="*/ 2014537 h 2100262"/>
              <a:gd name="connsiteX3" fmla="*/ 132592 w 1706926"/>
              <a:gd name="connsiteY3" fmla="*/ 2057400 h 2100262"/>
              <a:gd name="connsiteX4" fmla="*/ 275467 w 1706926"/>
              <a:gd name="connsiteY4" fmla="*/ 2100262 h 2100262"/>
              <a:gd name="connsiteX5" fmla="*/ 432629 w 1706926"/>
              <a:gd name="connsiteY5" fmla="*/ 2085975 h 2100262"/>
              <a:gd name="connsiteX6" fmla="*/ 475492 w 1706926"/>
              <a:gd name="connsiteY6" fmla="*/ 2057400 h 2100262"/>
              <a:gd name="connsiteX7" fmla="*/ 561217 w 1706926"/>
              <a:gd name="connsiteY7" fmla="*/ 2028825 h 2100262"/>
              <a:gd name="connsiteX8" fmla="*/ 618367 w 1706926"/>
              <a:gd name="connsiteY8" fmla="*/ 2000250 h 2100262"/>
              <a:gd name="connsiteX9" fmla="*/ 704092 w 1706926"/>
              <a:gd name="connsiteY9" fmla="*/ 1943100 h 2100262"/>
              <a:gd name="connsiteX10" fmla="*/ 775529 w 1706926"/>
              <a:gd name="connsiteY10" fmla="*/ 1857375 h 2100262"/>
              <a:gd name="connsiteX11" fmla="*/ 804104 w 1706926"/>
              <a:gd name="connsiteY11" fmla="*/ 1743075 h 2100262"/>
              <a:gd name="connsiteX12" fmla="*/ 889829 w 1706926"/>
              <a:gd name="connsiteY12" fmla="*/ 1657350 h 2100262"/>
              <a:gd name="connsiteX13" fmla="*/ 904117 w 1706926"/>
              <a:gd name="connsiteY13" fmla="*/ 1614487 h 2100262"/>
              <a:gd name="connsiteX14" fmla="*/ 961267 w 1706926"/>
              <a:gd name="connsiteY14" fmla="*/ 1514475 h 2100262"/>
              <a:gd name="connsiteX15" fmla="*/ 975554 w 1706926"/>
              <a:gd name="connsiteY15" fmla="*/ 1471612 h 2100262"/>
              <a:gd name="connsiteX16" fmla="*/ 1032704 w 1706926"/>
              <a:gd name="connsiteY16" fmla="*/ 1371600 h 2100262"/>
              <a:gd name="connsiteX17" fmla="*/ 1061279 w 1706926"/>
              <a:gd name="connsiteY17" fmla="*/ 1285875 h 2100262"/>
              <a:gd name="connsiteX18" fmla="*/ 1089854 w 1706926"/>
              <a:gd name="connsiteY18" fmla="*/ 1228725 h 2100262"/>
              <a:gd name="connsiteX19" fmla="*/ 1118429 w 1706926"/>
              <a:gd name="connsiteY19" fmla="*/ 1128712 h 2100262"/>
              <a:gd name="connsiteX20" fmla="*/ 1104142 w 1706926"/>
              <a:gd name="connsiteY20" fmla="*/ 885825 h 2100262"/>
              <a:gd name="connsiteX21" fmla="*/ 1075567 w 1706926"/>
              <a:gd name="connsiteY21" fmla="*/ 814387 h 2100262"/>
              <a:gd name="connsiteX22" fmla="*/ 989842 w 1706926"/>
              <a:gd name="connsiteY22" fmla="*/ 700087 h 2100262"/>
              <a:gd name="connsiteX23" fmla="*/ 975554 w 1706926"/>
              <a:gd name="connsiteY23" fmla="*/ 657225 h 2100262"/>
              <a:gd name="connsiteX24" fmla="*/ 946979 w 1706926"/>
              <a:gd name="connsiteY24" fmla="*/ 614362 h 2100262"/>
              <a:gd name="connsiteX25" fmla="*/ 932692 w 1706926"/>
              <a:gd name="connsiteY25" fmla="*/ 557212 h 2100262"/>
              <a:gd name="connsiteX26" fmla="*/ 961267 w 1706926"/>
              <a:gd name="connsiteY26" fmla="*/ 500062 h 2100262"/>
              <a:gd name="connsiteX27" fmla="*/ 1018417 w 1706926"/>
              <a:gd name="connsiteY27" fmla="*/ 485775 h 2100262"/>
              <a:gd name="connsiteX28" fmla="*/ 1275592 w 1706926"/>
              <a:gd name="connsiteY28" fmla="*/ 442912 h 2100262"/>
              <a:gd name="connsiteX29" fmla="*/ 1404179 w 1706926"/>
              <a:gd name="connsiteY29" fmla="*/ 400050 h 2100262"/>
              <a:gd name="connsiteX30" fmla="*/ 1447042 w 1706926"/>
              <a:gd name="connsiteY30" fmla="*/ 385762 h 2100262"/>
              <a:gd name="connsiteX31" fmla="*/ 1518479 w 1706926"/>
              <a:gd name="connsiteY31" fmla="*/ 342900 h 2100262"/>
              <a:gd name="connsiteX32" fmla="*/ 1647067 w 1706926"/>
              <a:gd name="connsiteY32" fmla="*/ 228600 h 2100262"/>
              <a:gd name="connsiteX33" fmla="*/ 1675642 w 1706926"/>
              <a:gd name="connsiteY33" fmla="*/ 185737 h 2100262"/>
              <a:gd name="connsiteX34" fmla="*/ 1675642 w 1706926"/>
              <a:gd name="connsiteY34" fmla="*/ 28575 h 2100262"/>
              <a:gd name="connsiteX35" fmla="*/ 1632779 w 1706926"/>
              <a:gd name="connsiteY35" fmla="*/ 14287 h 2100262"/>
              <a:gd name="connsiteX36" fmla="*/ 1575629 w 1706926"/>
              <a:gd name="connsiteY36" fmla="*/ 0 h 2100262"/>
              <a:gd name="connsiteX37" fmla="*/ 1347029 w 1706926"/>
              <a:gd name="connsiteY37" fmla="*/ 14287 h 210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706926" h="2100262">
                <a:moveTo>
                  <a:pt x="32579" y="1714500"/>
                </a:moveTo>
                <a:cubicBezTo>
                  <a:pt x="79156" y="1854226"/>
                  <a:pt x="0" y="1604745"/>
                  <a:pt x="61154" y="1971675"/>
                </a:cubicBezTo>
                <a:cubicBezTo>
                  <a:pt x="63977" y="1988613"/>
                  <a:pt x="78736" y="2001346"/>
                  <a:pt x="89729" y="2014537"/>
                </a:cubicBezTo>
                <a:cubicBezTo>
                  <a:pt x="102664" y="2030059"/>
                  <a:pt x="114929" y="2047587"/>
                  <a:pt x="132592" y="2057400"/>
                </a:cubicBezTo>
                <a:cubicBezTo>
                  <a:pt x="161054" y="2073212"/>
                  <a:pt x="238571" y="2091038"/>
                  <a:pt x="275467" y="2100262"/>
                </a:cubicBezTo>
                <a:cubicBezTo>
                  <a:pt x="327854" y="2095500"/>
                  <a:pt x="381193" y="2096997"/>
                  <a:pt x="432629" y="2085975"/>
                </a:cubicBezTo>
                <a:cubicBezTo>
                  <a:pt x="449419" y="2082377"/>
                  <a:pt x="459800" y="2064374"/>
                  <a:pt x="475492" y="2057400"/>
                </a:cubicBezTo>
                <a:cubicBezTo>
                  <a:pt x="503017" y="2045167"/>
                  <a:pt x="534276" y="2042295"/>
                  <a:pt x="561217" y="2028825"/>
                </a:cubicBezTo>
                <a:lnTo>
                  <a:pt x="618367" y="2000250"/>
                </a:lnTo>
                <a:cubicBezTo>
                  <a:pt x="755100" y="1863514"/>
                  <a:pt x="580030" y="2025808"/>
                  <a:pt x="704092" y="1943100"/>
                </a:cubicBezTo>
                <a:cubicBezTo>
                  <a:pt x="737092" y="1921100"/>
                  <a:pt x="754445" y="1889000"/>
                  <a:pt x="775529" y="1857375"/>
                </a:cubicBezTo>
                <a:cubicBezTo>
                  <a:pt x="776422" y="1852912"/>
                  <a:pt x="792277" y="1758281"/>
                  <a:pt x="804104" y="1743075"/>
                </a:cubicBezTo>
                <a:cubicBezTo>
                  <a:pt x="828914" y="1711176"/>
                  <a:pt x="889829" y="1657350"/>
                  <a:pt x="889829" y="1657350"/>
                </a:cubicBezTo>
                <a:cubicBezTo>
                  <a:pt x="894592" y="1643062"/>
                  <a:pt x="897382" y="1627958"/>
                  <a:pt x="904117" y="1614487"/>
                </a:cubicBezTo>
                <a:cubicBezTo>
                  <a:pt x="975852" y="1471019"/>
                  <a:pt x="886133" y="1689790"/>
                  <a:pt x="961267" y="1514475"/>
                </a:cubicBezTo>
                <a:cubicBezTo>
                  <a:pt x="967200" y="1500632"/>
                  <a:pt x="968819" y="1485083"/>
                  <a:pt x="975554" y="1471612"/>
                </a:cubicBezTo>
                <a:cubicBezTo>
                  <a:pt x="1027108" y="1368503"/>
                  <a:pt x="982602" y="1496855"/>
                  <a:pt x="1032704" y="1371600"/>
                </a:cubicBezTo>
                <a:cubicBezTo>
                  <a:pt x="1043891" y="1343634"/>
                  <a:pt x="1047809" y="1312816"/>
                  <a:pt x="1061279" y="1285875"/>
                </a:cubicBezTo>
                <a:cubicBezTo>
                  <a:pt x="1070804" y="1266825"/>
                  <a:pt x="1081464" y="1248301"/>
                  <a:pt x="1089854" y="1228725"/>
                </a:cubicBezTo>
                <a:cubicBezTo>
                  <a:pt x="1102154" y="1200025"/>
                  <a:pt x="1111178" y="1157719"/>
                  <a:pt x="1118429" y="1128712"/>
                </a:cubicBezTo>
                <a:cubicBezTo>
                  <a:pt x="1113667" y="1047750"/>
                  <a:pt x="1115100" y="966184"/>
                  <a:pt x="1104142" y="885825"/>
                </a:cubicBezTo>
                <a:cubicBezTo>
                  <a:pt x="1100677" y="860413"/>
                  <a:pt x="1087037" y="837326"/>
                  <a:pt x="1075567" y="814387"/>
                </a:cubicBezTo>
                <a:cubicBezTo>
                  <a:pt x="1060405" y="784063"/>
                  <a:pt x="1003857" y="717606"/>
                  <a:pt x="989842" y="700087"/>
                </a:cubicBezTo>
                <a:cubicBezTo>
                  <a:pt x="985079" y="685800"/>
                  <a:pt x="982289" y="670695"/>
                  <a:pt x="975554" y="657225"/>
                </a:cubicBezTo>
                <a:cubicBezTo>
                  <a:pt x="967875" y="641866"/>
                  <a:pt x="953743" y="630145"/>
                  <a:pt x="946979" y="614362"/>
                </a:cubicBezTo>
                <a:cubicBezTo>
                  <a:pt x="939244" y="596313"/>
                  <a:pt x="937454" y="576262"/>
                  <a:pt x="932692" y="557212"/>
                </a:cubicBezTo>
                <a:cubicBezTo>
                  <a:pt x="942217" y="538162"/>
                  <a:pt x="944905" y="513697"/>
                  <a:pt x="961267" y="500062"/>
                </a:cubicBezTo>
                <a:cubicBezTo>
                  <a:pt x="976352" y="487491"/>
                  <a:pt x="999217" y="489889"/>
                  <a:pt x="1018417" y="485775"/>
                </a:cubicBezTo>
                <a:cubicBezTo>
                  <a:pt x="1170062" y="453280"/>
                  <a:pt x="1135932" y="460370"/>
                  <a:pt x="1275592" y="442912"/>
                </a:cubicBezTo>
                <a:lnTo>
                  <a:pt x="1404179" y="400050"/>
                </a:lnTo>
                <a:cubicBezTo>
                  <a:pt x="1418467" y="395287"/>
                  <a:pt x="1434128" y="393511"/>
                  <a:pt x="1447042" y="385762"/>
                </a:cubicBezTo>
                <a:cubicBezTo>
                  <a:pt x="1470854" y="371475"/>
                  <a:pt x="1495373" y="358304"/>
                  <a:pt x="1518479" y="342900"/>
                </a:cubicBezTo>
                <a:cubicBezTo>
                  <a:pt x="1569125" y="309136"/>
                  <a:pt x="1606089" y="275432"/>
                  <a:pt x="1647067" y="228600"/>
                </a:cubicBezTo>
                <a:cubicBezTo>
                  <a:pt x="1658375" y="215677"/>
                  <a:pt x="1666117" y="200025"/>
                  <a:pt x="1675642" y="185737"/>
                </a:cubicBezTo>
                <a:cubicBezTo>
                  <a:pt x="1689805" y="129085"/>
                  <a:pt x="1706926" y="91143"/>
                  <a:pt x="1675642" y="28575"/>
                </a:cubicBezTo>
                <a:cubicBezTo>
                  <a:pt x="1668907" y="15104"/>
                  <a:pt x="1647260" y="18424"/>
                  <a:pt x="1632779" y="14287"/>
                </a:cubicBezTo>
                <a:cubicBezTo>
                  <a:pt x="1613898" y="8893"/>
                  <a:pt x="1594679" y="4762"/>
                  <a:pt x="1575629" y="0"/>
                </a:cubicBezTo>
                <a:lnTo>
                  <a:pt x="1347029" y="14287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107641" y="3157538"/>
            <a:ext cx="2678672" cy="732551"/>
          </a:xfrm>
          <a:custGeom>
            <a:avLst/>
            <a:gdLst>
              <a:gd name="connsiteX0" fmla="*/ 2678672 w 2678672"/>
              <a:gd name="connsiteY0" fmla="*/ 700087 h 732551"/>
              <a:gd name="connsiteX1" fmla="*/ 2564372 w 2678672"/>
              <a:gd name="connsiteY1" fmla="*/ 414337 h 732551"/>
              <a:gd name="connsiteX2" fmla="*/ 2478647 w 2678672"/>
              <a:gd name="connsiteY2" fmla="*/ 300037 h 732551"/>
              <a:gd name="connsiteX3" fmla="*/ 2450072 w 2678672"/>
              <a:gd name="connsiteY3" fmla="*/ 257175 h 732551"/>
              <a:gd name="connsiteX4" fmla="*/ 2335772 w 2678672"/>
              <a:gd name="connsiteY4" fmla="*/ 185737 h 732551"/>
              <a:gd name="connsiteX5" fmla="*/ 2235759 w 2678672"/>
              <a:gd name="connsiteY5" fmla="*/ 142875 h 732551"/>
              <a:gd name="connsiteX6" fmla="*/ 2192897 w 2678672"/>
              <a:gd name="connsiteY6" fmla="*/ 114300 h 732551"/>
              <a:gd name="connsiteX7" fmla="*/ 2107172 w 2678672"/>
              <a:gd name="connsiteY7" fmla="*/ 85725 h 732551"/>
              <a:gd name="connsiteX8" fmla="*/ 1964297 w 2678672"/>
              <a:gd name="connsiteY8" fmla="*/ 42862 h 732551"/>
              <a:gd name="connsiteX9" fmla="*/ 1892859 w 2678672"/>
              <a:gd name="connsiteY9" fmla="*/ 28575 h 732551"/>
              <a:gd name="connsiteX10" fmla="*/ 1764272 w 2678672"/>
              <a:gd name="connsiteY10" fmla="*/ 14287 h 732551"/>
              <a:gd name="connsiteX11" fmla="*/ 1664259 w 2678672"/>
              <a:gd name="connsiteY11" fmla="*/ 0 h 732551"/>
              <a:gd name="connsiteX12" fmla="*/ 835584 w 2678672"/>
              <a:gd name="connsiteY12" fmla="*/ 28575 h 732551"/>
              <a:gd name="connsiteX13" fmla="*/ 721284 w 2678672"/>
              <a:gd name="connsiteY13" fmla="*/ 57150 h 732551"/>
              <a:gd name="connsiteX14" fmla="*/ 649847 w 2678672"/>
              <a:gd name="connsiteY14" fmla="*/ 71437 h 732551"/>
              <a:gd name="connsiteX15" fmla="*/ 606984 w 2678672"/>
              <a:gd name="connsiteY15" fmla="*/ 85725 h 732551"/>
              <a:gd name="connsiteX16" fmla="*/ 464109 w 2678672"/>
              <a:gd name="connsiteY16" fmla="*/ 128587 h 732551"/>
              <a:gd name="connsiteX17" fmla="*/ 406959 w 2678672"/>
              <a:gd name="connsiteY17" fmla="*/ 157162 h 732551"/>
              <a:gd name="connsiteX18" fmla="*/ 164072 w 2678672"/>
              <a:gd name="connsiteY18" fmla="*/ 228600 h 732551"/>
              <a:gd name="connsiteX19" fmla="*/ 64059 w 2678672"/>
              <a:gd name="connsiteY19" fmla="*/ 285750 h 732551"/>
              <a:gd name="connsiteX20" fmla="*/ 21197 w 2678672"/>
              <a:gd name="connsiteY20" fmla="*/ 300037 h 732551"/>
              <a:gd name="connsiteX21" fmla="*/ 35484 w 2678672"/>
              <a:gd name="connsiteY21" fmla="*/ 700087 h 732551"/>
              <a:gd name="connsiteX22" fmla="*/ 135497 w 2678672"/>
              <a:gd name="connsiteY22" fmla="*/ 714375 h 732551"/>
              <a:gd name="connsiteX23" fmla="*/ 521259 w 2678672"/>
              <a:gd name="connsiteY23" fmla="*/ 700087 h 732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678672" h="732551">
                <a:moveTo>
                  <a:pt x="2678672" y="700087"/>
                </a:moveTo>
                <a:cubicBezTo>
                  <a:pt x="2640572" y="604837"/>
                  <a:pt x="2625924" y="496407"/>
                  <a:pt x="2564372" y="414337"/>
                </a:cubicBezTo>
                <a:cubicBezTo>
                  <a:pt x="2535797" y="376237"/>
                  <a:pt x="2505065" y="339663"/>
                  <a:pt x="2478647" y="300037"/>
                </a:cubicBezTo>
                <a:cubicBezTo>
                  <a:pt x="2469122" y="285750"/>
                  <a:pt x="2462214" y="269317"/>
                  <a:pt x="2450072" y="257175"/>
                </a:cubicBezTo>
                <a:cubicBezTo>
                  <a:pt x="2404541" y="211644"/>
                  <a:pt x="2388589" y="215918"/>
                  <a:pt x="2335772" y="185737"/>
                </a:cubicBezTo>
                <a:cubicBezTo>
                  <a:pt x="2259031" y="141885"/>
                  <a:pt x="2329625" y="166341"/>
                  <a:pt x="2235759" y="142875"/>
                </a:cubicBezTo>
                <a:cubicBezTo>
                  <a:pt x="2221472" y="133350"/>
                  <a:pt x="2208588" y="121274"/>
                  <a:pt x="2192897" y="114300"/>
                </a:cubicBezTo>
                <a:cubicBezTo>
                  <a:pt x="2165372" y="102067"/>
                  <a:pt x="2107172" y="85725"/>
                  <a:pt x="2107172" y="85725"/>
                </a:cubicBezTo>
                <a:cubicBezTo>
                  <a:pt x="2033448" y="36576"/>
                  <a:pt x="2086879" y="63292"/>
                  <a:pt x="1964297" y="42862"/>
                </a:cubicBezTo>
                <a:cubicBezTo>
                  <a:pt x="1940343" y="38870"/>
                  <a:pt x="1916899" y="32009"/>
                  <a:pt x="1892859" y="28575"/>
                </a:cubicBezTo>
                <a:cubicBezTo>
                  <a:pt x="1850166" y="22476"/>
                  <a:pt x="1807065" y="19636"/>
                  <a:pt x="1764272" y="14287"/>
                </a:cubicBezTo>
                <a:cubicBezTo>
                  <a:pt x="1730856" y="10110"/>
                  <a:pt x="1697597" y="4762"/>
                  <a:pt x="1664259" y="0"/>
                </a:cubicBezTo>
                <a:cubicBezTo>
                  <a:pt x="1388034" y="9525"/>
                  <a:pt x="1111467" y="11855"/>
                  <a:pt x="835584" y="28575"/>
                </a:cubicBezTo>
                <a:cubicBezTo>
                  <a:pt x="796383" y="30951"/>
                  <a:pt x="759551" y="48319"/>
                  <a:pt x="721284" y="57150"/>
                </a:cubicBezTo>
                <a:cubicBezTo>
                  <a:pt x="697622" y="62610"/>
                  <a:pt x="673406" y="65547"/>
                  <a:pt x="649847" y="71437"/>
                </a:cubicBezTo>
                <a:cubicBezTo>
                  <a:pt x="635236" y="75090"/>
                  <a:pt x="621465" y="81588"/>
                  <a:pt x="606984" y="85725"/>
                </a:cubicBezTo>
                <a:cubicBezTo>
                  <a:pt x="533300" y="106777"/>
                  <a:pt x="549001" y="94630"/>
                  <a:pt x="464109" y="128587"/>
                </a:cubicBezTo>
                <a:cubicBezTo>
                  <a:pt x="444334" y="136497"/>
                  <a:pt x="426838" y="149516"/>
                  <a:pt x="406959" y="157162"/>
                </a:cubicBezTo>
                <a:cubicBezTo>
                  <a:pt x="111340" y="270863"/>
                  <a:pt x="435008" y="138288"/>
                  <a:pt x="164072" y="228600"/>
                </a:cubicBezTo>
                <a:cubicBezTo>
                  <a:pt x="88928" y="253648"/>
                  <a:pt x="126769" y="254396"/>
                  <a:pt x="64059" y="285750"/>
                </a:cubicBezTo>
                <a:cubicBezTo>
                  <a:pt x="50589" y="292485"/>
                  <a:pt x="35484" y="295275"/>
                  <a:pt x="21197" y="300037"/>
                </a:cubicBezTo>
                <a:cubicBezTo>
                  <a:pt x="25959" y="433387"/>
                  <a:pt x="0" y="571457"/>
                  <a:pt x="35484" y="700087"/>
                </a:cubicBezTo>
                <a:cubicBezTo>
                  <a:pt x="44439" y="732551"/>
                  <a:pt x="101821" y="714375"/>
                  <a:pt x="135497" y="714375"/>
                </a:cubicBezTo>
                <a:cubicBezTo>
                  <a:pt x="264173" y="714375"/>
                  <a:pt x="521259" y="700087"/>
                  <a:pt x="521259" y="700087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428750" y="4014788"/>
            <a:ext cx="2786063" cy="1743075"/>
          </a:xfrm>
          <a:custGeom>
            <a:avLst/>
            <a:gdLst>
              <a:gd name="connsiteX0" fmla="*/ 1900238 w 2786063"/>
              <a:gd name="connsiteY0" fmla="*/ 0 h 1743075"/>
              <a:gd name="connsiteX1" fmla="*/ 1843088 w 2786063"/>
              <a:gd name="connsiteY1" fmla="*/ 128587 h 1743075"/>
              <a:gd name="connsiteX2" fmla="*/ 1871663 w 2786063"/>
              <a:gd name="connsiteY2" fmla="*/ 300037 h 1743075"/>
              <a:gd name="connsiteX3" fmla="*/ 1928813 w 2786063"/>
              <a:gd name="connsiteY3" fmla="*/ 357187 h 1743075"/>
              <a:gd name="connsiteX4" fmla="*/ 2014538 w 2786063"/>
              <a:gd name="connsiteY4" fmla="*/ 400050 h 1743075"/>
              <a:gd name="connsiteX5" fmla="*/ 2371725 w 2786063"/>
              <a:gd name="connsiteY5" fmla="*/ 357187 h 1743075"/>
              <a:gd name="connsiteX6" fmla="*/ 2471738 w 2786063"/>
              <a:gd name="connsiteY6" fmla="*/ 300037 h 1743075"/>
              <a:gd name="connsiteX7" fmla="*/ 2571750 w 2786063"/>
              <a:gd name="connsiteY7" fmla="*/ 257175 h 1743075"/>
              <a:gd name="connsiteX8" fmla="*/ 2728913 w 2786063"/>
              <a:gd name="connsiteY8" fmla="*/ 271462 h 1743075"/>
              <a:gd name="connsiteX9" fmla="*/ 2757488 w 2786063"/>
              <a:gd name="connsiteY9" fmla="*/ 342900 h 1743075"/>
              <a:gd name="connsiteX10" fmla="*/ 2786063 w 2786063"/>
              <a:gd name="connsiteY10" fmla="*/ 400050 h 1743075"/>
              <a:gd name="connsiteX11" fmla="*/ 2771775 w 2786063"/>
              <a:gd name="connsiteY11" fmla="*/ 528637 h 1743075"/>
              <a:gd name="connsiteX12" fmla="*/ 2743200 w 2786063"/>
              <a:gd name="connsiteY12" fmla="*/ 571500 h 1743075"/>
              <a:gd name="connsiteX13" fmla="*/ 2614613 w 2786063"/>
              <a:gd name="connsiteY13" fmla="*/ 685800 h 1743075"/>
              <a:gd name="connsiteX14" fmla="*/ 2571750 w 2786063"/>
              <a:gd name="connsiteY14" fmla="*/ 700087 h 1743075"/>
              <a:gd name="connsiteX15" fmla="*/ 2457450 w 2786063"/>
              <a:gd name="connsiteY15" fmla="*/ 728662 h 1743075"/>
              <a:gd name="connsiteX16" fmla="*/ 1700213 w 2786063"/>
              <a:gd name="connsiteY16" fmla="*/ 700087 h 1743075"/>
              <a:gd name="connsiteX17" fmla="*/ 1657350 w 2786063"/>
              <a:gd name="connsiteY17" fmla="*/ 671512 h 1743075"/>
              <a:gd name="connsiteX18" fmla="*/ 1600200 w 2786063"/>
              <a:gd name="connsiteY18" fmla="*/ 657225 h 1743075"/>
              <a:gd name="connsiteX19" fmla="*/ 1485900 w 2786063"/>
              <a:gd name="connsiteY19" fmla="*/ 571500 h 1743075"/>
              <a:gd name="connsiteX20" fmla="*/ 1400175 w 2786063"/>
              <a:gd name="connsiteY20" fmla="*/ 485775 h 1743075"/>
              <a:gd name="connsiteX21" fmla="*/ 1300163 w 2786063"/>
              <a:gd name="connsiteY21" fmla="*/ 414337 h 1743075"/>
              <a:gd name="connsiteX22" fmla="*/ 1257300 w 2786063"/>
              <a:gd name="connsiteY22" fmla="*/ 385762 h 1743075"/>
              <a:gd name="connsiteX23" fmla="*/ 1085850 w 2786063"/>
              <a:gd name="connsiteY23" fmla="*/ 400050 h 1743075"/>
              <a:gd name="connsiteX24" fmla="*/ 1057275 w 2786063"/>
              <a:gd name="connsiteY24" fmla="*/ 442912 h 1743075"/>
              <a:gd name="connsiteX25" fmla="*/ 1028700 w 2786063"/>
              <a:gd name="connsiteY25" fmla="*/ 542925 h 1743075"/>
              <a:gd name="connsiteX26" fmla="*/ 1042988 w 2786063"/>
              <a:gd name="connsiteY26" fmla="*/ 757237 h 1743075"/>
              <a:gd name="connsiteX27" fmla="*/ 1028700 w 2786063"/>
              <a:gd name="connsiteY27" fmla="*/ 957262 h 1743075"/>
              <a:gd name="connsiteX28" fmla="*/ 971550 w 2786063"/>
              <a:gd name="connsiteY28" fmla="*/ 1000125 h 1743075"/>
              <a:gd name="connsiteX29" fmla="*/ 957263 w 2786063"/>
              <a:gd name="connsiteY29" fmla="*/ 1042987 h 1743075"/>
              <a:gd name="connsiteX30" fmla="*/ 857250 w 2786063"/>
              <a:gd name="connsiteY30" fmla="*/ 1143000 h 1743075"/>
              <a:gd name="connsiteX31" fmla="*/ 757238 w 2786063"/>
              <a:gd name="connsiteY31" fmla="*/ 1214437 h 1743075"/>
              <a:gd name="connsiteX32" fmla="*/ 714375 w 2786063"/>
              <a:gd name="connsiteY32" fmla="*/ 1257300 h 1743075"/>
              <a:gd name="connsiteX33" fmla="*/ 628650 w 2786063"/>
              <a:gd name="connsiteY33" fmla="*/ 1285875 h 1743075"/>
              <a:gd name="connsiteX34" fmla="*/ 600075 w 2786063"/>
              <a:gd name="connsiteY34" fmla="*/ 1328737 h 1743075"/>
              <a:gd name="connsiteX35" fmla="*/ 528638 w 2786063"/>
              <a:gd name="connsiteY35" fmla="*/ 1357312 h 1743075"/>
              <a:gd name="connsiteX36" fmla="*/ 457200 w 2786063"/>
              <a:gd name="connsiteY36" fmla="*/ 1400175 h 1743075"/>
              <a:gd name="connsiteX37" fmla="*/ 357188 w 2786063"/>
              <a:gd name="connsiteY37" fmla="*/ 1471612 h 1743075"/>
              <a:gd name="connsiteX38" fmla="*/ 300038 w 2786063"/>
              <a:gd name="connsiteY38" fmla="*/ 1557337 h 1743075"/>
              <a:gd name="connsiteX39" fmla="*/ 257175 w 2786063"/>
              <a:gd name="connsiteY39" fmla="*/ 1657350 h 1743075"/>
              <a:gd name="connsiteX40" fmla="*/ 200025 w 2786063"/>
              <a:gd name="connsiteY40" fmla="*/ 1743075 h 1743075"/>
              <a:gd name="connsiteX41" fmla="*/ 157163 w 2786063"/>
              <a:gd name="connsiteY41" fmla="*/ 1714500 h 1743075"/>
              <a:gd name="connsiteX42" fmla="*/ 114300 w 2786063"/>
              <a:gd name="connsiteY42" fmla="*/ 1671637 h 1743075"/>
              <a:gd name="connsiteX43" fmla="*/ 71438 w 2786063"/>
              <a:gd name="connsiteY43" fmla="*/ 1657350 h 1743075"/>
              <a:gd name="connsiteX44" fmla="*/ 28575 w 2786063"/>
              <a:gd name="connsiteY44" fmla="*/ 1614487 h 1743075"/>
              <a:gd name="connsiteX45" fmla="*/ 0 w 2786063"/>
              <a:gd name="connsiteY45" fmla="*/ 1528762 h 1743075"/>
              <a:gd name="connsiteX46" fmla="*/ 42863 w 2786063"/>
              <a:gd name="connsiteY46" fmla="*/ 1371600 h 1743075"/>
              <a:gd name="connsiteX47" fmla="*/ 100013 w 2786063"/>
              <a:gd name="connsiteY47" fmla="*/ 1285875 h 1743075"/>
              <a:gd name="connsiteX48" fmla="*/ 142875 w 2786063"/>
              <a:gd name="connsiteY48" fmla="*/ 1243012 h 1743075"/>
              <a:gd name="connsiteX49" fmla="*/ 142875 w 2786063"/>
              <a:gd name="connsiteY49" fmla="*/ 942975 h 1743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786063" h="1743075">
                <a:moveTo>
                  <a:pt x="1900238" y="0"/>
                </a:moveTo>
                <a:cubicBezTo>
                  <a:pt x="1840623" y="39743"/>
                  <a:pt x="1837705" y="26308"/>
                  <a:pt x="1843088" y="128587"/>
                </a:cubicBezTo>
                <a:cubicBezTo>
                  <a:pt x="1846133" y="186445"/>
                  <a:pt x="1851320" y="245788"/>
                  <a:pt x="1871663" y="300037"/>
                </a:cubicBezTo>
                <a:cubicBezTo>
                  <a:pt x="1881123" y="325262"/>
                  <a:pt x="1908358" y="339654"/>
                  <a:pt x="1928813" y="357187"/>
                </a:cubicBezTo>
                <a:cubicBezTo>
                  <a:pt x="1964063" y="387402"/>
                  <a:pt x="1973052" y="386221"/>
                  <a:pt x="2014538" y="400050"/>
                </a:cubicBezTo>
                <a:cubicBezTo>
                  <a:pt x="2133600" y="385762"/>
                  <a:pt x="2253014" y="374146"/>
                  <a:pt x="2371725" y="357187"/>
                </a:cubicBezTo>
                <a:cubicBezTo>
                  <a:pt x="2422670" y="349909"/>
                  <a:pt x="2425481" y="328948"/>
                  <a:pt x="2471738" y="300037"/>
                </a:cubicBezTo>
                <a:cubicBezTo>
                  <a:pt x="2512093" y="274815"/>
                  <a:pt x="2530083" y="271064"/>
                  <a:pt x="2571750" y="257175"/>
                </a:cubicBezTo>
                <a:cubicBezTo>
                  <a:pt x="2624138" y="261937"/>
                  <a:pt x="2681151" y="249418"/>
                  <a:pt x="2728913" y="271462"/>
                </a:cubicBezTo>
                <a:cubicBezTo>
                  <a:pt x="2752199" y="282210"/>
                  <a:pt x="2747072" y="319463"/>
                  <a:pt x="2757488" y="342900"/>
                </a:cubicBezTo>
                <a:cubicBezTo>
                  <a:pt x="2766138" y="362363"/>
                  <a:pt x="2776538" y="381000"/>
                  <a:pt x="2786063" y="400050"/>
                </a:cubicBezTo>
                <a:cubicBezTo>
                  <a:pt x="2781300" y="442912"/>
                  <a:pt x="2782235" y="486799"/>
                  <a:pt x="2771775" y="528637"/>
                </a:cubicBezTo>
                <a:cubicBezTo>
                  <a:pt x="2767610" y="545296"/>
                  <a:pt x="2754608" y="558666"/>
                  <a:pt x="2743200" y="571500"/>
                </a:cubicBezTo>
                <a:cubicBezTo>
                  <a:pt x="2712911" y="605576"/>
                  <a:pt x="2662384" y="661915"/>
                  <a:pt x="2614613" y="685800"/>
                </a:cubicBezTo>
                <a:cubicBezTo>
                  <a:pt x="2601142" y="692535"/>
                  <a:pt x="2586280" y="696124"/>
                  <a:pt x="2571750" y="700087"/>
                </a:cubicBezTo>
                <a:cubicBezTo>
                  <a:pt x="2533861" y="710420"/>
                  <a:pt x="2495550" y="719137"/>
                  <a:pt x="2457450" y="728662"/>
                </a:cubicBezTo>
                <a:cubicBezTo>
                  <a:pt x="2205038" y="719137"/>
                  <a:pt x="1952163" y="718083"/>
                  <a:pt x="1700213" y="700087"/>
                </a:cubicBezTo>
                <a:cubicBezTo>
                  <a:pt x="1683085" y="698864"/>
                  <a:pt x="1673133" y="678276"/>
                  <a:pt x="1657350" y="671512"/>
                </a:cubicBezTo>
                <a:cubicBezTo>
                  <a:pt x="1639301" y="663777"/>
                  <a:pt x="1619250" y="661987"/>
                  <a:pt x="1600200" y="657225"/>
                </a:cubicBezTo>
                <a:cubicBezTo>
                  <a:pt x="1562100" y="628650"/>
                  <a:pt x="1519576" y="605176"/>
                  <a:pt x="1485900" y="571500"/>
                </a:cubicBezTo>
                <a:cubicBezTo>
                  <a:pt x="1457325" y="542925"/>
                  <a:pt x="1433799" y="508191"/>
                  <a:pt x="1400175" y="485775"/>
                </a:cubicBezTo>
                <a:cubicBezTo>
                  <a:pt x="1299149" y="418424"/>
                  <a:pt x="1424233" y="502959"/>
                  <a:pt x="1300163" y="414337"/>
                </a:cubicBezTo>
                <a:cubicBezTo>
                  <a:pt x="1286190" y="404356"/>
                  <a:pt x="1271588" y="395287"/>
                  <a:pt x="1257300" y="385762"/>
                </a:cubicBezTo>
                <a:cubicBezTo>
                  <a:pt x="1200150" y="390525"/>
                  <a:pt x="1140992" y="384295"/>
                  <a:pt x="1085850" y="400050"/>
                </a:cubicBezTo>
                <a:cubicBezTo>
                  <a:pt x="1069339" y="404767"/>
                  <a:pt x="1064954" y="427553"/>
                  <a:pt x="1057275" y="442912"/>
                </a:cubicBezTo>
                <a:cubicBezTo>
                  <a:pt x="1047029" y="463404"/>
                  <a:pt x="1033276" y="524621"/>
                  <a:pt x="1028700" y="542925"/>
                </a:cubicBezTo>
                <a:cubicBezTo>
                  <a:pt x="1033463" y="614362"/>
                  <a:pt x="1035082" y="686079"/>
                  <a:pt x="1042988" y="757237"/>
                </a:cubicBezTo>
                <a:cubicBezTo>
                  <a:pt x="1055164" y="866820"/>
                  <a:pt x="1126961" y="727987"/>
                  <a:pt x="1028700" y="957262"/>
                </a:cubicBezTo>
                <a:cubicBezTo>
                  <a:pt x="1019320" y="979149"/>
                  <a:pt x="990600" y="985837"/>
                  <a:pt x="971550" y="1000125"/>
                </a:cubicBezTo>
                <a:cubicBezTo>
                  <a:pt x="966788" y="1014412"/>
                  <a:pt x="966671" y="1031227"/>
                  <a:pt x="957263" y="1042987"/>
                </a:cubicBezTo>
                <a:cubicBezTo>
                  <a:pt x="927811" y="1079802"/>
                  <a:pt x="896478" y="1116848"/>
                  <a:pt x="857250" y="1143000"/>
                </a:cubicBezTo>
                <a:cubicBezTo>
                  <a:pt x="823331" y="1165613"/>
                  <a:pt x="788247" y="1187858"/>
                  <a:pt x="757238" y="1214437"/>
                </a:cubicBezTo>
                <a:cubicBezTo>
                  <a:pt x="741897" y="1227587"/>
                  <a:pt x="732038" y="1247487"/>
                  <a:pt x="714375" y="1257300"/>
                </a:cubicBezTo>
                <a:cubicBezTo>
                  <a:pt x="688045" y="1271928"/>
                  <a:pt x="628650" y="1285875"/>
                  <a:pt x="628650" y="1285875"/>
                </a:cubicBezTo>
                <a:cubicBezTo>
                  <a:pt x="619125" y="1300162"/>
                  <a:pt x="614048" y="1318756"/>
                  <a:pt x="600075" y="1328737"/>
                </a:cubicBezTo>
                <a:cubicBezTo>
                  <a:pt x="579205" y="1343644"/>
                  <a:pt x="551577" y="1345842"/>
                  <a:pt x="528638" y="1357312"/>
                </a:cubicBezTo>
                <a:cubicBezTo>
                  <a:pt x="503800" y="1369731"/>
                  <a:pt x="479416" y="1383513"/>
                  <a:pt x="457200" y="1400175"/>
                </a:cubicBezTo>
                <a:cubicBezTo>
                  <a:pt x="341355" y="1487059"/>
                  <a:pt x="493466" y="1403473"/>
                  <a:pt x="357188" y="1471612"/>
                </a:cubicBezTo>
                <a:cubicBezTo>
                  <a:pt x="338138" y="1500187"/>
                  <a:pt x="310898" y="1524757"/>
                  <a:pt x="300038" y="1557337"/>
                </a:cubicBezTo>
                <a:cubicBezTo>
                  <a:pt x="285257" y="1601679"/>
                  <a:pt x="283657" y="1613213"/>
                  <a:pt x="257175" y="1657350"/>
                </a:cubicBezTo>
                <a:cubicBezTo>
                  <a:pt x="239506" y="1686799"/>
                  <a:pt x="200025" y="1743075"/>
                  <a:pt x="200025" y="1743075"/>
                </a:cubicBezTo>
                <a:cubicBezTo>
                  <a:pt x="185738" y="1733550"/>
                  <a:pt x="170354" y="1725493"/>
                  <a:pt x="157163" y="1714500"/>
                </a:cubicBezTo>
                <a:cubicBezTo>
                  <a:pt x="141641" y="1701565"/>
                  <a:pt x="131112" y="1682845"/>
                  <a:pt x="114300" y="1671637"/>
                </a:cubicBezTo>
                <a:cubicBezTo>
                  <a:pt x="101769" y="1663283"/>
                  <a:pt x="85725" y="1662112"/>
                  <a:pt x="71438" y="1657350"/>
                </a:cubicBezTo>
                <a:cubicBezTo>
                  <a:pt x="57150" y="1643062"/>
                  <a:pt x="38388" y="1632150"/>
                  <a:pt x="28575" y="1614487"/>
                </a:cubicBezTo>
                <a:cubicBezTo>
                  <a:pt x="13947" y="1588157"/>
                  <a:pt x="0" y="1528762"/>
                  <a:pt x="0" y="1528762"/>
                </a:cubicBezTo>
                <a:cubicBezTo>
                  <a:pt x="7668" y="1490424"/>
                  <a:pt x="22147" y="1402674"/>
                  <a:pt x="42863" y="1371600"/>
                </a:cubicBezTo>
                <a:cubicBezTo>
                  <a:pt x="61913" y="1343025"/>
                  <a:pt x="75729" y="1310159"/>
                  <a:pt x="100013" y="1285875"/>
                </a:cubicBezTo>
                <a:cubicBezTo>
                  <a:pt x="114300" y="1271587"/>
                  <a:pt x="140369" y="1263062"/>
                  <a:pt x="142875" y="1243012"/>
                </a:cubicBezTo>
                <a:cubicBezTo>
                  <a:pt x="155280" y="1143772"/>
                  <a:pt x="142875" y="1042987"/>
                  <a:pt x="142875" y="9429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124453" y="770019"/>
            <a:ext cx="4795335" cy="3909004"/>
          </a:xfrm>
          <a:custGeom>
            <a:avLst/>
            <a:gdLst>
              <a:gd name="connsiteX0" fmla="*/ 4260 w 4795335"/>
              <a:gd name="connsiteY0" fmla="*/ 3887706 h 3909004"/>
              <a:gd name="connsiteX1" fmla="*/ 32835 w 4795335"/>
              <a:gd name="connsiteY1" fmla="*/ 3744831 h 3909004"/>
              <a:gd name="connsiteX2" fmla="*/ 47122 w 4795335"/>
              <a:gd name="connsiteY2" fmla="*/ 3701969 h 3909004"/>
              <a:gd name="connsiteX3" fmla="*/ 75697 w 4795335"/>
              <a:gd name="connsiteY3" fmla="*/ 3544806 h 3909004"/>
              <a:gd name="connsiteX4" fmla="*/ 89985 w 4795335"/>
              <a:gd name="connsiteY4" fmla="*/ 3487656 h 3909004"/>
              <a:gd name="connsiteX5" fmla="*/ 104272 w 4795335"/>
              <a:gd name="connsiteY5" fmla="*/ 3401931 h 3909004"/>
              <a:gd name="connsiteX6" fmla="*/ 118560 w 4795335"/>
              <a:gd name="connsiteY6" fmla="*/ 3301919 h 3909004"/>
              <a:gd name="connsiteX7" fmla="*/ 147135 w 4795335"/>
              <a:gd name="connsiteY7" fmla="*/ 3244769 h 3909004"/>
              <a:gd name="connsiteX8" fmla="*/ 161422 w 4795335"/>
              <a:gd name="connsiteY8" fmla="*/ 3173331 h 3909004"/>
              <a:gd name="connsiteX9" fmla="*/ 204285 w 4795335"/>
              <a:gd name="connsiteY9" fmla="*/ 3044744 h 3909004"/>
              <a:gd name="connsiteX10" fmla="*/ 232860 w 4795335"/>
              <a:gd name="connsiteY10" fmla="*/ 2930444 h 3909004"/>
              <a:gd name="connsiteX11" fmla="*/ 247147 w 4795335"/>
              <a:gd name="connsiteY11" fmla="*/ 2859006 h 3909004"/>
              <a:gd name="connsiteX12" fmla="*/ 304297 w 4795335"/>
              <a:gd name="connsiteY12" fmla="*/ 2744706 h 3909004"/>
              <a:gd name="connsiteX13" fmla="*/ 332872 w 4795335"/>
              <a:gd name="connsiteY13" fmla="*/ 2673269 h 3909004"/>
              <a:gd name="connsiteX14" fmla="*/ 404310 w 4795335"/>
              <a:gd name="connsiteY14" fmla="*/ 2573256 h 3909004"/>
              <a:gd name="connsiteX15" fmla="*/ 418597 w 4795335"/>
              <a:gd name="connsiteY15" fmla="*/ 2530394 h 3909004"/>
              <a:gd name="connsiteX16" fmla="*/ 490035 w 4795335"/>
              <a:gd name="connsiteY16" fmla="*/ 2444669 h 3909004"/>
              <a:gd name="connsiteX17" fmla="*/ 561472 w 4795335"/>
              <a:gd name="connsiteY17" fmla="*/ 2387519 h 3909004"/>
              <a:gd name="connsiteX18" fmla="*/ 618622 w 4795335"/>
              <a:gd name="connsiteY18" fmla="*/ 2330369 h 3909004"/>
              <a:gd name="connsiteX19" fmla="*/ 690060 w 4795335"/>
              <a:gd name="connsiteY19" fmla="*/ 2301794 h 3909004"/>
              <a:gd name="connsiteX20" fmla="*/ 747210 w 4795335"/>
              <a:gd name="connsiteY20" fmla="*/ 2273219 h 3909004"/>
              <a:gd name="connsiteX21" fmla="*/ 875797 w 4795335"/>
              <a:gd name="connsiteY21" fmla="*/ 2216069 h 3909004"/>
              <a:gd name="connsiteX22" fmla="*/ 990097 w 4795335"/>
              <a:gd name="connsiteY22" fmla="*/ 2173206 h 3909004"/>
              <a:gd name="connsiteX23" fmla="*/ 1247272 w 4795335"/>
              <a:gd name="connsiteY23" fmla="*/ 2144631 h 3909004"/>
              <a:gd name="connsiteX24" fmla="*/ 1375860 w 4795335"/>
              <a:gd name="connsiteY24" fmla="*/ 2116056 h 3909004"/>
              <a:gd name="connsiteX25" fmla="*/ 3047497 w 4795335"/>
              <a:gd name="connsiteY25" fmla="*/ 2058906 h 3909004"/>
              <a:gd name="connsiteX26" fmla="*/ 3133222 w 4795335"/>
              <a:gd name="connsiteY26" fmla="*/ 2030331 h 3909004"/>
              <a:gd name="connsiteX27" fmla="*/ 3290385 w 4795335"/>
              <a:gd name="connsiteY27" fmla="*/ 1858881 h 3909004"/>
              <a:gd name="connsiteX28" fmla="*/ 3304672 w 4795335"/>
              <a:gd name="connsiteY28" fmla="*/ 1801731 h 3909004"/>
              <a:gd name="connsiteX29" fmla="*/ 3333247 w 4795335"/>
              <a:gd name="connsiteY29" fmla="*/ 1758869 h 3909004"/>
              <a:gd name="connsiteX30" fmla="*/ 3361822 w 4795335"/>
              <a:gd name="connsiteY30" fmla="*/ 1701719 h 3909004"/>
              <a:gd name="connsiteX31" fmla="*/ 3433260 w 4795335"/>
              <a:gd name="connsiteY31" fmla="*/ 1573131 h 3909004"/>
              <a:gd name="connsiteX32" fmla="*/ 3490410 w 4795335"/>
              <a:gd name="connsiteY32" fmla="*/ 1544556 h 3909004"/>
              <a:gd name="connsiteX33" fmla="*/ 3590422 w 4795335"/>
              <a:gd name="connsiteY33" fmla="*/ 1473119 h 3909004"/>
              <a:gd name="connsiteX34" fmla="*/ 3747585 w 4795335"/>
              <a:gd name="connsiteY34" fmla="*/ 1301669 h 3909004"/>
              <a:gd name="connsiteX35" fmla="*/ 3790447 w 4795335"/>
              <a:gd name="connsiteY35" fmla="*/ 1273094 h 3909004"/>
              <a:gd name="connsiteX36" fmla="*/ 3890460 w 4795335"/>
              <a:gd name="connsiteY36" fmla="*/ 1201656 h 3909004"/>
              <a:gd name="connsiteX37" fmla="*/ 4061910 w 4795335"/>
              <a:gd name="connsiteY37" fmla="*/ 1144506 h 3909004"/>
              <a:gd name="connsiteX38" fmla="*/ 4304797 w 4795335"/>
              <a:gd name="connsiteY38" fmla="*/ 1087356 h 3909004"/>
              <a:gd name="connsiteX39" fmla="*/ 4390522 w 4795335"/>
              <a:gd name="connsiteY39" fmla="*/ 1030206 h 3909004"/>
              <a:gd name="connsiteX40" fmla="*/ 4433385 w 4795335"/>
              <a:gd name="connsiteY40" fmla="*/ 1001631 h 3909004"/>
              <a:gd name="connsiteX41" fmla="*/ 4476247 w 4795335"/>
              <a:gd name="connsiteY41" fmla="*/ 987344 h 3909004"/>
              <a:gd name="connsiteX42" fmla="*/ 4533397 w 4795335"/>
              <a:gd name="connsiteY42" fmla="*/ 930194 h 3909004"/>
              <a:gd name="connsiteX43" fmla="*/ 4633410 w 4795335"/>
              <a:gd name="connsiteY43" fmla="*/ 844469 h 3909004"/>
              <a:gd name="connsiteX44" fmla="*/ 4661985 w 4795335"/>
              <a:gd name="connsiteY44" fmla="*/ 801606 h 3909004"/>
              <a:gd name="connsiteX45" fmla="*/ 4719135 w 4795335"/>
              <a:gd name="connsiteY45" fmla="*/ 687306 h 3909004"/>
              <a:gd name="connsiteX46" fmla="*/ 4761997 w 4795335"/>
              <a:gd name="connsiteY46" fmla="*/ 644444 h 3909004"/>
              <a:gd name="connsiteX47" fmla="*/ 4747710 w 4795335"/>
              <a:gd name="connsiteY47" fmla="*/ 430131 h 3909004"/>
              <a:gd name="connsiteX48" fmla="*/ 4690560 w 4795335"/>
              <a:gd name="connsiteY48" fmla="*/ 401556 h 3909004"/>
              <a:gd name="connsiteX49" fmla="*/ 4533397 w 4795335"/>
              <a:gd name="connsiteY49" fmla="*/ 344406 h 3909004"/>
              <a:gd name="connsiteX50" fmla="*/ 4304797 w 4795335"/>
              <a:gd name="connsiteY50" fmla="*/ 372981 h 3909004"/>
              <a:gd name="connsiteX51" fmla="*/ 4204785 w 4795335"/>
              <a:gd name="connsiteY51" fmla="*/ 458706 h 3909004"/>
              <a:gd name="connsiteX52" fmla="*/ 4104772 w 4795335"/>
              <a:gd name="connsiteY52" fmla="*/ 530144 h 3909004"/>
              <a:gd name="connsiteX53" fmla="*/ 4061910 w 4795335"/>
              <a:gd name="connsiteY53" fmla="*/ 587294 h 3909004"/>
              <a:gd name="connsiteX54" fmla="*/ 3947610 w 4795335"/>
              <a:gd name="connsiteY54" fmla="*/ 630156 h 3909004"/>
              <a:gd name="connsiteX55" fmla="*/ 3904747 w 4795335"/>
              <a:gd name="connsiteY55" fmla="*/ 644444 h 3909004"/>
              <a:gd name="connsiteX56" fmla="*/ 3819022 w 4795335"/>
              <a:gd name="connsiteY56" fmla="*/ 630156 h 3909004"/>
              <a:gd name="connsiteX57" fmla="*/ 3790447 w 4795335"/>
              <a:gd name="connsiteY57" fmla="*/ 573006 h 3909004"/>
              <a:gd name="connsiteX58" fmla="*/ 3776160 w 4795335"/>
              <a:gd name="connsiteY58" fmla="*/ 530144 h 3909004"/>
              <a:gd name="connsiteX59" fmla="*/ 3747585 w 4795335"/>
              <a:gd name="connsiteY59" fmla="*/ 458706 h 3909004"/>
              <a:gd name="connsiteX60" fmla="*/ 3704722 w 4795335"/>
              <a:gd name="connsiteY60" fmla="*/ 330119 h 3909004"/>
              <a:gd name="connsiteX61" fmla="*/ 3647572 w 4795335"/>
              <a:gd name="connsiteY61" fmla="*/ 244394 h 3909004"/>
              <a:gd name="connsiteX62" fmla="*/ 3633285 w 4795335"/>
              <a:gd name="connsiteY62" fmla="*/ 201531 h 3909004"/>
              <a:gd name="connsiteX63" fmla="*/ 3533272 w 4795335"/>
              <a:gd name="connsiteY63" fmla="*/ 144381 h 3909004"/>
              <a:gd name="connsiteX64" fmla="*/ 3476122 w 4795335"/>
              <a:gd name="connsiteY64" fmla="*/ 101519 h 3909004"/>
              <a:gd name="connsiteX65" fmla="*/ 3376110 w 4795335"/>
              <a:gd name="connsiteY65" fmla="*/ 58656 h 3909004"/>
              <a:gd name="connsiteX66" fmla="*/ 3333247 w 4795335"/>
              <a:gd name="connsiteY66" fmla="*/ 30081 h 3909004"/>
              <a:gd name="connsiteX67" fmla="*/ 3233235 w 4795335"/>
              <a:gd name="connsiteY67" fmla="*/ 1506 h 3909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4795335" h="3909004">
                <a:moveTo>
                  <a:pt x="4260" y="3887706"/>
                </a:moveTo>
                <a:cubicBezTo>
                  <a:pt x="36538" y="3790870"/>
                  <a:pt x="0" y="3909004"/>
                  <a:pt x="32835" y="3744831"/>
                </a:cubicBezTo>
                <a:cubicBezTo>
                  <a:pt x="35789" y="3730063"/>
                  <a:pt x="43469" y="3716579"/>
                  <a:pt x="47122" y="3701969"/>
                </a:cubicBezTo>
                <a:cubicBezTo>
                  <a:pt x="62451" y="3640653"/>
                  <a:pt x="62953" y="3608524"/>
                  <a:pt x="75697" y="3544806"/>
                </a:cubicBezTo>
                <a:cubicBezTo>
                  <a:pt x="79548" y="3525551"/>
                  <a:pt x="86134" y="3506911"/>
                  <a:pt x="89985" y="3487656"/>
                </a:cubicBezTo>
                <a:cubicBezTo>
                  <a:pt x="95666" y="3459249"/>
                  <a:pt x="99867" y="3430563"/>
                  <a:pt x="104272" y="3401931"/>
                </a:cubicBezTo>
                <a:cubicBezTo>
                  <a:pt x="109393" y="3368647"/>
                  <a:pt x="109699" y="3334408"/>
                  <a:pt x="118560" y="3301919"/>
                </a:cubicBezTo>
                <a:cubicBezTo>
                  <a:pt x="124164" y="3281371"/>
                  <a:pt x="137610" y="3263819"/>
                  <a:pt x="147135" y="3244769"/>
                </a:cubicBezTo>
                <a:cubicBezTo>
                  <a:pt x="151897" y="3220956"/>
                  <a:pt x="154751" y="3196681"/>
                  <a:pt x="161422" y="3173331"/>
                </a:cubicBezTo>
                <a:cubicBezTo>
                  <a:pt x="173834" y="3129888"/>
                  <a:pt x="193327" y="3088576"/>
                  <a:pt x="204285" y="3044744"/>
                </a:cubicBezTo>
                <a:cubicBezTo>
                  <a:pt x="213810" y="3006644"/>
                  <a:pt x="224029" y="2968711"/>
                  <a:pt x="232860" y="2930444"/>
                </a:cubicBezTo>
                <a:cubicBezTo>
                  <a:pt x="238320" y="2906782"/>
                  <a:pt x="238430" y="2881672"/>
                  <a:pt x="247147" y="2859006"/>
                </a:cubicBezTo>
                <a:cubicBezTo>
                  <a:pt x="262438" y="2819248"/>
                  <a:pt x="288477" y="2784256"/>
                  <a:pt x="304297" y="2744706"/>
                </a:cubicBezTo>
                <a:cubicBezTo>
                  <a:pt x="313822" y="2720894"/>
                  <a:pt x="321402" y="2696208"/>
                  <a:pt x="332872" y="2673269"/>
                </a:cubicBezTo>
                <a:cubicBezTo>
                  <a:pt x="343320" y="2652373"/>
                  <a:pt x="394599" y="2586204"/>
                  <a:pt x="404310" y="2573256"/>
                </a:cubicBezTo>
                <a:cubicBezTo>
                  <a:pt x="409072" y="2558969"/>
                  <a:pt x="411862" y="2543864"/>
                  <a:pt x="418597" y="2530394"/>
                </a:cubicBezTo>
                <a:cubicBezTo>
                  <a:pt x="435506" y="2496576"/>
                  <a:pt x="461945" y="2469247"/>
                  <a:pt x="490035" y="2444669"/>
                </a:cubicBezTo>
                <a:cubicBezTo>
                  <a:pt x="512985" y="2424588"/>
                  <a:pt x="538680" y="2407779"/>
                  <a:pt x="561472" y="2387519"/>
                </a:cubicBezTo>
                <a:cubicBezTo>
                  <a:pt x="581608" y="2369620"/>
                  <a:pt x="596206" y="2345313"/>
                  <a:pt x="618622" y="2330369"/>
                </a:cubicBezTo>
                <a:cubicBezTo>
                  <a:pt x="639962" y="2316143"/>
                  <a:pt x="666623" y="2312210"/>
                  <a:pt x="690060" y="2301794"/>
                </a:cubicBezTo>
                <a:cubicBezTo>
                  <a:pt x="709523" y="2293144"/>
                  <a:pt x="728718" y="2283786"/>
                  <a:pt x="747210" y="2273219"/>
                </a:cubicBezTo>
                <a:cubicBezTo>
                  <a:pt x="854747" y="2211769"/>
                  <a:pt x="704295" y="2278433"/>
                  <a:pt x="875797" y="2216069"/>
                </a:cubicBezTo>
                <a:cubicBezTo>
                  <a:pt x="893263" y="2209718"/>
                  <a:pt x="962808" y="2179270"/>
                  <a:pt x="990097" y="2173206"/>
                </a:cubicBezTo>
                <a:cubicBezTo>
                  <a:pt x="1075465" y="2154235"/>
                  <a:pt x="1159643" y="2151934"/>
                  <a:pt x="1247272" y="2144631"/>
                </a:cubicBezTo>
                <a:cubicBezTo>
                  <a:pt x="1290135" y="2135106"/>
                  <a:pt x="1332601" y="2123579"/>
                  <a:pt x="1375860" y="2116056"/>
                </a:cubicBezTo>
                <a:cubicBezTo>
                  <a:pt x="1923744" y="2020772"/>
                  <a:pt x="2512649" y="2069291"/>
                  <a:pt x="3047497" y="2058906"/>
                </a:cubicBezTo>
                <a:cubicBezTo>
                  <a:pt x="3076072" y="2049381"/>
                  <a:pt x="3108457" y="2047476"/>
                  <a:pt x="3133222" y="2030331"/>
                </a:cubicBezTo>
                <a:cubicBezTo>
                  <a:pt x="3187725" y="1992599"/>
                  <a:pt x="3247167" y="1912903"/>
                  <a:pt x="3290385" y="1858881"/>
                </a:cubicBezTo>
                <a:cubicBezTo>
                  <a:pt x="3295147" y="1839831"/>
                  <a:pt x="3296937" y="1819780"/>
                  <a:pt x="3304672" y="1801731"/>
                </a:cubicBezTo>
                <a:cubicBezTo>
                  <a:pt x="3311436" y="1785948"/>
                  <a:pt x="3324728" y="1773778"/>
                  <a:pt x="3333247" y="1758869"/>
                </a:cubicBezTo>
                <a:cubicBezTo>
                  <a:pt x="3343814" y="1740377"/>
                  <a:pt x="3353912" y="1721494"/>
                  <a:pt x="3361822" y="1701719"/>
                </a:cubicBezTo>
                <a:cubicBezTo>
                  <a:pt x="3391274" y="1628090"/>
                  <a:pt x="3372797" y="1616319"/>
                  <a:pt x="3433260" y="1573131"/>
                </a:cubicBezTo>
                <a:cubicBezTo>
                  <a:pt x="3450591" y="1560751"/>
                  <a:pt x="3471918" y="1555123"/>
                  <a:pt x="3490410" y="1544556"/>
                </a:cubicBezTo>
                <a:cubicBezTo>
                  <a:pt x="3519654" y="1527845"/>
                  <a:pt x="3565895" y="1491514"/>
                  <a:pt x="3590422" y="1473119"/>
                </a:cubicBezTo>
                <a:cubicBezTo>
                  <a:pt x="3636675" y="1403738"/>
                  <a:pt x="3663144" y="1357964"/>
                  <a:pt x="3747585" y="1301669"/>
                </a:cubicBezTo>
                <a:cubicBezTo>
                  <a:pt x="3761872" y="1292144"/>
                  <a:pt x="3776474" y="1283075"/>
                  <a:pt x="3790447" y="1273094"/>
                </a:cubicBezTo>
                <a:cubicBezTo>
                  <a:pt x="3795646" y="1269380"/>
                  <a:pt x="3875152" y="1207779"/>
                  <a:pt x="3890460" y="1201656"/>
                </a:cubicBezTo>
                <a:cubicBezTo>
                  <a:pt x="3946393" y="1179283"/>
                  <a:pt x="4003103" y="1157574"/>
                  <a:pt x="4061910" y="1144506"/>
                </a:cubicBezTo>
                <a:cubicBezTo>
                  <a:pt x="4228834" y="1107412"/>
                  <a:pt x="4147900" y="1126580"/>
                  <a:pt x="4304797" y="1087356"/>
                </a:cubicBezTo>
                <a:lnTo>
                  <a:pt x="4390522" y="1030206"/>
                </a:lnTo>
                <a:cubicBezTo>
                  <a:pt x="4404810" y="1020681"/>
                  <a:pt x="4417095" y="1007061"/>
                  <a:pt x="4433385" y="1001631"/>
                </a:cubicBezTo>
                <a:lnTo>
                  <a:pt x="4476247" y="987344"/>
                </a:lnTo>
                <a:cubicBezTo>
                  <a:pt x="4495297" y="968294"/>
                  <a:pt x="4513122" y="947935"/>
                  <a:pt x="4533397" y="930194"/>
                </a:cubicBezTo>
                <a:cubicBezTo>
                  <a:pt x="4591607" y="879260"/>
                  <a:pt x="4586526" y="900730"/>
                  <a:pt x="4633410" y="844469"/>
                </a:cubicBezTo>
                <a:cubicBezTo>
                  <a:pt x="4644403" y="831277"/>
                  <a:pt x="4652460" y="815894"/>
                  <a:pt x="4661985" y="801606"/>
                </a:cubicBezTo>
                <a:cubicBezTo>
                  <a:pt x="4679564" y="748867"/>
                  <a:pt x="4678645" y="741292"/>
                  <a:pt x="4719135" y="687306"/>
                </a:cubicBezTo>
                <a:cubicBezTo>
                  <a:pt x="4731258" y="671142"/>
                  <a:pt x="4747710" y="658731"/>
                  <a:pt x="4761997" y="644444"/>
                </a:cubicBezTo>
                <a:cubicBezTo>
                  <a:pt x="4778666" y="561100"/>
                  <a:pt x="4795335" y="525382"/>
                  <a:pt x="4747710" y="430131"/>
                </a:cubicBezTo>
                <a:cubicBezTo>
                  <a:pt x="4738185" y="411081"/>
                  <a:pt x="4708621" y="412844"/>
                  <a:pt x="4690560" y="401556"/>
                </a:cubicBezTo>
                <a:cubicBezTo>
                  <a:pt x="4584668" y="335374"/>
                  <a:pt x="4687815" y="366466"/>
                  <a:pt x="4533397" y="344406"/>
                </a:cubicBezTo>
                <a:cubicBezTo>
                  <a:pt x="4457197" y="353931"/>
                  <a:pt x="4379502" y="355194"/>
                  <a:pt x="4304797" y="372981"/>
                </a:cubicBezTo>
                <a:cubicBezTo>
                  <a:pt x="4212890" y="394864"/>
                  <a:pt x="4252317" y="411174"/>
                  <a:pt x="4204785" y="458706"/>
                </a:cubicBezTo>
                <a:cubicBezTo>
                  <a:pt x="4187060" y="476431"/>
                  <a:pt x="4129112" y="513917"/>
                  <a:pt x="4104772" y="530144"/>
                </a:cubicBezTo>
                <a:cubicBezTo>
                  <a:pt x="4090485" y="549194"/>
                  <a:pt x="4079990" y="571797"/>
                  <a:pt x="4061910" y="587294"/>
                </a:cubicBezTo>
                <a:cubicBezTo>
                  <a:pt x="4028617" y="615831"/>
                  <a:pt x="3987236" y="618834"/>
                  <a:pt x="3947610" y="630156"/>
                </a:cubicBezTo>
                <a:cubicBezTo>
                  <a:pt x="3933129" y="634293"/>
                  <a:pt x="3919035" y="639681"/>
                  <a:pt x="3904747" y="644444"/>
                </a:cubicBezTo>
                <a:cubicBezTo>
                  <a:pt x="3876172" y="639681"/>
                  <a:pt x="3843588" y="645510"/>
                  <a:pt x="3819022" y="630156"/>
                </a:cubicBezTo>
                <a:cubicBezTo>
                  <a:pt x="3800961" y="618868"/>
                  <a:pt x="3798837" y="592582"/>
                  <a:pt x="3790447" y="573006"/>
                </a:cubicBezTo>
                <a:cubicBezTo>
                  <a:pt x="3784515" y="559164"/>
                  <a:pt x="3781448" y="544245"/>
                  <a:pt x="3776160" y="530144"/>
                </a:cubicBezTo>
                <a:cubicBezTo>
                  <a:pt x="3767155" y="506130"/>
                  <a:pt x="3756211" y="482859"/>
                  <a:pt x="3747585" y="458706"/>
                </a:cubicBezTo>
                <a:cubicBezTo>
                  <a:pt x="3732389" y="416157"/>
                  <a:pt x="3729784" y="367712"/>
                  <a:pt x="3704722" y="330119"/>
                </a:cubicBezTo>
                <a:lnTo>
                  <a:pt x="3647572" y="244394"/>
                </a:lnTo>
                <a:cubicBezTo>
                  <a:pt x="3642810" y="230106"/>
                  <a:pt x="3642693" y="213291"/>
                  <a:pt x="3633285" y="201531"/>
                </a:cubicBezTo>
                <a:cubicBezTo>
                  <a:pt x="3617555" y="181869"/>
                  <a:pt x="3550146" y="154927"/>
                  <a:pt x="3533272" y="144381"/>
                </a:cubicBezTo>
                <a:cubicBezTo>
                  <a:pt x="3513079" y="131761"/>
                  <a:pt x="3496315" y="114139"/>
                  <a:pt x="3476122" y="101519"/>
                </a:cubicBezTo>
                <a:cubicBezTo>
                  <a:pt x="3357201" y="27194"/>
                  <a:pt x="3473331" y="107267"/>
                  <a:pt x="3376110" y="58656"/>
                </a:cubicBezTo>
                <a:cubicBezTo>
                  <a:pt x="3360751" y="50977"/>
                  <a:pt x="3348939" y="37055"/>
                  <a:pt x="3333247" y="30081"/>
                </a:cubicBezTo>
                <a:cubicBezTo>
                  <a:pt x="3265565" y="0"/>
                  <a:pt x="3274076" y="1506"/>
                  <a:pt x="3233235" y="1506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2543175" y="123615"/>
            <a:ext cx="4438528" cy="2276685"/>
          </a:xfrm>
          <a:custGeom>
            <a:avLst/>
            <a:gdLst>
              <a:gd name="connsiteX0" fmla="*/ 1014413 w 4438528"/>
              <a:gd name="connsiteY0" fmla="*/ 519323 h 2276685"/>
              <a:gd name="connsiteX1" fmla="*/ 1085850 w 4438528"/>
              <a:gd name="connsiteY1" fmla="*/ 390735 h 2276685"/>
              <a:gd name="connsiteX2" fmla="*/ 1128713 w 4438528"/>
              <a:gd name="connsiteY2" fmla="*/ 362160 h 2276685"/>
              <a:gd name="connsiteX3" fmla="*/ 1243013 w 4438528"/>
              <a:gd name="connsiteY3" fmla="*/ 290723 h 2276685"/>
              <a:gd name="connsiteX4" fmla="*/ 1314450 w 4438528"/>
              <a:gd name="connsiteY4" fmla="*/ 276435 h 2276685"/>
              <a:gd name="connsiteX5" fmla="*/ 1371600 w 4438528"/>
              <a:gd name="connsiteY5" fmla="*/ 247860 h 2276685"/>
              <a:gd name="connsiteX6" fmla="*/ 1485900 w 4438528"/>
              <a:gd name="connsiteY6" fmla="*/ 219285 h 2276685"/>
              <a:gd name="connsiteX7" fmla="*/ 1685925 w 4438528"/>
              <a:gd name="connsiteY7" fmla="*/ 233573 h 2276685"/>
              <a:gd name="connsiteX8" fmla="*/ 1785938 w 4438528"/>
              <a:gd name="connsiteY8" fmla="*/ 276435 h 2276685"/>
              <a:gd name="connsiteX9" fmla="*/ 1928813 w 4438528"/>
              <a:gd name="connsiteY9" fmla="*/ 333585 h 2276685"/>
              <a:gd name="connsiteX10" fmla="*/ 2028825 w 4438528"/>
              <a:gd name="connsiteY10" fmla="*/ 405023 h 2276685"/>
              <a:gd name="connsiteX11" fmla="*/ 2143125 w 4438528"/>
              <a:gd name="connsiteY11" fmla="*/ 476460 h 2276685"/>
              <a:gd name="connsiteX12" fmla="*/ 2314575 w 4438528"/>
              <a:gd name="connsiteY12" fmla="*/ 576473 h 2276685"/>
              <a:gd name="connsiteX13" fmla="*/ 2386013 w 4438528"/>
              <a:gd name="connsiteY13" fmla="*/ 590760 h 2276685"/>
              <a:gd name="connsiteX14" fmla="*/ 2600325 w 4438528"/>
              <a:gd name="connsiteY14" fmla="*/ 676485 h 2276685"/>
              <a:gd name="connsiteX15" fmla="*/ 2714625 w 4438528"/>
              <a:gd name="connsiteY15" fmla="*/ 690773 h 2276685"/>
              <a:gd name="connsiteX16" fmla="*/ 2786063 w 4438528"/>
              <a:gd name="connsiteY16" fmla="*/ 705060 h 2276685"/>
              <a:gd name="connsiteX17" fmla="*/ 3371850 w 4438528"/>
              <a:gd name="connsiteY17" fmla="*/ 690773 h 2276685"/>
              <a:gd name="connsiteX18" fmla="*/ 3429000 w 4438528"/>
              <a:gd name="connsiteY18" fmla="*/ 662198 h 2276685"/>
              <a:gd name="connsiteX19" fmla="*/ 3486150 w 4438528"/>
              <a:gd name="connsiteY19" fmla="*/ 647910 h 2276685"/>
              <a:gd name="connsiteX20" fmla="*/ 3557588 w 4438528"/>
              <a:gd name="connsiteY20" fmla="*/ 605048 h 2276685"/>
              <a:gd name="connsiteX21" fmla="*/ 3614738 w 4438528"/>
              <a:gd name="connsiteY21" fmla="*/ 576473 h 2276685"/>
              <a:gd name="connsiteX22" fmla="*/ 3657600 w 4438528"/>
              <a:gd name="connsiteY22" fmla="*/ 547898 h 2276685"/>
              <a:gd name="connsiteX23" fmla="*/ 3714750 w 4438528"/>
              <a:gd name="connsiteY23" fmla="*/ 519323 h 2276685"/>
              <a:gd name="connsiteX24" fmla="*/ 3914775 w 4438528"/>
              <a:gd name="connsiteY24" fmla="*/ 419310 h 2276685"/>
              <a:gd name="connsiteX25" fmla="*/ 4286250 w 4438528"/>
              <a:gd name="connsiteY25" fmla="*/ 333585 h 2276685"/>
              <a:gd name="connsiteX26" fmla="*/ 4414838 w 4438528"/>
              <a:gd name="connsiteY26" fmla="*/ 262148 h 2276685"/>
              <a:gd name="connsiteX27" fmla="*/ 4429125 w 4438528"/>
              <a:gd name="connsiteY27" fmla="*/ 204998 h 2276685"/>
              <a:gd name="connsiteX28" fmla="*/ 4043363 w 4438528"/>
              <a:gd name="connsiteY28" fmla="*/ 133560 h 2276685"/>
              <a:gd name="connsiteX29" fmla="*/ 3971925 w 4438528"/>
              <a:gd name="connsiteY29" fmla="*/ 162135 h 2276685"/>
              <a:gd name="connsiteX30" fmla="*/ 3857625 w 4438528"/>
              <a:gd name="connsiteY30" fmla="*/ 176423 h 2276685"/>
              <a:gd name="connsiteX31" fmla="*/ 3729038 w 4438528"/>
              <a:gd name="connsiteY31" fmla="*/ 204998 h 2276685"/>
              <a:gd name="connsiteX32" fmla="*/ 3257550 w 4438528"/>
              <a:gd name="connsiteY32" fmla="*/ 290723 h 2276685"/>
              <a:gd name="connsiteX33" fmla="*/ 2686050 w 4438528"/>
              <a:gd name="connsiteY33" fmla="*/ 276435 h 2276685"/>
              <a:gd name="connsiteX34" fmla="*/ 2528888 w 4438528"/>
              <a:gd name="connsiteY34" fmla="*/ 247860 h 2276685"/>
              <a:gd name="connsiteX35" fmla="*/ 2443163 w 4438528"/>
              <a:gd name="connsiteY35" fmla="*/ 233573 h 2276685"/>
              <a:gd name="connsiteX36" fmla="*/ 2300288 w 4438528"/>
              <a:gd name="connsiteY36" fmla="*/ 204998 h 2276685"/>
              <a:gd name="connsiteX37" fmla="*/ 2085975 w 4438528"/>
              <a:gd name="connsiteY37" fmla="*/ 176423 h 2276685"/>
              <a:gd name="connsiteX38" fmla="*/ 2014538 w 4438528"/>
              <a:gd name="connsiteY38" fmla="*/ 133560 h 2276685"/>
              <a:gd name="connsiteX39" fmla="*/ 1943100 w 4438528"/>
              <a:gd name="connsiteY39" fmla="*/ 119273 h 2276685"/>
              <a:gd name="connsiteX40" fmla="*/ 1771650 w 4438528"/>
              <a:gd name="connsiteY40" fmla="*/ 90698 h 2276685"/>
              <a:gd name="connsiteX41" fmla="*/ 1485900 w 4438528"/>
              <a:gd name="connsiteY41" fmla="*/ 19260 h 2276685"/>
              <a:gd name="connsiteX42" fmla="*/ 857250 w 4438528"/>
              <a:gd name="connsiteY42" fmla="*/ 47835 h 2276685"/>
              <a:gd name="connsiteX43" fmla="*/ 700088 w 4438528"/>
              <a:gd name="connsiteY43" fmla="*/ 104985 h 2276685"/>
              <a:gd name="connsiteX44" fmla="*/ 614363 w 4438528"/>
              <a:gd name="connsiteY44" fmla="*/ 133560 h 2276685"/>
              <a:gd name="connsiteX45" fmla="*/ 485775 w 4438528"/>
              <a:gd name="connsiteY45" fmla="*/ 190710 h 2276685"/>
              <a:gd name="connsiteX46" fmla="*/ 400050 w 4438528"/>
              <a:gd name="connsiteY46" fmla="*/ 247860 h 2276685"/>
              <a:gd name="connsiteX47" fmla="*/ 271463 w 4438528"/>
              <a:gd name="connsiteY47" fmla="*/ 305010 h 2276685"/>
              <a:gd name="connsiteX48" fmla="*/ 185738 w 4438528"/>
              <a:gd name="connsiteY48" fmla="*/ 405023 h 2276685"/>
              <a:gd name="connsiteX49" fmla="*/ 114300 w 4438528"/>
              <a:gd name="connsiteY49" fmla="*/ 447885 h 2276685"/>
              <a:gd name="connsiteX50" fmla="*/ 85725 w 4438528"/>
              <a:gd name="connsiteY50" fmla="*/ 505035 h 2276685"/>
              <a:gd name="connsiteX51" fmla="*/ 57150 w 4438528"/>
              <a:gd name="connsiteY51" fmla="*/ 547898 h 2276685"/>
              <a:gd name="connsiteX52" fmla="*/ 28575 w 4438528"/>
              <a:gd name="connsiteY52" fmla="*/ 662198 h 2276685"/>
              <a:gd name="connsiteX53" fmla="*/ 0 w 4438528"/>
              <a:gd name="connsiteY53" fmla="*/ 747923 h 2276685"/>
              <a:gd name="connsiteX54" fmla="*/ 28575 w 4438528"/>
              <a:gd name="connsiteY54" fmla="*/ 1076535 h 2276685"/>
              <a:gd name="connsiteX55" fmla="*/ 42863 w 4438528"/>
              <a:gd name="connsiteY55" fmla="*/ 1147973 h 2276685"/>
              <a:gd name="connsiteX56" fmla="*/ 157163 w 4438528"/>
              <a:gd name="connsiteY56" fmla="*/ 1276560 h 2276685"/>
              <a:gd name="connsiteX57" fmla="*/ 228600 w 4438528"/>
              <a:gd name="connsiteY57" fmla="*/ 1362285 h 2276685"/>
              <a:gd name="connsiteX58" fmla="*/ 371475 w 4438528"/>
              <a:gd name="connsiteY58" fmla="*/ 1505160 h 2276685"/>
              <a:gd name="connsiteX59" fmla="*/ 485775 w 4438528"/>
              <a:gd name="connsiteY59" fmla="*/ 1533735 h 2276685"/>
              <a:gd name="connsiteX60" fmla="*/ 614363 w 4438528"/>
              <a:gd name="connsiteY60" fmla="*/ 1562310 h 2276685"/>
              <a:gd name="connsiteX61" fmla="*/ 657225 w 4438528"/>
              <a:gd name="connsiteY61" fmla="*/ 1576598 h 2276685"/>
              <a:gd name="connsiteX62" fmla="*/ 714375 w 4438528"/>
              <a:gd name="connsiteY62" fmla="*/ 1590885 h 2276685"/>
              <a:gd name="connsiteX63" fmla="*/ 785813 w 4438528"/>
              <a:gd name="connsiteY63" fmla="*/ 1619460 h 2276685"/>
              <a:gd name="connsiteX64" fmla="*/ 842963 w 4438528"/>
              <a:gd name="connsiteY64" fmla="*/ 1633748 h 2276685"/>
              <a:gd name="connsiteX65" fmla="*/ 914400 w 4438528"/>
              <a:gd name="connsiteY65" fmla="*/ 1662323 h 2276685"/>
              <a:gd name="connsiteX66" fmla="*/ 957263 w 4438528"/>
              <a:gd name="connsiteY66" fmla="*/ 1676610 h 2276685"/>
              <a:gd name="connsiteX67" fmla="*/ 1028700 w 4438528"/>
              <a:gd name="connsiteY67" fmla="*/ 1705185 h 2276685"/>
              <a:gd name="connsiteX68" fmla="*/ 1085850 w 4438528"/>
              <a:gd name="connsiteY68" fmla="*/ 1719473 h 2276685"/>
              <a:gd name="connsiteX69" fmla="*/ 1143000 w 4438528"/>
              <a:gd name="connsiteY69" fmla="*/ 1748048 h 2276685"/>
              <a:gd name="connsiteX70" fmla="*/ 1285875 w 4438528"/>
              <a:gd name="connsiteY70" fmla="*/ 1876635 h 2276685"/>
              <a:gd name="connsiteX71" fmla="*/ 1314450 w 4438528"/>
              <a:gd name="connsiteY71" fmla="*/ 1919498 h 2276685"/>
              <a:gd name="connsiteX72" fmla="*/ 1328738 w 4438528"/>
              <a:gd name="connsiteY72" fmla="*/ 1990935 h 2276685"/>
              <a:gd name="connsiteX73" fmla="*/ 1343025 w 4438528"/>
              <a:gd name="connsiteY73" fmla="*/ 2033798 h 2276685"/>
              <a:gd name="connsiteX74" fmla="*/ 1357313 w 4438528"/>
              <a:gd name="connsiteY74" fmla="*/ 2090948 h 2276685"/>
              <a:gd name="connsiteX75" fmla="*/ 1343025 w 4438528"/>
              <a:gd name="connsiteY75" fmla="*/ 2248110 h 2276685"/>
              <a:gd name="connsiteX76" fmla="*/ 1257300 w 4438528"/>
              <a:gd name="connsiteY76" fmla="*/ 2276685 h 2276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4438528" h="2276685">
                <a:moveTo>
                  <a:pt x="1014413" y="519323"/>
                </a:moveTo>
                <a:cubicBezTo>
                  <a:pt x="1038225" y="476460"/>
                  <a:pt x="1057010" y="430390"/>
                  <a:pt x="1085850" y="390735"/>
                </a:cubicBezTo>
                <a:cubicBezTo>
                  <a:pt x="1095950" y="376848"/>
                  <a:pt x="1114740" y="372141"/>
                  <a:pt x="1128713" y="362160"/>
                </a:cubicBezTo>
                <a:cubicBezTo>
                  <a:pt x="1171485" y="331609"/>
                  <a:pt x="1192665" y="307506"/>
                  <a:pt x="1243013" y="290723"/>
                </a:cubicBezTo>
                <a:cubicBezTo>
                  <a:pt x="1266051" y="283044"/>
                  <a:pt x="1290638" y="281198"/>
                  <a:pt x="1314450" y="276435"/>
                </a:cubicBezTo>
                <a:cubicBezTo>
                  <a:pt x="1333500" y="266910"/>
                  <a:pt x="1351394" y="254595"/>
                  <a:pt x="1371600" y="247860"/>
                </a:cubicBezTo>
                <a:cubicBezTo>
                  <a:pt x="1408857" y="235441"/>
                  <a:pt x="1485900" y="219285"/>
                  <a:pt x="1485900" y="219285"/>
                </a:cubicBezTo>
                <a:cubicBezTo>
                  <a:pt x="1552575" y="224048"/>
                  <a:pt x="1620261" y="221066"/>
                  <a:pt x="1685925" y="233573"/>
                </a:cubicBezTo>
                <a:cubicBezTo>
                  <a:pt x="1721555" y="240360"/>
                  <a:pt x="1751851" y="264040"/>
                  <a:pt x="1785938" y="276435"/>
                </a:cubicBezTo>
                <a:cubicBezTo>
                  <a:pt x="1884766" y="312372"/>
                  <a:pt x="1808142" y="259325"/>
                  <a:pt x="1928813" y="333585"/>
                </a:cubicBezTo>
                <a:cubicBezTo>
                  <a:pt x="1963704" y="355057"/>
                  <a:pt x="1994737" y="382298"/>
                  <a:pt x="2028825" y="405023"/>
                </a:cubicBezTo>
                <a:cubicBezTo>
                  <a:pt x="2128945" y="471770"/>
                  <a:pt x="2068526" y="423175"/>
                  <a:pt x="2143125" y="476460"/>
                </a:cubicBezTo>
                <a:cubicBezTo>
                  <a:pt x="2196470" y="514564"/>
                  <a:pt x="2246743" y="562907"/>
                  <a:pt x="2314575" y="576473"/>
                </a:cubicBezTo>
                <a:lnTo>
                  <a:pt x="2386013" y="590760"/>
                </a:lnTo>
                <a:cubicBezTo>
                  <a:pt x="2430925" y="610008"/>
                  <a:pt x="2555839" y="665363"/>
                  <a:pt x="2600325" y="676485"/>
                </a:cubicBezTo>
                <a:cubicBezTo>
                  <a:pt x="2637575" y="685798"/>
                  <a:pt x="2676675" y="684935"/>
                  <a:pt x="2714625" y="690773"/>
                </a:cubicBezTo>
                <a:cubicBezTo>
                  <a:pt x="2738627" y="694466"/>
                  <a:pt x="2762250" y="700298"/>
                  <a:pt x="2786063" y="705060"/>
                </a:cubicBezTo>
                <a:cubicBezTo>
                  <a:pt x="2981325" y="700298"/>
                  <a:pt x="3176962" y="703765"/>
                  <a:pt x="3371850" y="690773"/>
                </a:cubicBezTo>
                <a:cubicBezTo>
                  <a:pt x="3393101" y="689356"/>
                  <a:pt x="3409058" y="669676"/>
                  <a:pt x="3429000" y="662198"/>
                </a:cubicBezTo>
                <a:cubicBezTo>
                  <a:pt x="3447386" y="655303"/>
                  <a:pt x="3467100" y="652673"/>
                  <a:pt x="3486150" y="647910"/>
                </a:cubicBezTo>
                <a:cubicBezTo>
                  <a:pt x="3509963" y="633623"/>
                  <a:pt x="3533313" y="618534"/>
                  <a:pt x="3557588" y="605048"/>
                </a:cubicBezTo>
                <a:cubicBezTo>
                  <a:pt x="3576206" y="594705"/>
                  <a:pt x="3596246" y="587040"/>
                  <a:pt x="3614738" y="576473"/>
                </a:cubicBezTo>
                <a:cubicBezTo>
                  <a:pt x="3629647" y="567954"/>
                  <a:pt x="3642691" y="556417"/>
                  <a:pt x="3657600" y="547898"/>
                </a:cubicBezTo>
                <a:cubicBezTo>
                  <a:pt x="3676092" y="537331"/>
                  <a:pt x="3696611" y="530485"/>
                  <a:pt x="3714750" y="519323"/>
                </a:cubicBezTo>
                <a:cubicBezTo>
                  <a:pt x="3881913" y="416454"/>
                  <a:pt x="3784165" y="445433"/>
                  <a:pt x="3914775" y="419310"/>
                </a:cubicBezTo>
                <a:cubicBezTo>
                  <a:pt x="4151964" y="317659"/>
                  <a:pt x="3845164" y="439446"/>
                  <a:pt x="4286250" y="333585"/>
                </a:cubicBezTo>
                <a:cubicBezTo>
                  <a:pt x="4325736" y="324108"/>
                  <a:pt x="4378501" y="286372"/>
                  <a:pt x="4414838" y="262148"/>
                </a:cubicBezTo>
                <a:cubicBezTo>
                  <a:pt x="4419600" y="243098"/>
                  <a:pt x="4438528" y="222237"/>
                  <a:pt x="4429125" y="204998"/>
                </a:cubicBezTo>
                <a:cubicBezTo>
                  <a:pt x="4333709" y="30068"/>
                  <a:pt x="4229262" y="114970"/>
                  <a:pt x="4043363" y="133560"/>
                </a:cubicBezTo>
                <a:cubicBezTo>
                  <a:pt x="4019550" y="143085"/>
                  <a:pt x="3996915" y="156368"/>
                  <a:pt x="3971925" y="162135"/>
                </a:cubicBezTo>
                <a:cubicBezTo>
                  <a:pt x="3934512" y="170769"/>
                  <a:pt x="3895437" y="169750"/>
                  <a:pt x="3857625" y="176423"/>
                </a:cubicBezTo>
                <a:cubicBezTo>
                  <a:pt x="3814385" y="184054"/>
                  <a:pt x="3771524" y="193915"/>
                  <a:pt x="3729038" y="204998"/>
                </a:cubicBezTo>
                <a:cubicBezTo>
                  <a:pt x="3395622" y="291976"/>
                  <a:pt x="3658208" y="248549"/>
                  <a:pt x="3257550" y="290723"/>
                </a:cubicBezTo>
                <a:lnTo>
                  <a:pt x="2686050" y="276435"/>
                </a:lnTo>
                <a:cubicBezTo>
                  <a:pt x="2593767" y="272508"/>
                  <a:pt x="2602866" y="262656"/>
                  <a:pt x="2528888" y="247860"/>
                </a:cubicBezTo>
                <a:cubicBezTo>
                  <a:pt x="2500481" y="242179"/>
                  <a:pt x="2471636" y="238912"/>
                  <a:pt x="2443163" y="233573"/>
                </a:cubicBezTo>
                <a:cubicBezTo>
                  <a:pt x="2395427" y="224623"/>
                  <a:pt x="2348246" y="212671"/>
                  <a:pt x="2300288" y="204998"/>
                </a:cubicBezTo>
                <a:cubicBezTo>
                  <a:pt x="2229123" y="193612"/>
                  <a:pt x="2157413" y="185948"/>
                  <a:pt x="2085975" y="176423"/>
                </a:cubicBezTo>
                <a:cubicBezTo>
                  <a:pt x="2062163" y="162135"/>
                  <a:pt x="2040322" y="143873"/>
                  <a:pt x="2014538" y="133560"/>
                </a:cubicBezTo>
                <a:cubicBezTo>
                  <a:pt x="1991991" y="124541"/>
                  <a:pt x="1967054" y="123265"/>
                  <a:pt x="1943100" y="119273"/>
                </a:cubicBezTo>
                <a:cubicBezTo>
                  <a:pt x="1870543" y="107180"/>
                  <a:pt x="1838976" y="107530"/>
                  <a:pt x="1771650" y="90698"/>
                </a:cubicBezTo>
                <a:cubicBezTo>
                  <a:pt x="1408857" y="0"/>
                  <a:pt x="1799518" y="88953"/>
                  <a:pt x="1485900" y="19260"/>
                </a:cubicBezTo>
                <a:cubicBezTo>
                  <a:pt x="1276350" y="28785"/>
                  <a:pt x="1066348" y="31107"/>
                  <a:pt x="857250" y="47835"/>
                </a:cubicBezTo>
                <a:cubicBezTo>
                  <a:pt x="830524" y="49973"/>
                  <a:pt x="728539" y="94639"/>
                  <a:pt x="700088" y="104985"/>
                </a:cubicBezTo>
                <a:cubicBezTo>
                  <a:pt x="671781" y="115279"/>
                  <a:pt x="642670" y="123266"/>
                  <a:pt x="614363" y="133560"/>
                </a:cubicBezTo>
                <a:cubicBezTo>
                  <a:pt x="577984" y="146789"/>
                  <a:pt x="520328" y="169978"/>
                  <a:pt x="485775" y="190710"/>
                </a:cubicBezTo>
                <a:cubicBezTo>
                  <a:pt x="456326" y="208379"/>
                  <a:pt x="429715" y="230556"/>
                  <a:pt x="400050" y="247860"/>
                </a:cubicBezTo>
                <a:cubicBezTo>
                  <a:pt x="333917" y="286438"/>
                  <a:pt x="329048" y="285815"/>
                  <a:pt x="271463" y="305010"/>
                </a:cubicBezTo>
                <a:cubicBezTo>
                  <a:pt x="246633" y="338116"/>
                  <a:pt x="219849" y="379440"/>
                  <a:pt x="185738" y="405023"/>
                </a:cubicBezTo>
                <a:cubicBezTo>
                  <a:pt x="163522" y="421685"/>
                  <a:pt x="138113" y="433598"/>
                  <a:pt x="114300" y="447885"/>
                </a:cubicBezTo>
                <a:cubicBezTo>
                  <a:pt x="104775" y="466935"/>
                  <a:pt x="96292" y="486543"/>
                  <a:pt x="85725" y="505035"/>
                </a:cubicBezTo>
                <a:cubicBezTo>
                  <a:pt x="77206" y="519944"/>
                  <a:pt x="63018" y="531760"/>
                  <a:pt x="57150" y="547898"/>
                </a:cubicBezTo>
                <a:cubicBezTo>
                  <a:pt x="43729" y="584806"/>
                  <a:pt x="40994" y="624941"/>
                  <a:pt x="28575" y="662198"/>
                </a:cubicBezTo>
                <a:lnTo>
                  <a:pt x="0" y="747923"/>
                </a:lnTo>
                <a:cubicBezTo>
                  <a:pt x="9525" y="857460"/>
                  <a:pt x="16861" y="967210"/>
                  <a:pt x="28575" y="1076535"/>
                </a:cubicBezTo>
                <a:cubicBezTo>
                  <a:pt x="31162" y="1100681"/>
                  <a:pt x="34336" y="1125235"/>
                  <a:pt x="42863" y="1147973"/>
                </a:cubicBezTo>
                <a:cubicBezTo>
                  <a:pt x="60685" y="1195498"/>
                  <a:pt x="137357" y="1246851"/>
                  <a:pt x="157163" y="1276560"/>
                </a:cubicBezTo>
                <a:cubicBezTo>
                  <a:pt x="259269" y="1429720"/>
                  <a:pt x="100262" y="1197279"/>
                  <a:pt x="228600" y="1362285"/>
                </a:cubicBezTo>
                <a:cubicBezTo>
                  <a:pt x="274583" y="1421406"/>
                  <a:pt x="287392" y="1484139"/>
                  <a:pt x="371475" y="1505160"/>
                </a:cubicBezTo>
                <a:lnTo>
                  <a:pt x="485775" y="1533735"/>
                </a:lnTo>
                <a:cubicBezTo>
                  <a:pt x="562353" y="1551407"/>
                  <a:pt x="545067" y="1542511"/>
                  <a:pt x="614363" y="1562310"/>
                </a:cubicBezTo>
                <a:cubicBezTo>
                  <a:pt x="628844" y="1566447"/>
                  <a:pt x="642744" y="1572461"/>
                  <a:pt x="657225" y="1576598"/>
                </a:cubicBezTo>
                <a:cubicBezTo>
                  <a:pt x="676106" y="1581993"/>
                  <a:pt x="695746" y="1584676"/>
                  <a:pt x="714375" y="1590885"/>
                </a:cubicBezTo>
                <a:cubicBezTo>
                  <a:pt x="738706" y="1598995"/>
                  <a:pt x="761482" y="1611350"/>
                  <a:pt x="785813" y="1619460"/>
                </a:cubicBezTo>
                <a:cubicBezTo>
                  <a:pt x="804442" y="1625670"/>
                  <a:pt x="824334" y="1627538"/>
                  <a:pt x="842963" y="1633748"/>
                </a:cubicBezTo>
                <a:cubicBezTo>
                  <a:pt x="867294" y="1641858"/>
                  <a:pt x="890386" y="1653318"/>
                  <a:pt x="914400" y="1662323"/>
                </a:cubicBezTo>
                <a:cubicBezTo>
                  <a:pt x="928502" y="1667611"/>
                  <a:pt x="943161" y="1671322"/>
                  <a:pt x="957263" y="1676610"/>
                </a:cubicBezTo>
                <a:cubicBezTo>
                  <a:pt x="981277" y="1685615"/>
                  <a:pt x="1004369" y="1697075"/>
                  <a:pt x="1028700" y="1705185"/>
                </a:cubicBezTo>
                <a:cubicBezTo>
                  <a:pt x="1047329" y="1711395"/>
                  <a:pt x="1067464" y="1712578"/>
                  <a:pt x="1085850" y="1719473"/>
                </a:cubicBezTo>
                <a:cubicBezTo>
                  <a:pt x="1105792" y="1726951"/>
                  <a:pt x="1124508" y="1737481"/>
                  <a:pt x="1143000" y="1748048"/>
                </a:cubicBezTo>
                <a:cubicBezTo>
                  <a:pt x="1194676" y="1777577"/>
                  <a:pt x="1257227" y="1833663"/>
                  <a:pt x="1285875" y="1876635"/>
                </a:cubicBezTo>
                <a:lnTo>
                  <a:pt x="1314450" y="1919498"/>
                </a:lnTo>
                <a:cubicBezTo>
                  <a:pt x="1319213" y="1943310"/>
                  <a:pt x="1322848" y="1967376"/>
                  <a:pt x="1328738" y="1990935"/>
                </a:cubicBezTo>
                <a:cubicBezTo>
                  <a:pt x="1332391" y="2005546"/>
                  <a:pt x="1338888" y="2019317"/>
                  <a:pt x="1343025" y="2033798"/>
                </a:cubicBezTo>
                <a:cubicBezTo>
                  <a:pt x="1348419" y="2052679"/>
                  <a:pt x="1352550" y="2071898"/>
                  <a:pt x="1357313" y="2090948"/>
                </a:cubicBezTo>
                <a:cubicBezTo>
                  <a:pt x="1352550" y="2143335"/>
                  <a:pt x="1367964" y="2201794"/>
                  <a:pt x="1343025" y="2248110"/>
                </a:cubicBezTo>
                <a:cubicBezTo>
                  <a:pt x="1328745" y="2274630"/>
                  <a:pt x="1257300" y="2276685"/>
                  <a:pt x="1257300" y="227668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1011644" y="939649"/>
            <a:ext cx="1845856" cy="1789264"/>
          </a:xfrm>
          <a:custGeom>
            <a:avLst/>
            <a:gdLst>
              <a:gd name="connsiteX0" fmla="*/ 1845856 w 1845856"/>
              <a:gd name="connsiteY0" fmla="*/ 1574951 h 1789264"/>
              <a:gd name="connsiteX1" fmla="*/ 1788706 w 1845856"/>
              <a:gd name="connsiteY1" fmla="*/ 1760689 h 1789264"/>
              <a:gd name="connsiteX2" fmla="*/ 1745844 w 1845856"/>
              <a:gd name="connsiteY2" fmla="*/ 1789264 h 1789264"/>
              <a:gd name="connsiteX3" fmla="*/ 1417231 w 1845856"/>
              <a:gd name="connsiteY3" fmla="*/ 1774976 h 1789264"/>
              <a:gd name="connsiteX4" fmla="*/ 1288644 w 1845856"/>
              <a:gd name="connsiteY4" fmla="*/ 1732114 h 1789264"/>
              <a:gd name="connsiteX5" fmla="*/ 1160056 w 1845856"/>
              <a:gd name="connsiteY5" fmla="*/ 1689251 h 1789264"/>
              <a:gd name="connsiteX6" fmla="*/ 988606 w 1845856"/>
              <a:gd name="connsiteY6" fmla="*/ 1646389 h 1789264"/>
              <a:gd name="connsiteX7" fmla="*/ 945744 w 1845856"/>
              <a:gd name="connsiteY7" fmla="*/ 1617814 h 1789264"/>
              <a:gd name="connsiteX8" fmla="*/ 888594 w 1845856"/>
              <a:gd name="connsiteY8" fmla="*/ 1603526 h 1789264"/>
              <a:gd name="connsiteX9" fmla="*/ 845731 w 1845856"/>
              <a:gd name="connsiteY9" fmla="*/ 1589239 h 1789264"/>
              <a:gd name="connsiteX10" fmla="*/ 745719 w 1845856"/>
              <a:gd name="connsiteY10" fmla="*/ 1503514 h 1789264"/>
              <a:gd name="connsiteX11" fmla="*/ 717144 w 1845856"/>
              <a:gd name="connsiteY11" fmla="*/ 1460651 h 1789264"/>
              <a:gd name="connsiteX12" fmla="*/ 688569 w 1845856"/>
              <a:gd name="connsiteY12" fmla="*/ 1374926 h 1789264"/>
              <a:gd name="connsiteX13" fmla="*/ 717144 w 1845856"/>
              <a:gd name="connsiteY13" fmla="*/ 1160614 h 1789264"/>
              <a:gd name="connsiteX14" fmla="*/ 760006 w 1845856"/>
              <a:gd name="connsiteY14" fmla="*/ 1146326 h 1789264"/>
              <a:gd name="connsiteX15" fmla="*/ 888594 w 1845856"/>
              <a:gd name="connsiteY15" fmla="*/ 1160614 h 1789264"/>
              <a:gd name="connsiteX16" fmla="*/ 974319 w 1845856"/>
              <a:gd name="connsiteY16" fmla="*/ 1246339 h 1789264"/>
              <a:gd name="connsiteX17" fmla="*/ 1017181 w 1845856"/>
              <a:gd name="connsiteY17" fmla="*/ 1274914 h 1789264"/>
              <a:gd name="connsiteX18" fmla="*/ 1031469 w 1845856"/>
              <a:gd name="connsiteY18" fmla="*/ 1317776 h 1789264"/>
              <a:gd name="connsiteX19" fmla="*/ 1074331 w 1845856"/>
              <a:gd name="connsiteY19" fmla="*/ 1360639 h 1789264"/>
              <a:gd name="connsiteX20" fmla="*/ 1102906 w 1845856"/>
              <a:gd name="connsiteY20" fmla="*/ 1403501 h 1789264"/>
              <a:gd name="connsiteX21" fmla="*/ 1117194 w 1845856"/>
              <a:gd name="connsiteY21" fmla="*/ 1489226 h 1789264"/>
              <a:gd name="connsiteX22" fmla="*/ 1202919 w 1845856"/>
              <a:gd name="connsiteY22" fmla="*/ 1546376 h 1789264"/>
              <a:gd name="connsiteX23" fmla="*/ 1302931 w 1845856"/>
              <a:gd name="connsiteY23" fmla="*/ 1532089 h 1789264"/>
              <a:gd name="connsiteX24" fmla="*/ 1345794 w 1845856"/>
              <a:gd name="connsiteY24" fmla="*/ 1489226 h 1789264"/>
              <a:gd name="connsiteX25" fmla="*/ 1302931 w 1845856"/>
              <a:gd name="connsiteY25" fmla="*/ 1260626 h 1789264"/>
              <a:gd name="connsiteX26" fmla="*/ 1202919 w 1845856"/>
              <a:gd name="connsiteY26" fmla="*/ 1189189 h 1789264"/>
              <a:gd name="connsiteX27" fmla="*/ 1160056 w 1845856"/>
              <a:gd name="connsiteY27" fmla="*/ 1160614 h 1789264"/>
              <a:gd name="connsiteX28" fmla="*/ 1117194 w 1845856"/>
              <a:gd name="connsiteY28" fmla="*/ 1146326 h 1789264"/>
              <a:gd name="connsiteX29" fmla="*/ 1074331 w 1845856"/>
              <a:gd name="connsiteY29" fmla="*/ 1117751 h 1789264"/>
              <a:gd name="connsiteX30" fmla="*/ 960031 w 1845856"/>
              <a:gd name="connsiteY30" fmla="*/ 989164 h 1789264"/>
              <a:gd name="connsiteX31" fmla="*/ 974319 w 1845856"/>
              <a:gd name="connsiteY31" fmla="*/ 874864 h 1789264"/>
              <a:gd name="connsiteX32" fmla="*/ 1017181 w 1845856"/>
              <a:gd name="connsiteY32" fmla="*/ 860576 h 1789264"/>
              <a:gd name="connsiteX33" fmla="*/ 1202919 w 1845856"/>
              <a:gd name="connsiteY33" fmla="*/ 874864 h 1789264"/>
              <a:gd name="connsiteX34" fmla="*/ 1245781 w 1845856"/>
              <a:gd name="connsiteY34" fmla="*/ 903439 h 1789264"/>
              <a:gd name="connsiteX35" fmla="*/ 1302931 w 1845856"/>
              <a:gd name="connsiteY35" fmla="*/ 717701 h 1789264"/>
              <a:gd name="connsiteX36" fmla="*/ 1245781 w 1845856"/>
              <a:gd name="connsiteY36" fmla="*/ 674839 h 1789264"/>
              <a:gd name="connsiteX37" fmla="*/ 1131481 w 1845856"/>
              <a:gd name="connsiteY37" fmla="*/ 517676 h 1789264"/>
              <a:gd name="connsiteX38" fmla="*/ 1017181 w 1845856"/>
              <a:gd name="connsiteY38" fmla="*/ 431951 h 1789264"/>
              <a:gd name="connsiteX39" fmla="*/ 960031 w 1845856"/>
              <a:gd name="connsiteY39" fmla="*/ 360514 h 1789264"/>
              <a:gd name="connsiteX40" fmla="*/ 931456 w 1845856"/>
              <a:gd name="connsiteY40" fmla="*/ 303364 h 1789264"/>
              <a:gd name="connsiteX41" fmla="*/ 860019 w 1845856"/>
              <a:gd name="connsiteY41" fmla="*/ 217639 h 1789264"/>
              <a:gd name="connsiteX42" fmla="*/ 817156 w 1845856"/>
              <a:gd name="connsiteY42" fmla="*/ 189064 h 1789264"/>
              <a:gd name="connsiteX43" fmla="*/ 760006 w 1845856"/>
              <a:gd name="connsiteY43" fmla="*/ 146201 h 1789264"/>
              <a:gd name="connsiteX44" fmla="*/ 717144 w 1845856"/>
              <a:gd name="connsiteY44" fmla="*/ 131914 h 1789264"/>
              <a:gd name="connsiteX45" fmla="*/ 617131 w 1845856"/>
              <a:gd name="connsiteY45" fmla="*/ 89051 h 1789264"/>
              <a:gd name="connsiteX46" fmla="*/ 517119 w 1845856"/>
              <a:gd name="connsiteY46" fmla="*/ 74764 h 1789264"/>
              <a:gd name="connsiteX47" fmla="*/ 288519 w 1845856"/>
              <a:gd name="connsiteY47" fmla="*/ 31901 h 1789264"/>
              <a:gd name="connsiteX48" fmla="*/ 117069 w 1845856"/>
              <a:gd name="connsiteY48" fmla="*/ 31901 h 1789264"/>
              <a:gd name="connsiteX49" fmla="*/ 74206 w 1845856"/>
              <a:gd name="connsiteY49" fmla="*/ 74764 h 1789264"/>
              <a:gd name="connsiteX50" fmla="*/ 59919 w 1845856"/>
              <a:gd name="connsiteY50" fmla="*/ 117626 h 1789264"/>
              <a:gd name="connsiteX51" fmla="*/ 31344 w 1845856"/>
              <a:gd name="connsiteY51" fmla="*/ 160489 h 1789264"/>
              <a:gd name="connsiteX52" fmla="*/ 2769 w 1845856"/>
              <a:gd name="connsiteY52" fmla="*/ 603401 h 178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845856" h="1789264">
                <a:moveTo>
                  <a:pt x="1845856" y="1574951"/>
                </a:moveTo>
                <a:cubicBezTo>
                  <a:pt x="1826806" y="1636864"/>
                  <a:pt x="1816099" y="1701989"/>
                  <a:pt x="1788706" y="1760689"/>
                </a:cubicBezTo>
                <a:cubicBezTo>
                  <a:pt x="1781445" y="1776249"/>
                  <a:pt x="1763003" y="1788604"/>
                  <a:pt x="1745844" y="1789264"/>
                </a:cubicBezTo>
                <a:lnTo>
                  <a:pt x="1417231" y="1774976"/>
                </a:lnTo>
                <a:cubicBezTo>
                  <a:pt x="1305970" y="1719345"/>
                  <a:pt x="1417897" y="1769043"/>
                  <a:pt x="1288644" y="1732114"/>
                </a:cubicBezTo>
                <a:cubicBezTo>
                  <a:pt x="1245201" y="1719702"/>
                  <a:pt x="1203888" y="1700209"/>
                  <a:pt x="1160056" y="1689251"/>
                </a:cubicBezTo>
                <a:lnTo>
                  <a:pt x="988606" y="1646389"/>
                </a:lnTo>
                <a:cubicBezTo>
                  <a:pt x="974319" y="1636864"/>
                  <a:pt x="961527" y="1624578"/>
                  <a:pt x="945744" y="1617814"/>
                </a:cubicBezTo>
                <a:cubicBezTo>
                  <a:pt x="927695" y="1610079"/>
                  <a:pt x="907475" y="1608920"/>
                  <a:pt x="888594" y="1603526"/>
                </a:cubicBezTo>
                <a:cubicBezTo>
                  <a:pt x="874113" y="1599389"/>
                  <a:pt x="860019" y="1594001"/>
                  <a:pt x="845731" y="1589239"/>
                </a:cubicBezTo>
                <a:cubicBezTo>
                  <a:pt x="795175" y="1555535"/>
                  <a:pt x="791913" y="1557407"/>
                  <a:pt x="745719" y="1503514"/>
                </a:cubicBezTo>
                <a:cubicBezTo>
                  <a:pt x="734544" y="1490476"/>
                  <a:pt x="724118" y="1476343"/>
                  <a:pt x="717144" y="1460651"/>
                </a:cubicBezTo>
                <a:cubicBezTo>
                  <a:pt x="704911" y="1433126"/>
                  <a:pt x="688569" y="1374926"/>
                  <a:pt x="688569" y="1374926"/>
                </a:cubicBezTo>
                <a:cubicBezTo>
                  <a:pt x="698094" y="1303489"/>
                  <a:pt x="695648" y="1229403"/>
                  <a:pt x="717144" y="1160614"/>
                </a:cubicBezTo>
                <a:cubicBezTo>
                  <a:pt x="721636" y="1146239"/>
                  <a:pt x="744946" y="1146326"/>
                  <a:pt x="760006" y="1146326"/>
                </a:cubicBezTo>
                <a:cubicBezTo>
                  <a:pt x="803132" y="1146326"/>
                  <a:pt x="845731" y="1155851"/>
                  <a:pt x="888594" y="1160614"/>
                </a:cubicBezTo>
                <a:cubicBezTo>
                  <a:pt x="989606" y="1227956"/>
                  <a:pt x="867989" y="1140009"/>
                  <a:pt x="974319" y="1246339"/>
                </a:cubicBezTo>
                <a:cubicBezTo>
                  <a:pt x="986461" y="1258481"/>
                  <a:pt x="1002894" y="1265389"/>
                  <a:pt x="1017181" y="1274914"/>
                </a:cubicBezTo>
                <a:cubicBezTo>
                  <a:pt x="1021944" y="1289201"/>
                  <a:pt x="1023115" y="1305245"/>
                  <a:pt x="1031469" y="1317776"/>
                </a:cubicBezTo>
                <a:cubicBezTo>
                  <a:pt x="1042677" y="1334588"/>
                  <a:pt x="1061396" y="1345117"/>
                  <a:pt x="1074331" y="1360639"/>
                </a:cubicBezTo>
                <a:cubicBezTo>
                  <a:pt x="1085324" y="1373830"/>
                  <a:pt x="1093381" y="1389214"/>
                  <a:pt x="1102906" y="1403501"/>
                </a:cubicBezTo>
                <a:cubicBezTo>
                  <a:pt x="1107669" y="1432076"/>
                  <a:pt x="1100581" y="1465494"/>
                  <a:pt x="1117194" y="1489226"/>
                </a:cubicBezTo>
                <a:cubicBezTo>
                  <a:pt x="1136888" y="1517361"/>
                  <a:pt x="1202919" y="1546376"/>
                  <a:pt x="1202919" y="1546376"/>
                </a:cubicBezTo>
                <a:cubicBezTo>
                  <a:pt x="1236256" y="1541614"/>
                  <a:pt x="1271664" y="1544596"/>
                  <a:pt x="1302931" y="1532089"/>
                </a:cubicBezTo>
                <a:cubicBezTo>
                  <a:pt x="1321692" y="1524585"/>
                  <a:pt x="1343288" y="1509276"/>
                  <a:pt x="1345794" y="1489226"/>
                </a:cubicBezTo>
                <a:cubicBezTo>
                  <a:pt x="1358377" y="1388562"/>
                  <a:pt x="1358155" y="1326895"/>
                  <a:pt x="1302931" y="1260626"/>
                </a:cubicBezTo>
                <a:cubicBezTo>
                  <a:pt x="1255330" y="1203505"/>
                  <a:pt x="1267261" y="1225956"/>
                  <a:pt x="1202919" y="1189189"/>
                </a:cubicBezTo>
                <a:cubicBezTo>
                  <a:pt x="1188010" y="1180670"/>
                  <a:pt x="1175415" y="1168293"/>
                  <a:pt x="1160056" y="1160614"/>
                </a:cubicBezTo>
                <a:cubicBezTo>
                  <a:pt x="1146586" y="1153879"/>
                  <a:pt x="1130664" y="1153061"/>
                  <a:pt x="1117194" y="1146326"/>
                </a:cubicBezTo>
                <a:cubicBezTo>
                  <a:pt x="1101835" y="1138647"/>
                  <a:pt x="1087165" y="1129159"/>
                  <a:pt x="1074331" y="1117751"/>
                </a:cubicBezTo>
                <a:cubicBezTo>
                  <a:pt x="994259" y="1046576"/>
                  <a:pt x="1003461" y="1054308"/>
                  <a:pt x="960031" y="989164"/>
                </a:cubicBezTo>
                <a:cubicBezTo>
                  <a:pt x="964794" y="951064"/>
                  <a:pt x="958725" y="909951"/>
                  <a:pt x="974319" y="874864"/>
                </a:cubicBezTo>
                <a:cubicBezTo>
                  <a:pt x="980436" y="861102"/>
                  <a:pt x="1002121" y="860576"/>
                  <a:pt x="1017181" y="860576"/>
                </a:cubicBezTo>
                <a:cubicBezTo>
                  <a:pt x="1079277" y="860576"/>
                  <a:pt x="1141006" y="870101"/>
                  <a:pt x="1202919" y="874864"/>
                </a:cubicBezTo>
                <a:cubicBezTo>
                  <a:pt x="1217206" y="884389"/>
                  <a:pt x="1228610" y="903439"/>
                  <a:pt x="1245781" y="903439"/>
                </a:cubicBezTo>
                <a:cubicBezTo>
                  <a:pt x="1359528" y="903439"/>
                  <a:pt x="1332940" y="801726"/>
                  <a:pt x="1302931" y="717701"/>
                </a:cubicBezTo>
                <a:cubicBezTo>
                  <a:pt x="1294922" y="695276"/>
                  <a:pt x="1264831" y="689126"/>
                  <a:pt x="1245781" y="674839"/>
                </a:cubicBezTo>
                <a:cubicBezTo>
                  <a:pt x="1219000" y="634667"/>
                  <a:pt x="1149265" y="528347"/>
                  <a:pt x="1131481" y="517676"/>
                </a:cubicBezTo>
                <a:cubicBezTo>
                  <a:pt x="1065321" y="477980"/>
                  <a:pt x="1063234" y="484582"/>
                  <a:pt x="1017181" y="431951"/>
                </a:cubicBezTo>
                <a:cubicBezTo>
                  <a:pt x="997100" y="409001"/>
                  <a:pt x="976946" y="385887"/>
                  <a:pt x="960031" y="360514"/>
                </a:cubicBezTo>
                <a:cubicBezTo>
                  <a:pt x="948217" y="342793"/>
                  <a:pt x="942023" y="321856"/>
                  <a:pt x="931456" y="303364"/>
                </a:cubicBezTo>
                <a:cubicBezTo>
                  <a:pt x="911022" y="267604"/>
                  <a:pt x="892256" y="244503"/>
                  <a:pt x="860019" y="217639"/>
                </a:cubicBezTo>
                <a:cubicBezTo>
                  <a:pt x="846827" y="206646"/>
                  <a:pt x="831129" y="199045"/>
                  <a:pt x="817156" y="189064"/>
                </a:cubicBezTo>
                <a:cubicBezTo>
                  <a:pt x="797779" y="175223"/>
                  <a:pt x="780681" y="158015"/>
                  <a:pt x="760006" y="146201"/>
                </a:cubicBezTo>
                <a:cubicBezTo>
                  <a:pt x="746930" y="138729"/>
                  <a:pt x="730986" y="137846"/>
                  <a:pt x="717144" y="131914"/>
                </a:cubicBezTo>
                <a:cubicBezTo>
                  <a:pt x="676485" y="114489"/>
                  <a:pt x="659013" y="97427"/>
                  <a:pt x="617131" y="89051"/>
                </a:cubicBezTo>
                <a:cubicBezTo>
                  <a:pt x="584109" y="82447"/>
                  <a:pt x="550141" y="81368"/>
                  <a:pt x="517119" y="74764"/>
                </a:cubicBezTo>
                <a:cubicBezTo>
                  <a:pt x="264523" y="24245"/>
                  <a:pt x="540580" y="63410"/>
                  <a:pt x="288519" y="31901"/>
                </a:cubicBezTo>
                <a:cubicBezTo>
                  <a:pt x="221454" y="9547"/>
                  <a:pt x="212771" y="0"/>
                  <a:pt x="117069" y="31901"/>
                </a:cubicBezTo>
                <a:cubicBezTo>
                  <a:pt x="97900" y="38291"/>
                  <a:pt x="88494" y="60476"/>
                  <a:pt x="74206" y="74764"/>
                </a:cubicBezTo>
                <a:cubicBezTo>
                  <a:pt x="69444" y="89051"/>
                  <a:pt x="66654" y="104156"/>
                  <a:pt x="59919" y="117626"/>
                </a:cubicBezTo>
                <a:cubicBezTo>
                  <a:pt x="52240" y="132985"/>
                  <a:pt x="33860" y="143503"/>
                  <a:pt x="31344" y="160489"/>
                </a:cubicBezTo>
                <a:cubicBezTo>
                  <a:pt x="0" y="372058"/>
                  <a:pt x="2769" y="436521"/>
                  <a:pt x="2769" y="603401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-4622" y="228600"/>
            <a:ext cx="2414025" cy="2600325"/>
          </a:xfrm>
          <a:custGeom>
            <a:avLst/>
            <a:gdLst>
              <a:gd name="connsiteX0" fmla="*/ 1333360 w 2414025"/>
              <a:gd name="connsiteY0" fmla="*/ 1643063 h 2600325"/>
              <a:gd name="connsiteX1" fmla="*/ 1333360 w 2414025"/>
              <a:gd name="connsiteY1" fmla="*/ 1914525 h 2600325"/>
              <a:gd name="connsiteX2" fmla="*/ 1261922 w 2414025"/>
              <a:gd name="connsiteY2" fmla="*/ 2000250 h 2600325"/>
              <a:gd name="connsiteX3" fmla="*/ 1219060 w 2414025"/>
              <a:gd name="connsiteY3" fmla="*/ 2043113 h 2600325"/>
              <a:gd name="connsiteX4" fmla="*/ 1047610 w 2414025"/>
              <a:gd name="connsiteY4" fmla="*/ 2085975 h 2600325"/>
              <a:gd name="connsiteX5" fmla="*/ 690422 w 2414025"/>
              <a:gd name="connsiteY5" fmla="*/ 2071688 h 2600325"/>
              <a:gd name="connsiteX6" fmla="*/ 504685 w 2414025"/>
              <a:gd name="connsiteY6" fmla="*/ 1943100 h 2600325"/>
              <a:gd name="connsiteX7" fmla="*/ 447535 w 2414025"/>
              <a:gd name="connsiteY7" fmla="*/ 1885950 h 2600325"/>
              <a:gd name="connsiteX8" fmla="*/ 361810 w 2414025"/>
              <a:gd name="connsiteY8" fmla="*/ 1785938 h 2600325"/>
              <a:gd name="connsiteX9" fmla="*/ 347522 w 2414025"/>
              <a:gd name="connsiteY9" fmla="*/ 1743075 h 2600325"/>
              <a:gd name="connsiteX10" fmla="*/ 376097 w 2414025"/>
              <a:gd name="connsiteY10" fmla="*/ 928688 h 2600325"/>
              <a:gd name="connsiteX11" fmla="*/ 404672 w 2414025"/>
              <a:gd name="connsiteY11" fmla="*/ 842963 h 2600325"/>
              <a:gd name="connsiteX12" fmla="*/ 418960 w 2414025"/>
              <a:gd name="connsiteY12" fmla="*/ 785813 h 2600325"/>
              <a:gd name="connsiteX13" fmla="*/ 476110 w 2414025"/>
              <a:gd name="connsiteY13" fmla="*/ 728663 h 2600325"/>
              <a:gd name="connsiteX14" fmla="*/ 533260 w 2414025"/>
              <a:gd name="connsiteY14" fmla="*/ 642938 h 2600325"/>
              <a:gd name="connsiteX15" fmla="*/ 647560 w 2414025"/>
              <a:gd name="connsiteY15" fmla="*/ 557213 h 2600325"/>
              <a:gd name="connsiteX16" fmla="*/ 704710 w 2414025"/>
              <a:gd name="connsiteY16" fmla="*/ 514350 h 2600325"/>
              <a:gd name="connsiteX17" fmla="*/ 776147 w 2414025"/>
              <a:gd name="connsiteY17" fmla="*/ 457200 h 2600325"/>
              <a:gd name="connsiteX18" fmla="*/ 961885 w 2414025"/>
              <a:gd name="connsiteY18" fmla="*/ 400050 h 2600325"/>
              <a:gd name="connsiteX19" fmla="*/ 1090472 w 2414025"/>
              <a:gd name="connsiteY19" fmla="*/ 357188 h 2600325"/>
              <a:gd name="connsiteX20" fmla="*/ 1561960 w 2414025"/>
              <a:gd name="connsiteY20" fmla="*/ 300038 h 2600325"/>
              <a:gd name="connsiteX21" fmla="*/ 2162035 w 2414025"/>
              <a:gd name="connsiteY21" fmla="*/ 271463 h 2600325"/>
              <a:gd name="connsiteX22" fmla="*/ 2319197 w 2414025"/>
              <a:gd name="connsiteY22" fmla="*/ 257175 h 2600325"/>
              <a:gd name="connsiteX23" fmla="*/ 2362060 w 2414025"/>
              <a:gd name="connsiteY23" fmla="*/ 228600 h 2600325"/>
              <a:gd name="connsiteX24" fmla="*/ 2376347 w 2414025"/>
              <a:gd name="connsiteY24" fmla="*/ 85725 h 2600325"/>
              <a:gd name="connsiteX25" fmla="*/ 2290622 w 2414025"/>
              <a:gd name="connsiteY25" fmla="*/ 71438 h 2600325"/>
              <a:gd name="connsiteX26" fmla="*/ 2076310 w 2414025"/>
              <a:gd name="connsiteY26" fmla="*/ 28575 h 2600325"/>
              <a:gd name="connsiteX27" fmla="*/ 1790560 w 2414025"/>
              <a:gd name="connsiteY27" fmla="*/ 0 h 2600325"/>
              <a:gd name="connsiteX28" fmla="*/ 761860 w 2414025"/>
              <a:gd name="connsiteY28" fmla="*/ 14288 h 2600325"/>
              <a:gd name="connsiteX29" fmla="*/ 718997 w 2414025"/>
              <a:gd name="connsiteY29" fmla="*/ 28575 h 2600325"/>
              <a:gd name="connsiteX30" fmla="*/ 590410 w 2414025"/>
              <a:gd name="connsiteY30" fmla="*/ 85725 h 2600325"/>
              <a:gd name="connsiteX31" fmla="*/ 518972 w 2414025"/>
              <a:gd name="connsiteY31" fmla="*/ 114300 h 2600325"/>
              <a:gd name="connsiteX32" fmla="*/ 447535 w 2414025"/>
              <a:gd name="connsiteY32" fmla="*/ 171450 h 2600325"/>
              <a:gd name="connsiteX33" fmla="*/ 390385 w 2414025"/>
              <a:gd name="connsiteY33" fmla="*/ 185738 h 2600325"/>
              <a:gd name="connsiteX34" fmla="*/ 347522 w 2414025"/>
              <a:gd name="connsiteY34" fmla="*/ 242888 h 2600325"/>
              <a:gd name="connsiteX35" fmla="*/ 190360 w 2414025"/>
              <a:gd name="connsiteY35" fmla="*/ 371475 h 2600325"/>
              <a:gd name="connsiteX36" fmla="*/ 147497 w 2414025"/>
              <a:gd name="connsiteY36" fmla="*/ 457200 h 2600325"/>
              <a:gd name="connsiteX37" fmla="*/ 118922 w 2414025"/>
              <a:gd name="connsiteY37" fmla="*/ 500063 h 2600325"/>
              <a:gd name="connsiteX38" fmla="*/ 76060 w 2414025"/>
              <a:gd name="connsiteY38" fmla="*/ 600075 h 2600325"/>
              <a:gd name="connsiteX39" fmla="*/ 47485 w 2414025"/>
              <a:gd name="connsiteY39" fmla="*/ 642938 h 2600325"/>
              <a:gd name="connsiteX40" fmla="*/ 18910 w 2414025"/>
              <a:gd name="connsiteY40" fmla="*/ 757238 h 2600325"/>
              <a:gd name="connsiteX41" fmla="*/ 47485 w 2414025"/>
              <a:gd name="connsiteY41" fmla="*/ 1285875 h 2600325"/>
              <a:gd name="connsiteX42" fmla="*/ 90347 w 2414025"/>
              <a:gd name="connsiteY42" fmla="*/ 1428750 h 2600325"/>
              <a:gd name="connsiteX43" fmla="*/ 118922 w 2414025"/>
              <a:gd name="connsiteY43" fmla="*/ 1500188 h 2600325"/>
              <a:gd name="connsiteX44" fmla="*/ 147497 w 2414025"/>
              <a:gd name="connsiteY44" fmla="*/ 1643063 h 2600325"/>
              <a:gd name="connsiteX45" fmla="*/ 161785 w 2414025"/>
              <a:gd name="connsiteY45" fmla="*/ 2014538 h 2600325"/>
              <a:gd name="connsiteX46" fmla="*/ 176072 w 2414025"/>
              <a:gd name="connsiteY46" fmla="*/ 2071688 h 2600325"/>
              <a:gd name="connsiteX47" fmla="*/ 204647 w 2414025"/>
              <a:gd name="connsiteY47" fmla="*/ 2571750 h 2600325"/>
              <a:gd name="connsiteX48" fmla="*/ 247510 w 2414025"/>
              <a:gd name="connsiteY48" fmla="*/ 2600325 h 2600325"/>
              <a:gd name="connsiteX49" fmla="*/ 290372 w 2414025"/>
              <a:gd name="connsiteY49" fmla="*/ 2586038 h 2600325"/>
              <a:gd name="connsiteX50" fmla="*/ 318947 w 2414025"/>
              <a:gd name="connsiteY50" fmla="*/ 2528888 h 2600325"/>
              <a:gd name="connsiteX51" fmla="*/ 347522 w 2414025"/>
              <a:gd name="connsiteY51" fmla="*/ 2486025 h 2600325"/>
              <a:gd name="connsiteX52" fmla="*/ 390385 w 2414025"/>
              <a:gd name="connsiteY52" fmla="*/ 2314575 h 2600325"/>
              <a:gd name="connsiteX53" fmla="*/ 433247 w 2414025"/>
              <a:gd name="connsiteY53" fmla="*/ 2271713 h 2600325"/>
              <a:gd name="connsiteX54" fmla="*/ 518972 w 2414025"/>
              <a:gd name="connsiteY54" fmla="*/ 2257425 h 2600325"/>
              <a:gd name="connsiteX55" fmla="*/ 718997 w 2414025"/>
              <a:gd name="connsiteY55" fmla="*/ 2228850 h 2600325"/>
              <a:gd name="connsiteX56" fmla="*/ 990460 w 2414025"/>
              <a:gd name="connsiteY56" fmla="*/ 2286000 h 2600325"/>
              <a:gd name="connsiteX57" fmla="*/ 990460 w 2414025"/>
              <a:gd name="connsiteY57" fmla="*/ 2414588 h 2600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414025" h="2600325">
                <a:moveTo>
                  <a:pt x="1333360" y="1643063"/>
                </a:moveTo>
                <a:cubicBezTo>
                  <a:pt x="1346728" y="1736643"/>
                  <a:pt x="1365819" y="1817148"/>
                  <a:pt x="1333360" y="1914525"/>
                </a:cubicBezTo>
                <a:cubicBezTo>
                  <a:pt x="1321597" y="1949813"/>
                  <a:pt x="1286634" y="1972449"/>
                  <a:pt x="1261922" y="2000250"/>
                </a:cubicBezTo>
                <a:cubicBezTo>
                  <a:pt x="1248498" y="2015352"/>
                  <a:pt x="1236194" y="2032404"/>
                  <a:pt x="1219060" y="2043113"/>
                </a:cubicBezTo>
                <a:cubicBezTo>
                  <a:pt x="1164285" y="2077348"/>
                  <a:pt x="1110077" y="2077051"/>
                  <a:pt x="1047610" y="2085975"/>
                </a:cubicBezTo>
                <a:cubicBezTo>
                  <a:pt x="928547" y="2081213"/>
                  <a:pt x="809026" y="2083166"/>
                  <a:pt x="690422" y="2071688"/>
                </a:cubicBezTo>
                <a:cubicBezTo>
                  <a:pt x="594136" y="2062370"/>
                  <a:pt x="572518" y="2010933"/>
                  <a:pt x="504685" y="1943100"/>
                </a:cubicBezTo>
                <a:lnTo>
                  <a:pt x="447535" y="1885950"/>
                </a:lnTo>
                <a:cubicBezTo>
                  <a:pt x="412383" y="1850798"/>
                  <a:pt x="383569" y="1829456"/>
                  <a:pt x="361810" y="1785938"/>
                </a:cubicBezTo>
                <a:cubicBezTo>
                  <a:pt x="355075" y="1772467"/>
                  <a:pt x="352285" y="1757363"/>
                  <a:pt x="347522" y="1743075"/>
                </a:cubicBezTo>
                <a:cubicBezTo>
                  <a:pt x="357047" y="1471613"/>
                  <a:pt x="358885" y="1199772"/>
                  <a:pt x="376097" y="928688"/>
                </a:cubicBezTo>
                <a:cubicBezTo>
                  <a:pt x="378006" y="898628"/>
                  <a:pt x="397366" y="872184"/>
                  <a:pt x="404672" y="842963"/>
                </a:cubicBezTo>
                <a:cubicBezTo>
                  <a:pt x="409435" y="823913"/>
                  <a:pt x="408553" y="802465"/>
                  <a:pt x="418960" y="785813"/>
                </a:cubicBezTo>
                <a:cubicBezTo>
                  <a:pt x="433239" y="762967"/>
                  <a:pt x="459280" y="749700"/>
                  <a:pt x="476110" y="728663"/>
                </a:cubicBezTo>
                <a:cubicBezTo>
                  <a:pt x="497564" y="701846"/>
                  <a:pt x="505786" y="663544"/>
                  <a:pt x="533260" y="642938"/>
                </a:cubicBezTo>
                <a:lnTo>
                  <a:pt x="647560" y="557213"/>
                </a:lnTo>
                <a:cubicBezTo>
                  <a:pt x="666610" y="542925"/>
                  <a:pt x="685914" y="528970"/>
                  <a:pt x="704710" y="514350"/>
                </a:cubicBezTo>
                <a:cubicBezTo>
                  <a:pt x="728781" y="495628"/>
                  <a:pt x="747217" y="466843"/>
                  <a:pt x="776147" y="457200"/>
                </a:cubicBezTo>
                <a:cubicBezTo>
                  <a:pt x="1038804" y="369648"/>
                  <a:pt x="667108" y="492167"/>
                  <a:pt x="961885" y="400050"/>
                </a:cubicBezTo>
                <a:cubicBezTo>
                  <a:pt x="1005009" y="386574"/>
                  <a:pt x="1045906" y="364616"/>
                  <a:pt x="1090472" y="357188"/>
                </a:cubicBezTo>
                <a:cubicBezTo>
                  <a:pt x="1246631" y="331162"/>
                  <a:pt x="1561960" y="300038"/>
                  <a:pt x="1561960" y="300038"/>
                </a:cubicBezTo>
                <a:cubicBezTo>
                  <a:pt x="1798972" y="240783"/>
                  <a:pt x="1560483" y="296016"/>
                  <a:pt x="2162035" y="271463"/>
                </a:cubicBezTo>
                <a:cubicBezTo>
                  <a:pt x="2214595" y="269318"/>
                  <a:pt x="2266810" y="261938"/>
                  <a:pt x="2319197" y="257175"/>
                </a:cubicBezTo>
                <a:cubicBezTo>
                  <a:pt x="2333485" y="247650"/>
                  <a:pt x="2351067" y="241792"/>
                  <a:pt x="2362060" y="228600"/>
                </a:cubicBezTo>
                <a:cubicBezTo>
                  <a:pt x="2388968" y="196310"/>
                  <a:pt x="2414025" y="123402"/>
                  <a:pt x="2376347" y="85725"/>
                </a:cubicBezTo>
                <a:cubicBezTo>
                  <a:pt x="2355863" y="65241"/>
                  <a:pt x="2319079" y="76858"/>
                  <a:pt x="2290622" y="71438"/>
                </a:cubicBezTo>
                <a:cubicBezTo>
                  <a:pt x="2219057" y="57806"/>
                  <a:pt x="2148863" y="35170"/>
                  <a:pt x="2076310" y="28575"/>
                </a:cubicBezTo>
                <a:cubicBezTo>
                  <a:pt x="1876198" y="10384"/>
                  <a:pt x="1971429" y="20097"/>
                  <a:pt x="1790560" y="0"/>
                </a:cubicBezTo>
                <a:lnTo>
                  <a:pt x="761860" y="14288"/>
                </a:lnTo>
                <a:cubicBezTo>
                  <a:pt x="746805" y="14689"/>
                  <a:pt x="733099" y="23287"/>
                  <a:pt x="718997" y="28575"/>
                </a:cubicBezTo>
                <a:cubicBezTo>
                  <a:pt x="583478" y="79394"/>
                  <a:pt x="707294" y="33777"/>
                  <a:pt x="590410" y="85725"/>
                </a:cubicBezTo>
                <a:cubicBezTo>
                  <a:pt x="566973" y="96141"/>
                  <a:pt x="542785" y="104775"/>
                  <a:pt x="518972" y="114300"/>
                </a:cubicBezTo>
                <a:cubicBezTo>
                  <a:pt x="495160" y="133350"/>
                  <a:pt x="474192" y="156640"/>
                  <a:pt x="447535" y="171450"/>
                </a:cubicBezTo>
                <a:cubicBezTo>
                  <a:pt x="430370" y="180986"/>
                  <a:pt x="406364" y="174325"/>
                  <a:pt x="390385" y="185738"/>
                </a:cubicBezTo>
                <a:cubicBezTo>
                  <a:pt x="371008" y="199579"/>
                  <a:pt x="365602" y="227391"/>
                  <a:pt x="347522" y="242888"/>
                </a:cubicBezTo>
                <a:cubicBezTo>
                  <a:pt x="233461" y="340654"/>
                  <a:pt x="338065" y="149915"/>
                  <a:pt x="190360" y="371475"/>
                </a:cubicBezTo>
                <a:cubicBezTo>
                  <a:pt x="108467" y="494316"/>
                  <a:pt x="206651" y="338894"/>
                  <a:pt x="147497" y="457200"/>
                </a:cubicBezTo>
                <a:cubicBezTo>
                  <a:pt x="139818" y="472559"/>
                  <a:pt x="127441" y="485154"/>
                  <a:pt x="118922" y="500063"/>
                </a:cubicBezTo>
                <a:cubicBezTo>
                  <a:pt x="0" y="708178"/>
                  <a:pt x="156204" y="439785"/>
                  <a:pt x="76060" y="600075"/>
                </a:cubicBezTo>
                <a:cubicBezTo>
                  <a:pt x="68381" y="615434"/>
                  <a:pt x="57010" y="628650"/>
                  <a:pt x="47485" y="642938"/>
                </a:cubicBezTo>
                <a:cubicBezTo>
                  <a:pt x="37960" y="681038"/>
                  <a:pt x="19971" y="717980"/>
                  <a:pt x="18910" y="757238"/>
                </a:cubicBezTo>
                <a:cubicBezTo>
                  <a:pt x="15821" y="871544"/>
                  <a:pt x="21251" y="1128472"/>
                  <a:pt x="47485" y="1285875"/>
                </a:cubicBezTo>
                <a:cubicBezTo>
                  <a:pt x="53500" y="1321966"/>
                  <a:pt x="79457" y="1401524"/>
                  <a:pt x="90347" y="1428750"/>
                </a:cubicBezTo>
                <a:cubicBezTo>
                  <a:pt x="99872" y="1452563"/>
                  <a:pt x="110812" y="1475857"/>
                  <a:pt x="118922" y="1500188"/>
                </a:cubicBezTo>
                <a:cubicBezTo>
                  <a:pt x="133133" y="1542820"/>
                  <a:pt x="140461" y="1600848"/>
                  <a:pt x="147497" y="1643063"/>
                </a:cubicBezTo>
                <a:cubicBezTo>
                  <a:pt x="152260" y="1766888"/>
                  <a:pt x="153542" y="1890896"/>
                  <a:pt x="161785" y="2014538"/>
                </a:cubicBezTo>
                <a:cubicBezTo>
                  <a:pt x="163091" y="2034131"/>
                  <a:pt x="174566" y="2052110"/>
                  <a:pt x="176072" y="2071688"/>
                </a:cubicBezTo>
                <a:cubicBezTo>
                  <a:pt x="188877" y="2238155"/>
                  <a:pt x="182288" y="2406295"/>
                  <a:pt x="204647" y="2571750"/>
                </a:cubicBezTo>
                <a:cubicBezTo>
                  <a:pt x="206947" y="2588767"/>
                  <a:pt x="233222" y="2590800"/>
                  <a:pt x="247510" y="2600325"/>
                </a:cubicBezTo>
                <a:cubicBezTo>
                  <a:pt x="261797" y="2595563"/>
                  <a:pt x="279723" y="2596687"/>
                  <a:pt x="290372" y="2586038"/>
                </a:cubicBezTo>
                <a:cubicBezTo>
                  <a:pt x="305432" y="2570978"/>
                  <a:pt x="308380" y="2547380"/>
                  <a:pt x="318947" y="2528888"/>
                </a:cubicBezTo>
                <a:cubicBezTo>
                  <a:pt x="327466" y="2513979"/>
                  <a:pt x="337997" y="2500313"/>
                  <a:pt x="347522" y="2486025"/>
                </a:cubicBezTo>
                <a:cubicBezTo>
                  <a:pt x="352244" y="2457694"/>
                  <a:pt x="367744" y="2337216"/>
                  <a:pt x="390385" y="2314575"/>
                </a:cubicBezTo>
                <a:cubicBezTo>
                  <a:pt x="404672" y="2300288"/>
                  <a:pt x="414783" y="2279919"/>
                  <a:pt x="433247" y="2271713"/>
                </a:cubicBezTo>
                <a:cubicBezTo>
                  <a:pt x="459719" y="2259947"/>
                  <a:pt x="490294" y="2261522"/>
                  <a:pt x="518972" y="2257425"/>
                </a:cubicBezTo>
                <a:cubicBezTo>
                  <a:pt x="769302" y="2221664"/>
                  <a:pt x="514455" y="2262942"/>
                  <a:pt x="718997" y="2228850"/>
                </a:cubicBezTo>
                <a:cubicBezTo>
                  <a:pt x="813202" y="2234084"/>
                  <a:pt x="980245" y="2163422"/>
                  <a:pt x="990460" y="2286000"/>
                </a:cubicBezTo>
                <a:cubicBezTo>
                  <a:pt x="994020" y="2328715"/>
                  <a:pt x="990460" y="2371725"/>
                  <a:pt x="990460" y="2414588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124545" y="2957513"/>
            <a:ext cx="1076161" cy="3431021"/>
          </a:xfrm>
          <a:custGeom>
            <a:avLst/>
            <a:gdLst>
              <a:gd name="connsiteX0" fmla="*/ 589830 w 1076161"/>
              <a:gd name="connsiteY0" fmla="*/ 0 h 3431021"/>
              <a:gd name="connsiteX1" fmla="*/ 561255 w 1076161"/>
              <a:gd name="connsiteY1" fmla="*/ 42862 h 3431021"/>
              <a:gd name="connsiteX2" fmla="*/ 504105 w 1076161"/>
              <a:gd name="connsiteY2" fmla="*/ 171450 h 3431021"/>
              <a:gd name="connsiteX3" fmla="*/ 418380 w 1076161"/>
              <a:gd name="connsiteY3" fmla="*/ 200025 h 3431021"/>
              <a:gd name="connsiteX4" fmla="*/ 361230 w 1076161"/>
              <a:gd name="connsiteY4" fmla="*/ 257175 h 3431021"/>
              <a:gd name="connsiteX5" fmla="*/ 261218 w 1076161"/>
              <a:gd name="connsiteY5" fmla="*/ 342900 h 3431021"/>
              <a:gd name="connsiteX6" fmla="*/ 246930 w 1076161"/>
              <a:gd name="connsiteY6" fmla="*/ 385762 h 3431021"/>
              <a:gd name="connsiteX7" fmla="*/ 218355 w 1076161"/>
              <a:gd name="connsiteY7" fmla="*/ 428625 h 3431021"/>
              <a:gd name="connsiteX8" fmla="*/ 204068 w 1076161"/>
              <a:gd name="connsiteY8" fmla="*/ 500062 h 3431021"/>
              <a:gd name="connsiteX9" fmla="*/ 189780 w 1076161"/>
              <a:gd name="connsiteY9" fmla="*/ 557212 h 3431021"/>
              <a:gd name="connsiteX10" fmla="*/ 204068 w 1076161"/>
              <a:gd name="connsiteY10" fmla="*/ 828675 h 3431021"/>
              <a:gd name="connsiteX11" fmla="*/ 504105 w 1076161"/>
              <a:gd name="connsiteY11" fmla="*/ 771525 h 3431021"/>
              <a:gd name="connsiteX12" fmla="*/ 532680 w 1076161"/>
              <a:gd name="connsiteY12" fmla="*/ 728662 h 3431021"/>
              <a:gd name="connsiteX13" fmla="*/ 604118 w 1076161"/>
              <a:gd name="connsiteY13" fmla="*/ 657225 h 3431021"/>
              <a:gd name="connsiteX14" fmla="*/ 632693 w 1076161"/>
              <a:gd name="connsiteY14" fmla="*/ 571500 h 3431021"/>
              <a:gd name="connsiteX15" fmla="*/ 661268 w 1076161"/>
              <a:gd name="connsiteY15" fmla="*/ 471487 h 3431021"/>
              <a:gd name="connsiteX16" fmla="*/ 689843 w 1076161"/>
              <a:gd name="connsiteY16" fmla="*/ 428625 h 3431021"/>
              <a:gd name="connsiteX17" fmla="*/ 718418 w 1076161"/>
              <a:gd name="connsiteY17" fmla="*/ 371475 h 3431021"/>
              <a:gd name="connsiteX18" fmla="*/ 732705 w 1076161"/>
              <a:gd name="connsiteY18" fmla="*/ 328612 h 3431021"/>
              <a:gd name="connsiteX19" fmla="*/ 818430 w 1076161"/>
              <a:gd name="connsiteY19" fmla="*/ 285750 h 3431021"/>
              <a:gd name="connsiteX20" fmla="*/ 918443 w 1076161"/>
              <a:gd name="connsiteY20" fmla="*/ 242887 h 3431021"/>
              <a:gd name="connsiteX21" fmla="*/ 975593 w 1076161"/>
              <a:gd name="connsiteY21" fmla="*/ 271462 h 3431021"/>
              <a:gd name="connsiteX22" fmla="*/ 975593 w 1076161"/>
              <a:gd name="connsiteY22" fmla="*/ 571500 h 3431021"/>
              <a:gd name="connsiteX23" fmla="*/ 947018 w 1076161"/>
              <a:gd name="connsiteY23" fmla="*/ 628650 h 3431021"/>
              <a:gd name="connsiteX24" fmla="*/ 932730 w 1076161"/>
              <a:gd name="connsiteY24" fmla="*/ 671512 h 3431021"/>
              <a:gd name="connsiteX25" fmla="*/ 847005 w 1076161"/>
              <a:gd name="connsiteY25" fmla="*/ 814387 h 3431021"/>
              <a:gd name="connsiteX26" fmla="*/ 832718 w 1076161"/>
              <a:gd name="connsiteY26" fmla="*/ 857250 h 3431021"/>
              <a:gd name="connsiteX27" fmla="*/ 746993 w 1076161"/>
              <a:gd name="connsiteY27" fmla="*/ 1000125 h 3431021"/>
              <a:gd name="connsiteX28" fmla="*/ 704130 w 1076161"/>
              <a:gd name="connsiteY28" fmla="*/ 1057275 h 3431021"/>
              <a:gd name="connsiteX29" fmla="*/ 661268 w 1076161"/>
              <a:gd name="connsiteY29" fmla="*/ 1085850 h 3431021"/>
              <a:gd name="connsiteX30" fmla="*/ 632693 w 1076161"/>
              <a:gd name="connsiteY30" fmla="*/ 1128712 h 3431021"/>
              <a:gd name="connsiteX31" fmla="*/ 546968 w 1076161"/>
              <a:gd name="connsiteY31" fmla="*/ 1157287 h 3431021"/>
              <a:gd name="connsiteX32" fmla="*/ 404093 w 1076161"/>
              <a:gd name="connsiteY32" fmla="*/ 1185862 h 3431021"/>
              <a:gd name="connsiteX33" fmla="*/ 218355 w 1076161"/>
              <a:gd name="connsiteY33" fmla="*/ 1228725 h 3431021"/>
              <a:gd name="connsiteX34" fmla="*/ 175493 w 1076161"/>
              <a:gd name="connsiteY34" fmla="*/ 1257300 h 3431021"/>
              <a:gd name="connsiteX35" fmla="*/ 75480 w 1076161"/>
              <a:gd name="connsiteY35" fmla="*/ 1314450 h 3431021"/>
              <a:gd name="connsiteX36" fmla="*/ 32618 w 1076161"/>
              <a:gd name="connsiteY36" fmla="*/ 1357312 h 3431021"/>
              <a:gd name="connsiteX37" fmla="*/ 18330 w 1076161"/>
              <a:gd name="connsiteY37" fmla="*/ 1414462 h 3431021"/>
              <a:gd name="connsiteX38" fmla="*/ 46905 w 1076161"/>
              <a:gd name="connsiteY38" fmla="*/ 1900237 h 3431021"/>
              <a:gd name="connsiteX39" fmla="*/ 61193 w 1076161"/>
              <a:gd name="connsiteY39" fmla="*/ 1943100 h 3431021"/>
              <a:gd name="connsiteX40" fmla="*/ 104055 w 1076161"/>
              <a:gd name="connsiteY40" fmla="*/ 2085975 h 3431021"/>
              <a:gd name="connsiteX41" fmla="*/ 232643 w 1076161"/>
              <a:gd name="connsiteY41" fmla="*/ 2200275 h 3431021"/>
              <a:gd name="connsiteX42" fmla="*/ 304080 w 1076161"/>
              <a:gd name="connsiteY42" fmla="*/ 2257425 h 3431021"/>
              <a:gd name="connsiteX43" fmla="*/ 346943 w 1076161"/>
              <a:gd name="connsiteY43" fmla="*/ 2286000 h 3431021"/>
              <a:gd name="connsiteX44" fmla="*/ 532680 w 1076161"/>
              <a:gd name="connsiteY44" fmla="*/ 2371725 h 3431021"/>
              <a:gd name="connsiteX45" fmla="*/ 589830 w 1076161"/>
              <a:gd name="connsiteY45" fmla="*/ 2386012 h 3431021"/>
              <a:gd name="connsiteX46" fmla="*/ 632693 w 1076161"/>
              <a:gd name="connsiteY46" fmla="*/ 2414587 h 3431021"/>
              <a:gd name="connsiteX47" fmla="*/ 761280 w 1076161"/>
              <a:gd name="connsiteY47" fmla="*/ 2443162 h 3431021"/>
              <a:gd name="connsiteX48" fmla="*/ 818430 w 1076161"/>
              <a:gd name="connsiteY48" fmla="*/ 2486025 h 3431021"/>
              <a:gd name="connsiteX49" fmla="*/ 861293 w 1076161"/>
              <a:gd name="connsiteY49" fmla="*/ 2600325 h 3431021"/>
              <a:gd name="connsiteX50" fmla="*/ 889868 w 1076161"/>
              <a:gd name="connsiteY50" fmla="*/ 2643187 h 3431021"/>
              <a:gd name="connsiteX51" fmla="*/ 932730 w 1076161"/>
              <a:gd name="connsiteY51" fmla="*/ 2728912 h 3431021"/>
              <a:gd name="connsiteX52" fmla="*/ 961305 w 1076161"/>
              <a:gd name="connsiteY52" fmla="*/ 2814637 h 3431021"/>
              <a:gd name="connsiteX53" fmla="*/ 989880 w 1076161"/>
              <a:gd name="connsiteY53" fmla="*/ 2871787 h 3431021"/>
              <a:gd name="connsiteX54" fmla="*/ 1018455 w 1076161"/>
              <a:gd name="connsiteY54" fmla="*/ 2943225 h 3431021"/>
              <a:gd name="connsiteX55" fmla="*/ 1075605 w 1076161"/>
              <a:gd name="connsiteY55" fmla="*/ 3028950 h 3431021"/>
              <a:gd name="connsiteX56" fmla="*/ 1061318 w 1076161"/>
              <a:gd name="connsiteY56" fmla="*/ 3186112 h 3431021"/>
              <a:gd name="connsiteX57" fmla="*/ 1004168 w 1076161"/>
              <a:gd name="connsiteY57" fmla="*/ 3271837 h 3431021"/>
              <a:gd name="connsiteX58" fmla="*/ 932730 w 1076161"/>
              <a:gd name="connsiteY58" fmla="*/ 3357562 h 3431021"/>
              <a:gd name="connsiteX59" fmla="*/ 804143 w 1076161"/>
              <a:gd name="connsiteY59" fmla="*/ 3414712 h 3431021"/>
              <a:gd name="connsiteX60" fmla="*/ 746993 w 1076161"/>
              <a:gd name="connsiteY60" fmla="*/ 3429000 h 3431021"/>
              <a:gd name="connsiteX61" fmla="*/ 704130 w 1076161"/>
              <a:gd name="connsiteY61" fmla="*/ 3429000 h 3431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076161" h="3431021">
                <a:moveTo>
                  <a:pt x="589830" y="0"/>
                </a:moveTo>
                <a:cubicBezTo>
                  <a:pt x="580305" y="14287"/>
                  <a:pt x="568229" y="27171"/>
                  <a:pt x="561255" y="42862"/>
                </a:cubicBezTo>
                <a:cubicBezTo>
                  <a:pt x="554326" y="58452"/>
                  <a:pt x="533952" y="152796"/>
                  <a:pt x="504105" y="171450"/>
                </a:cubicBezTo>
                <a:cubicBezTo>
                  <a:pt x="478563" y="187414"/>
                  <a:pt x="418380" y="200025"/>
                  <a:pt x="418380" y="200025"/>
                </a:cubicBezTo>
                <a:cubicBezTo>
                  <a:pt x="399330" y="219075"/>
                  <a:pt x="381505" y="239434"/>
                  <a:pt x="361230" y="257175"/>
                </a:cubicBezTo>
                <a:cubicBezTo>
                  <a:pt x="214615" y="385463"/>
                  <a:pt x="383116" y="220999"/>
                  <a:pt x="261218" y="342900"/>
                </a:cubicBezTo>
                <a:cubicBezTo>
                  <a:pt x="256455" y="357187"/>
                  <a:pt x="253665" y="372292"/>
                  <a:pt x="246930" y="385762"/>
                </a:cubicBezTo>
                <a:cubicBezTo>
                  <a:pt x="239251" y="401121"/>
                  <a:pt x="224384" y="412547"/>
                  <a:pt x="218355" y="428625"/>
                </a:cubicBezTo>
                <a:cubicBezTo>
                  <a:pt x="209828" y="451363"/>
                  <a:pt x="209336" y="476356"/>
                  <a:pt x="204068" y="500062"/>
                </a:cubicBezTo>
                <a:cubicBezTo>
                  <a:pt x="199808" y="519231"/>
                  <a:pt x="194543" y="538162"/>
                  <a:pt x="189780" y="557212"/>
                </a:cubicBezTo>
                <a:cubicBezTo>
                  <a:pt x="194543" y="647700"/>
                  <a:pt x="138287" y="766357"/>
                  <a:pt x="204068" y="828675"/>
                </a:cubicBezTo>
                <a:cubicBezTo>
                  <a:pt x="310891" y="929875"/>
                  <a:pt x="440664" y="847655"/>
                  <a:pt x="504105" y="771525"/>
                </a:cubicBezTo>
                <a:cubicBezTo>
                  <a:pt x="515098" y="758333"/>
                  <a:pt x="521372" y="741585"/>
                  <a:pt x="532680" y="728662"/>
                </a:cubicBezTo>
                <a:cubicBezTo>
                  <a:pt x="554856" y="703318"/>
                  <a:pt x="580305" y="681037"/>
                  <a:pt x="604118" y="657225"/>
                </a:cubicBezTo>
                <a:cubicBezTo>
                  <a:pt x="613643" y="628650"/>
                  <a:pt x="623835" y="600289"/>
                  <a:pt x="632693" y="571500"/>
                </a:cubicBezTo>
                <a:cubicBezTo>
                  <a:pt x="642889" y="538362"/>
                  <a:pt x="648391" y="503679"/>
                  <a:pt x="661268" y="471487"/>
                </a:cubicBezTo>
                <a:cubicBezTo>
                  <a:pt x="667645" y="455544"/>
                  <a:pt x="681324" y="443534"/>
                  <a:pt x="689843" y="428625"/>
                </a:cubicBezTo>
                <a:cubicBezTo>
                  <a:pt x="700410" y="410133"/>
                  <a:pt x="710028" y="391052"/>
                  <a:pt x="718418" y="371475"/>
                </a:cubicBezTo>
                <a:cubicBezTo>
                  <a:pt x="724351" y="357632"/>
                  <a:pt x="723297" y="340372"/>
                  <a:pt x="732705" y="328612"/>
                </a:cubicBezTo>
                <a:cubicBezTo>
                  <a:pt x="756581" y="298767"/>
                  <a:pt x="786920" y="299254"/>
                  <a:pt x="818430" y="285750"/>
                </a:cubicBezTo>
                <a:cubicBezTo>
                  <a:pt x="942024" y="232781"/>
                  <a:pt x="817916" y="276397"/>
                  <a:pt x="918443" y="242887"/>
                </a:cubicBezTo>
                <a:cubicBezTo>
                  <a:pt x="937493" y="252412"/>
                  <a:pt x="966068" y="252412"/>
                  <a:pt x="975593" y="271462"/>
                </a:cubicBezTo>
                <a:cubicBezTo>
                  <a:pt x="1004599" y="329473"/>
                  <a:pt x="981477" y="538156"/>
                  <a:pt x="975593" y="571500"/>
                </a:cubicBezTo>
                <a:cubicBezTo>
                  <a:pt x="971892" y="592474"/>
                  <a:pt x="955408" y="609074"/>
                  <a:pt x="947018" y="628650"/>
                </a:cubicBezTo>
                <a:cubicBezTo>
                  <a:pt x="941085" y="642493"/>
                  <a:pt x="939870" y="658252"/>
                  <a:pt x="932730" y="671512"/>
                </a:cubicBezTo>
                <a:cubicBezTo>
                  <a:pt x="906398" y="720413"/>
                  <a:pt x="864567" y="761697"/>
                  <a:pt x="847005" y="814387"/>
                </a:cubicBezTo>
                <a:cubicBezTo>
                  <a:pt x="842243" y="828675"/>
                  <a:pt x="838651" y="843407"/>
                  <a:pt x="832718" y="857250"/>
                </a:cubicBezTo>
                <a:cubicBezTo>
                  <a:pt x="810558" y="908957"/>
                  <a:pt x="780848" y="954986"/>
                  <a:pt x="746993" y="1000125"/>
                </a:cubicBezTo>
                <a:cubicBezTo>
                  <a:pt x="732705" y="1019175"/>
                  <a:pt x="720968" y="1040437"/>
                  <a:pt x="704130" y="1057275"/>
                </a:cubicBezTo>
                <a:cubicBezTo>
                  <a:pt x="691988" y="1069417"/>
                  <a:pt x="675555" y="1076325"/>
                  <a:pt x="661268" y="1085850"/>
                </a:cubicBezTo>
                <a:cubicBezTo>
                  <a:pt x="651743" y="1100137"/>
                  <a:pt x="647254" y="1119611"/>
                  <a:pt x="632693" y="1128712"/>
                </a:cubicBezTo>
                <a:cubicBezTo>
                  <a:pt x="607151" y="1144676"/>
                  <a:pt x="576189" y="1149981"/>
                  <a:pt x="546968" y="1157287"/>
                </a:cubicBezTo>
                <a:cubicBezTo>
                  <a:pt x="445880" y="1182560"/>
                  <a:pt x="532546" y="1162507"/>
                  <a:pt x="404093" y="1185862"/>
                </a:cubicBezTo>
                <a:cubicBezTo>
                  <a:pt x="323474" y="1200520"/>
                  <a:pt x="308783" y="1206118"/>
                  <a:pt x="218355" y="1228725"/>
                </a:cubicBezTo>
                <a:cubicBezTo>
                  <a:pt x="204068" y="1238250"/>
                  <a:pt x="190402" y="1248781"/>
                  <a:pt x="175493" y="1257300"/>
                </a:cubicBezTo>
                <a:cubicBezTo>
                  <a:pt x="131030" y="1282708"/>
                  <a:pt x="113454" y="1282806"/>
                  <a:pt x="75480" y="1314450"/>
                </a:cubicBezTo>
                <a:cubicBezTo>
                  <a:pt x="59958" y="1327385"/>
                  <a:pt x="46905" y="1343025"/>
                  <a:pt x="32618" y="1357312"/>
                </a:cubicBezTo>
                <a:cubicBezTo>
                  <a:pt x="27855" y="1376362"/>
                  <a:pt x="18330" y="1394826"/>
                  <a:pt x="18330" y="1414462"/>
                </a:cubicBezTo>
                <a:cubicBezTo>
                  <a:pt x="18330" y="1632163"/>
                  <a:pt x="0" y="1736069"/>
                  <a:pt x="46905" y="1900237"/>
                </a:cubicBezTo>
                <a:cubicBezTo>
                  <a:pt x="51042" y="1914718"/>
                  <a:pt x="57056" y="1928619"/>
                  <a:pt x="61193" y="1943100"/>
                </a:cubicBezTo>
                <a:cubicBezTo>
                  <a:pt x="68963" y="1970296"/>
                  <a:pt x="90472" y="2072392"/>
                  <a:pt x="104055" y="2085975"/>
                </a:cubicBezTo>
                <a:cubicBezTo>
                  <a:pt x="201922" y="2183842"/>
                  <a:pt x="156156" y="2149284"/>
                  <a:pt x="232643" y="2200275"/>
                </a:cubicBezTo>
                <a:cubicBezTo>
                  <a:pt x="280812" y="2272528"/>
                  <a:pt x="235070" y="2222919"/>
                  <a:pt x="304080" y="2257425"/>
                </a:cubicBezTo>
                <a:cubicBezTo>
                  <a:pt x="319439" y="2265104"/>
                  <a:pt x="331868" y="2277777"/>
                  <a:pt x="346943" y="2286000"/>
                </a:cubicBezTo>
                <a:cubicBezTo>
                  <a:pt x="396835" y="2313214"/>
                  <a:pt x="474282" y="2352259"/>
                  <a:pt x="532680" y="2371725"/>
                </a:cubicBezTo>
                <a:cubicBezTo>
                  <a:pt x="551309" y="2377934"/>
                  <a:pt x="570780" y="2381250"/>
                  <a:pt x="589830" y="2386012"/>
                </a:cubicBezTo>
                <a:cubicBezTo>
                  <a:pt x="604118" y="2395537"/>
                  <a:pt x="616910" y="2407823"/>
                  <a:pt x="632693" y="2414587"/>
                </a:cubicBezTo>
                <a:cubicBezTo>
                  <a:pt x="650352" y="2422155"/>
                  <a:pt x="748560" y="2440618"/>
                  <a:pt x="761280" y="2443162"/>
                </a:cubicBezTo>
                <a:cubicBezTo>
                  <a:pt x="780330" y="2457450"/>
                  <a:pt x="804142" y="2466975"/>
                  <a:pt x="818430" y="2486025"/>
                </a:cubicBezTo>
                <a:cubicBezTo>
                  <a:pt x="850015" y="2528139"/>
                  <a:pt x="840412" y="2558563"/>
                  <a:pt x="861293" y="2600325"/>
                </a:cubicBezTo>
                <a:cubicBezTo>
                  <a:pt x="868972" y="2615683"/>
                  <a:pt x="880343" y="2628900"/>
                  <a:pt x="889868" y="2643187"/>
                </a:cubicBezTo>
                <a:cubicBezTo>
                  <a:pt x="941968" y="2799495"/>
                  <a:pt x="858879" y="2562747"/>
                  <a:pt x="932730" y="2728912"/>
                </a:cubicBezTo>
                <a:cubicBezTo>
                  <a:pt x="944963" y="2756437"/>
                  <a:pt x="947835" y="2787696"/>
                  <a:pt x="961305" y="2814637"/>
                </a:cubicBezTo>
                <a:cubicBezTo>
                  <a:pt x="970830" y="2833687"/>
                  <a:pt x="981230" y="2852324"/>
                  <a:pt x="989880" y="2871787"/>
                </a:cubicBezTo>
                <a:cubicBezTo>
                  <a:pt x="1000296" y="2895224"/>
                  <a:pt x="1006174" y="2920710"/>
                  <a:pt x="1018455" y="2943225"/>
                </a:cubicBezTo>
                <a:cubicBezTo>
                  <a:pt x="1034900" y="2973374"/>
                  <a:pt x="1075605" y="3028950"/>
                  <a:pt x="1075605" y="3028950"/>
                </a:cubicBezTo>
                <a:cubicBezTo>
                  <a:pt x="1070843" y="3081337"/>
                  <a:pt x="1076161" y="3135646"/>
                  <a:pt x="1061318" y="3186112"/>
                </a:cubicBezTo>
                <a:cubicBezTo>
                  <a:pt x="1051628" y="3219059"/>
                  <a:pt x="1023218" y="3243262"/>
                  <a:pt x="1004168" y="3271837"/>
                </a:cubicBezTo>
                <a:cubicBezTo>
                  <a:pt x="976069" y="3313985"/>
                  <a:pt x="973986" y="3323182"/>
                  <a:pt x="932730" y="3357562"/>
                </a:cubicBezTo>
                <a:cubicBezTo>
                  <a:pt x="892519" y="3391071"/>
                  <a:pt x="857546" y="3401361"/>
                  <a:pt x="804143" y="3414712"/>
                </a:cubicBezTo>
                <a:cubicBezTo>
                  <a:pt x="785093" y="3419475"/>
                  <a:pt x="766432" y="3426223"/>
                  <a:pt x="746993" y="3429000"/>
                </a:cubicBezTo>
                <a:cubicBezTo>
                  <a:pt x="732849" y="3431021"/>
                  <a:pt x="718418" y="3429000"/>
                  <a:pt x="704130" y="34290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723367" y="1390174"/>
            <a:ext cx="2058683" cy="762476"/>
          </a:xfrm>
          <a:custGeom>
            <a:avLst/>
            <a:gdLst>
              <a:gd name="connsiteX0" fmla="*/ 544208 w 2058683"/>
              <a:gd name="connsiteY0" fmla="*/ 19526 h 762476"/>
              <a:gd name="connsiteX1" fmla="*/ 487058 w 2058683"/>
              <a:gd name="connsiteY1" fmla="*/ 57626 h 762476"/>
              <a:gd name="connsiteX2" fmla="*/ 420383 w 2058683"/>
              <a:gd name="connsiteY2" fmla="*/ 76676 h 762476"/>
              <a:gd name="connsiteX3" fmla="*/ 210833 w 2058683"/>
              <a:gd name="connsiteY3" fmla="*/ 95726 h 762476"/>
              <a:gd name="connsiteX4" fmla="*/ 96533 w 2058683"/>
              <a:gd name="connsiteY4" fmla="*/ 152876 h 762476"/>
              <a:gd name="connsiteX5" fmla="*/ 39383 w 2058683"/>
              <a:gd name="connsiteY5" fmla="*/ 210026 h 762476"/>
              <a:gd name="connsiteX6" fmla="*/ 29858 w 2058683"/>
              <a:gd name="connsiteY6" fmla="*/ 238601 h 762476"/>
              <a:gd name="connsiteX7" fmla="*/ 10808 w 2058683"/>
              <a:gd name="connsiteY7" fmla="*/ 276701 h 762476"/>
              <a:gd name="connsiteX8" fmla="*/ 1283 w 2058683"/>
              <a:gd name="connsiteY8" fmla="*/ 333851 h 762476"/>
              <a:gd name="connsiteX9" fmla="*/ 10808 w 2058683"/>
              <a:gd name="connsiteY9" fmla="*/ 467201 h 762476"/>
              <a:gd name="connsiteX10" fmla="*/ 39383 w 2058683"/>
              <a:gd name="connsiteY10" fmla="*/ 486251 h 762476"/>
              <a:gd name="connsiteX11" fmla="*/ 77483 w 2058683"/>
              <a:gd name="connsiteY11" fmla="*/ 514826 h 762476"/>
              <a:gd name="connsiteX12" fmla="*/ 191783 w 2058683"/>
              <a:gd name="connsiteY12" fmla="*/ 486251 h 762476"/>
              <a:gd name="connsiteX13" fmla="*/ 210833 w 2058683"/>
              <a:gd name="connsiteY13" fmla="*/ 457676 h 762476"/>
              <a:gd name="connsiteX14" fmla="*/ 267983 w 2058683"/>
              <a:gd name="connsiteY14" fmla="*/ 400526 h 762476"/>
              <a:gd name="connsiteX15" fmla="*/ 277508 w 2058683"/>
              <a:gd name="connsiteY15" fmla="*/ 352901 h 762476"/>
              <a:gd name="connsiteX16" fmla="*/ 277508 w 2058683"/>
              <a:gd name="connsiteY16" fmla="*/ 267176 h 762476"/>
              <a:gd name="connsiteX17" fmla="*/ 220358 w 2058683"/>
              <a:gd name="connsiteY17" fmla="*/ 248126 h 762476"/>
              <a:gd name="connsiteX18" fmla="*/ 144158 w 2058683"/>
              <a:gd name="connsiteY18" fmla="*/ 257651 h 762476"/>
              <a:gd name="connsiteX19" fmla="*/ 163208 w 2058683"/>
              <a:gd name="connsiteY19" fmla="*/ 314801 h 762476"/>
              <a:gd name="connsiteX20" fmla="*/ 229883 w 2058683"/>
              <a:gd name="connsiteY20" fmla="*/ 324326 h 762476"/>
              <a:gd name="connsiteX21" fmla="*/ 363233 w 2058683"/>
              <a:gd name="connsiteY21" fmla="*/ 314801 h 762476"/>
              <a:gd name="connsiteX22" fmla="*/ 439433 w 2058683"/>
              <a:gd name="connsiteY22" fmla="*/ 286226 h 762476"/>
              <a:gd name="connsiteX23" fmla="*/ 487058 w 2058683"/>
              <a:gd name="connsiteY23" fmla="*/ 267176 h 762476"/>
              <a:gd name="connsiteX24" fmla="*/ 544208 w 2058683"/>
              <a:gd name="connsiteY24" fmla="*/ 248126 h 762476"/>
              <a:gd name="connsiteX25" fmla="*/ 610883 w 2058683"/>
              <a:gd name="connsiteY25" fmla="*/ 210026 h 762476"/>
              <a:gd name="connsiteX26" fmla="*/ 906158 w 2058683"/>
              <a:gd name="connsiteY26" fmla="*/ 219551 h 762476"/>
              <a:gd name="connsiteX27" fmla="*/ 991883 w 2058683"/>
              <a:gd name="connsiteY27" fmla="*/ 238601 h 762476"/>
              <a:gd name="connsiteX28" fmla="*/ 1277633 w 2058683"/>
              <a:gd name="connsiteY28" fmla="*/ 219551 h 762476"/>
              <a:gd name="connsiteX29" fmla="*/ 1391933 w 2058683"/>
              <a:gd name="connsiteY29" fmla="*/ 124301 h 762476"/>
              <a:gd name="connsiteX30" fmla="*/ 1420508 w 2058683"/>
              <a:gd name="connsiteY30" fmla="*/ 114776 h 762476"/>
              <a:gd name="connsiteX31" fmla="*/ 1487183 w 2058683"/>
              <a:gd name="connsiteY31" fmla="*/ 48101 h 762476"/>
              <a:gd name="connsiteX32" fmla="*/ 1553858 w 2058683"/>
              <a:gd name="connsiteY32" fmla="*/ 19526 h 762476"/>
              <a:gd name="connsiteX33" fmla="*/ 1630058 w 2058683"/>
              <a:gd name="connsiteY33" fmla="*/ 476 h 762476"/>
              <a:gd name="connsiteX34" fmla="*/ 1763408 w 2058683"/>
              <a:gd name="connsiteY34" fmla="*/ 19526 h 762476"/>
              <a:gd name="connsiteX35" fmla="*/ 1858658 w 2058683"/>
              <a:gd name="connsiteY35" fmla="*/ 95726 h 762476"/>
              <a:gd name="connsiteX36" fmla="*/ 1877708 w 2058683"/>
              <a:gd name="connsiteY36" fmla="*/ 133826 h 762476"/>
              <a:gd name="connsiteX37" fmla="*/ 1915808 w 2058683"/>
              <a:gd name="connsiteY37" fmla="*/ 190976 h 762476"/>
              <a:gd name="connsiteX38" fmla="*/ 1925333 w 2058683"/>
              <a:gd name="connsiteY38" fmla="*/ 229076 h 762476"/>
              <a:gd name="connsiteX39" fmla="*/ 1944383 w 2058683"/>
              <a:gd name="connsiteY39" fmla="*/ 362426 h 762476"/>
              <a:gd name="connsiteX40" fmla="*/ 1963433 w 2058683"/>
              <a:gd name="connsiteY40" fmla="*/ 419576 h 762476"/>
              <a:gd name="connsiteX41" fmla="*/ 1982483 w 2058683"/>
              <a:gd name="connsiteY41" fmla="*/ 448151 h 762476"/>
              <a:gd name="connsiteX42" fmla="*/ 2011058 w 2058683"/>
              <a:gd name="connsiteY42" fmla="*/ 533876 h 762476"/>
              <a:gd name="connsiteX43" fmla="*/ 2030108 w 2058683"/>
              <a:gd name="connsiteY43" fmla="*/ 562451 h 762476"/>
              <a:gd name="connsiteX44" fmla="*/ 2039633 w 2058683"/>
              <a:gd name="connsiteY44" fmla="*/ 629126 h 762476"/>
              <a:gd name="connsiteX45" fmla="*/ 2049158 w 2058683"/>
              <a:gd name="connsiteY45" fmla="*/ 705326 h 762476"/>
              <a:gd name="connsiteX46" fmla="*/ 2058683 w 2058683"/>
              <a:gd name="connsiteY46" fmla="*/ 762476 h 762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058683" h="762476">
                <a:moveTo>
                  <a:pt x="544208" y="19526"/>
                </a:moveTo>
                <a:cubicBezTo>
                  <a:pt x="525158" y="32226"/>
                  <a:pt x="507072" y="46507"/>
                  <a:pt x="487058" y="57626"/>
                </a:cubicBezTo>
                <a:cubicBezTo>
                  <a:pt x="474967" y="64343"/>
                  <a:pt x="430538" y="73775"/>
                  <a:pt x="420383" y="76676"/>
                </a:cubicBezTo>
                <a:cubicBezTo>
                  <a:pt x="316953" y="106227"/>
                  <a:pt x="507403" y="80117"/>
                  <a:pt x="210833" y="95726"/>
                </a:cubicBezTo>
                <a:cubicBezTo>
                  <a:pt x="175148" y="107621"/>
                  <a:pt x="121152" y="120050"/>
                  <a:pt x="96533" y="152876"/>
                </a:cubicBezTo>
                <a:cubicBezTo>
                  <a:pt x="61089" y="200134"/>
                  <a:pt x="81167" y="182170"/>
                  <a:pt x="39383" y="210026"/>
                </a:cubicBezTo>
                <a:cubicBezTo>
                  <a:pt x="36208" y="219551"/>
                  <a:pt x="33813" y="229373"/>
                  <a:pt x="29858" y="238601"/>
                </a:cubicBezTo>
                <a:cubicBezTo>
                  <a:pt x="24265" y="251652"/>
                  <a:pt x="14888" y="263101"/>
                  <a:pt x="10808" y="276701"/>
                </a:cubicBezTo>
                <a:cubicBezTo>
                  <a:pt x="5259" y="295199"/>
                  <a:pt x="4458" y="314801"/>
                  <a:pt x="1283" y="333851"/>
                </a:cubicBezTo>
                <a:cubicBezTo>
                  <a:pt x="4458" y="378301"/>
                  <a:pt x="0" y="423968"/>
                  <a:pt x="10808" y="467201"/>
                </a:cubicBezTo>
                <a:cubicBezTo>
                  <a:pt x="13584" y="478307"/>
                  <a:pt x="30068" y="479597"/>
                  <a:pt x="39383" y="486251"/>
                </a:cubicBezTo>
                <a:cubicBezTo>
                  <a:pt x="52301" y="495478"/>
                  <a:pt x="64783" y="505301"/>
                  <a:pt x="77483" y="514826"/>
                </a:cubicBezTo>
                <a:cubicBezTo>
                  <a:pt x="125143" y="509530"/>
                  <a:pt x="158972" y="519062"/>
                  <a:pt x="191783" y="486251"/>
                </a:cubicBezTo>
                <a:cubicBezTo>
                  <a:pt x="199878" y="478156"/>
                  <a:pt x="203228" y="466232"/>
                  <a:pt x="210833" y="457676"/>
                </a:cubicBezTo>
                <a:cubicBezTo>
                  <a:pt x="228731" y="437540"/>
                  <a:pt x="267983" y="400526"/>
                  <a:pt x="267983" y="400526"/>
                </a:cubicBezTo>
                <a:cubicBezTo>
                  <a:pt x="271158" y="384651"/>
                  <a:pt x="273581" y="368607"/>
                  <a:pt x="277508" y="352901"/>
                </a:cubicBezTo>
                <a:cubicBezTo>
                  <a:pt x="284613" y="324479"/>
                  <a:pt x="305085" y="298693"/>
                  <a:pt x="277508" y="267176"/>
                </a:cubicBezTo>
                <a:cubicBezTo>
                  <a:pt x="264285" y="252064"/>
                  <a:pt x="220358" y="248126"/>
                  <a:pt x="220358" y="248126"/>
                </a:cubicBezTo>
                <a:cubicBezTo>
                  <a:pt x="194958" y="251301"/>
                  <a:pt x="160817" y="238216"/>
                  <a:pt x="144158" y="257651"/>
                </a:cubicBezTo>
                <a:cubicBezTo>
                  <a:pt x="131090" y="272897"/>
                  <a:pt x="147357" y="302473"/>
                  <a:pt x="163208" y="314801"/>
                </a:cubicBezTo>
                <a:cubicBezTo>
                  <a:pt x="180929" y="328584"/>
                  <a:pt x="207658" y="321151"/>
                  <a:pt x="229883" y="324326"/>
                </a:cubicBezTo>
                <a:cubicBezTo>
                  <a:pt x="274333" y="321151"/>
                  <a:pt x="318942" y="319722"/>
                  <a:pt x="363233" y="314801"/>
                </a:cubicBezTo>
                <a:cubicBezTo>
                  <a:pt x="401147" y="310588"/>
                  <a:pt x="404767" y="301633"/>
                  <a:pt x="439433" y="286226"/>
                </a:cubicBezTo>
                <a:cubicBezTo>
                  <a:pt x="455057" y="279282"/>
                  <a:pt x="470990" y="273019"/>
                  <a:pt x="487058" y="267176"/>
                </a:cubicBezTo>
                <a:cubicBezTo>
                  <a:pt x="505929" y="260314"/>
                  <a:pt x="526247" y="257106"/>
                  <a:pt x="544208" y="248126"/>
                </a:cubicBezTo>
                <a:cubicBezTo>
                  <a:pt x="592547" y="223956"/>
                  <a:pt x="570494" y="236952"/>
                  <a:pt x="610883" y="210026"/>
                </a:cubicBezTo>
                <a:cubicBezTo>
                  <a:pt x="709308" y="213201"/>
                  <a:pt x="807833" y="214089"/>
                  <a:pt x="906158" y="219551"/>
                </a:cubicBezTo>
                <a:cubicBezTo>
                  <a:pt x="921705" y="220415"/>
                  <a:pt x="974395" y="234229"/>
                  <a:pt x="991883" y="238601"/>
                </a:cubicBezTo>
                <a:cubicBezTo>
                  <a:pt x="1087133" y="232251"/>
                  <a:pt x="1184219" y="239217"/>
                  <a:pt x="1277633" y="219551"/>
                </a:cubicBezTo>
                <a:cubicBezTo>
                  <a:pt x="1331921" y="208122"/>
                  <a:pt x="1351906" y="152892"/>
                  <a:pt x="1391933" y="124301"/>
                </a:cubicBezTo>
                <a:cubicBezTo>
                  <a:pt x="1400103" y="118465"/>
                  <a:pt x="1410983" y="117951"/>
                  <a:pt x="1420508" y="114776"/>
                </a:cubicBezTo>
                <a:cubicBezTo>
                  <a:pt x="1522108" y="38576"/>
                  <a:pt x="1398283" y="137001"/>
                  <a:pt x="1487183" y="48101"/>
                </a:cubicBezTo>
                <a:cubicBezTo>
                  <a:pt x="1510384" y="24900"/>
                  <a:pt x="1523254" y="28270"/>
                  <a:pt x="1553858" y="19526"/>
                </a:cubicBezTo>
                <a:cubicBezTo>
                  <a:pt x="1622199" y="0"/>
                  <a:pt x="1533232" y="19841"/>
                  <a:pt x="1630058" y="476"/>
                </a:cubicBezTo>
                <a:cubicBezTo>
                  <a:pt x="1633134" y="784"/>
                  <a:pt x="1737512" y="6578"/>
                  <a:pt x="1763408" y="19526"/>
                </a:cubicBezTo>
                <a:cubicBezTo>
                  <a:pt x="1793401" y="34522"/>
                  <a:pt x="1837395" y="67376"/>
                  <a:pt x="1858658" y="95726"/>
                </a:cubicBezTo>
                <a:cubicBezTo>
                  <a:pt x="1867177" y="107085"/>
                  <a:pt x="1870403" y="121650"/>
                  <a:pt x="1877708" y="133826"/>
                </a:cubicBezTo>
                <a:cubicBezTo>
                  <a:pt x="1889488" y="153459"/>
                  <a:pt x="1915808" y="190976"/>
                  <a:pt x="1915808" y="190976"/>
                </a:cubicBezTo>
                <a:cubicBezTo>
                  <a:pt x="1918983" y="203676"/>
                  <a:pt x="1923342" y="216137"/>
                  <a:pt x="1925333" y="229076"/>
                </a:cubicBezTo>
                <a:cubicBezTo>
                  <a:pt x="1933955" y="285121"/>
                  <a:pt x="1930735" y="312382"/>
                  <a:pt x="1944383" y="362426"/>
                </a:cubicBezTo>
                <a:cubicBezTo>
                  <a:pt x="1949667" y="381799"/>
                  <a:pt x="1952294" y="402868"/>
                  <a:pt x="1963433" y="419576"/>
                </a:cubicBezTo>
                <a:lnTo>
                  <a:pt x="1982483" y="448151"/>
                </a:lnTo>
                <a:cubicBezTo>
                  <a:pt x="1991578" y="484531"/>
                  <a:pt x="1993124" y="498008"/>
                  <a:pt x="2011058" y="533876"/>
                </a:cubicBezTo>
                <a:cubicBezTo>
                  <a:pt x="2016178" y="544115"/>
                  <a:pt x="2023758" y="552926"/>
                  <a:pt x="2030108" y="562451"/>
                </a:cubicBezTo>
                <a:cubicBezTo>
                  <a:pt x="2033283" y="584676"/>
                  <a:pt x="2036666" y="606872"/>
                  <a:pt x="2039633" y="629126"/>
                </a:cubicBezTo>
                <a:cubicBezTo>
                  <a:pt x="2043016" y="654499"/>
                  <a:pt x="2045538" y="679986"/>
                  <a:pt x="2049158" y="705326"/>
                </a:cubicBezTo>
                <a:cubicBezTo>
                  <a:pt x="2051889" y="724445"/>
                  <a:pt x="2058683" y="762476"/>
                  <a:pt x="2058683" y="762476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7231597" y="2828925"/>
            <a:ext cx="1064475" cy="1632249"/>
          </a:xfrm>
          <a:custGeom>
            <a:avLst/>
            <a:gdLst>
              <a:gd name="connsiteX0" fmla="*/ 588428 w 1064475"/>
              <a:gd name="connsiteY0" fmla="*/ 0 h 1632249"/>
              <a:gd name="connsiteX1" fmla="*/ 636053 w 1064475"/>
              <a:gd name="connsiteY1" fmla="*/ 228600 h 1632249"/>
              <a:gd name="connsiteX2" fmla="*/ 607478 w 1064475"/>
              <a:gd name="connsiteY2" fmla="*/ 257175 h 1632249"/>
              <a:gd name="connsiteX3" fmla="*/ 559853 w 1064475"/>
              <a:gd name="connsiteY3" fmla="*/ 285750 h 1632249"/>
              <a:gd name="connsiteX4" fmla="*/ 531278 w 1064475"/>
              <a:gd name="connsiteY4" fmla="*/ 304800 h 1632249"/>
              <a:gd name="connsiteX5" fmla="*/ 474128 w 1064475"/>
              <a:gd name="connsiteY5" fmla="*/ 323850 h 1632249"/>
              <a:gd name="connsiteX6" fmla="*/ 445553 w 1064475"/>
              <a:gd name="connsiteY6" fmla="*/ 333375 h 1632249"/>
              <a:gd name="connsiteX7" fmla="*/ 416978 w 1064475"/>
              <a:gd name="connsiteY7" fmla="*/ 342900 h 1632249"/>
              <a:gd name="connsiteX8" fmla="*/ 245528 w 1064475"/>
              <a:gd name="connsiteY8" fmla="*/ 333375 h 1632249"/>
              <a:gd name="connsiteX9" fmla="*/ 207428 w 1064475"/>
              <a:gd name="connsiteY9" fmla="*/ 314325 h 1632249"/>
              <a:gd name="connsiteX10" fmla="*/ 178853 w 1064475"/>
              <a:gd name="connsiteY10" fmla="*/ 304800 h 1632249"/>
              <a:gd name="connsiteX11" fmla="*/ 150278 w 1064475"/>
              <a:gd name="connsiteY11" fmla="*/ 285750 h 1632249"/>
              <a:gd name="connsiteX12" fmla="*/ 55028 w 1064475"/>
              <a:gd name="connsiteY12" fmla="*/ 257175 h 1632249"/>
              <a:gd name="connsiteX13" fmla="*/ 26453 w 1064475"/>
              <a:gd name="connsiteY13" fmla="*/ 219075 h 1632249"/>
              <a:gd name="connsiteX14" fmla="*/ 7403 w 1064475"/>
              <a:gd name="connsiteY14" fmla="*/ 161925 h 1632249"/>
              <a:gd name="connsiteX15" fmla="*/ 35978 w 1064475"/>
              <a:gd name="connsiteY15" fmla="*/ 28575 h 1632249"/>
              <a:gd name="connsiteX16" fmla="*/ 74078 w 1064475"/>
              <a:gd name="connsiteY16" fmla="*/ 9525 h 1632249"/>
              <a:gd name="connsiteX17" fmla="*/ 150278 w 1064475"/>
              <a:gd name="connsiteY17" fmla="*/ 19050 h 1632249"/>
              <a:gd name="connsiteX18" fmla="*/ 169328 w 1064475"/>
              <a:gd name="connsiteY18" fmla="*/ 47625 h 1632249"/>
              <a:gd name="connsiteX19" fmla="*/ 197903 w 1064475"/>
              <a:gd name="connsiteY19" fmla="*/ 104775 h 1632249"/>
              <a:gd name="connsiteX20" fmla="*/ 207428 w 1064475"/>
              <a:gd name="connsiteY20" fmla="*/ 142875 h 1632249"/>
              <a:gd name="connsiteX21" fmla="*/ 216953 w 1064475"/>
              <a:gd name="connsiteY21" fmla="*/ 171450 h 1632249"/>
              <a:gd name="connsiteX22" fmla="*/ 236003 w 1064475"/>
              <a:gd name="connsiteY22" fmla="*/ 247650 h 1632249"/>
              <a:gd name="connsiteX23" fmla="*/ 245528 w 1064475"/>
              <a:gd name="connsiteY23" fmla="*/ 276225 h 1632249"/>
              <a:gd name="connsiteX24" fmla="*/ 274103 w 1064475"/>
              <a:gd name="connsiteY24" fmla="*/ 323850 h 1632249"/>
              <a:gd name="connsiteX25" fmla="*/ 312203 w 1064475"/>
              <a:gd name="connsiteY25" fmla="*/ 390525 h 1632249"/>
              <a:gd name="connsiteX26" fmla="*/ 331253 w 1064475"/>
              <a:gd name="connsiteY26" fmla="*/ 419100 h 1632249"/>
              <a:gd name="connsiteX27" fmla="*/ 350303 w 1064475"/>
              <a:gd name="connsiteY27" fmla="*/ 457200 h 1632249"/>
              <a:gd name="connsiteX28" fmla="*/ 445553 w 1064475"/>
              <a:gd name="connsiteY28" fmla="*/ 514350 h 1632249"/>
              <a:gd name="connsiteX29" fmla="*/ 483653 w 1064475"/>
              <a:gd name="connsiteY29" fmla="*/ 523875 h 1632249"/>
              <a:gd name="connsiteX30" fmla="*/ 512228 w 1064475"/>
              <a:gd name="connsiteY30" fmla="*/ 533400 h 1632249"/>
              <a:gd name="connsiteX31" fmla="*/ 626528 w 1064475"/>
              <a:gd name="connsiteY31" fmla="*/ 542925 h 1632249"/>
              <a:gd name="connsiteX32" fmla="*/ 702728 w 1064475"/>
              <a:gd name="connsiteY32" fmla="*/ 571500 h 1632249"/>
              <a:gd name="connsiteX33" fmla="*/ 769403 w 1064475"/>
              <a:gd name="connsiteY33" fmla="*/ 609600 h 1632249"/>
              <a:gd name="connsiteX34" fmla="*/ 807503 w 1064475"/>
              <a:gd name="connsiteY34" fmla="*/ 685800 h 1632249"/>
              <a:gd name="connsiteX35" fmla="*/ 759878 w 1064475"/>
              <a:gd name="connsiteY35" fmla="*/ 1600200 h 1632249"/>
              <a:gd name="connsiteX36" fmla="*/ 731303 w 1064475"/>
              <a:gd name="connsiteY36" fmla="*/ 1609725 h 1632249"/>
              <a:gd name="connsiteX37" fmla="*/ 521753 w 1064475"/>
              <a:gd name="connsiteY37" fmla="*/ 1581150 h 1632249"/>
              <a:gd name="connsiteX38" fmla="*/ 502703 w 1064475"/>
              <a:gd name="connsiteY38" fmla="*/ 1552575 h 1632249"/>
              <a:gd name="connsiteX39" fmla="*/ 483653 w 1064475"/>
              <a:gd name="connsiteY39" fmla="*/ 1514475 h 1632249"/>
              <a:gd name="connsiteX40" fmla="*/ 493178 w 1064475"/>
              <a:gd name="connsiteY40" fmla="*/ 1409700 h 1632249"/>
              <a:gd name="connsiteX41" fmla="*/ 636053 w 1064475"/>
              <a:gd name="connsiteY41" fmla="*/ 1457325 h 1632249"/>
              <a:gd name="connsiteX42" fmla="*/ 636053 w 1064475"/>
              <a:gd name="connsiteY42" fmla="*/ 1543050 h 163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064475" h="1632249">
                <a:moveTo>
                  <a:pt x="588428" y="0"/>
                </a:moveTo>
                <a:cubicBezTo>
                  <a:pt x="682510" y="78402"/>
                  <a:pt x="669963" y="42096"/>
                  <a:pt x="636053" y="228600"/>
                </a:cubicBezTo>
                <a:cubicBezTo>
                  <a:pt x="633643" y="241853"/>
                  <a:pt x="618254" y="249093"/>
                  <a:pt x="607478" y="257175"/>
                </a:cubicBezTo>
                <a:cubicBezTo>
                  <a:pt x="592667" y="268283"/>
                  <a:pt x="575552" y="275938"/>
                  <a:pt x="559853" y="285750"/>
                </a:cubicBezTo>
                <a:cubicBezTo>
                  <a:pt x="550145" y="291817"/>
                  <a:pt x="541739" y="300151"/>
                  <a:pt x="531278" y="304800"/>
                </a:cubicBezTo>
                <a:cubicBezTo>
                  <a:pt x="512928" y="312955"/>
                  <a:pt x="493178" y="317500"/>
                  <a:pt x="474128" y="323850"/>
                </a:cubicBezTo>
                <a:lnTo>
                  <a:pt x="445553" y="333375"/>
                </a:lnTo>
                <a:lnTo>
                  <a:pt x="416978" y="342900"/>
                </a:lnTo>
                <a:cubicBezTo>
                  <a:pt x="359828" y="339725"/>
                  <a:pt x="302241" y="341109"/>
                  <a:pt x="245528" y="333375"/>
                </a:cubicBezTo>
                <a:cubicBezTo>
                  <a:pt x="231459" y="331457"/>
                  <a:pt x="220479" y="319918"/>
                  <a:pt x="207428" y="314325"/>
                </a:cubicBezTo>
                <a:cubicBezTo>
                  <a:pt x="198200" y="310370"/>
                  <a:pt x="187833" y="309290"/>
                  <a:pt x="178853" y="304800"/>
                </a:cubicBezTo>
                <a:cubicBezTo>
                  <a:pt x="168614" y="299680"/>
                  <a:pt x="160739" y="290399"/>
                  <a:pt x="150278" y="285750"/>
                </a:cubicBezTo>
                <a:cubicBezTo>
                  <a:pt x="120463" y="272499"/>
                  <a:pt x="86693" y="265091"/>
                  <a:pt x="55028" y="257175"/>
                </a:cubicBezTo>
                <a:cubicBezTo>
                  <a:pt x="45503" y="244475"/>
                  <a:pt x="33553" y="233274"/>
                  <a:pt x="26453" y="219075"/>
                </a:cubicBezTo>
                <a:cubicBezTo>
                  <a:pt x="17473" y="201114"/>
                  <a:pt x="7403" y="161925"/>
                  <a:pt x="7403" y="161925"/>
                </a:cubicBezTo>
                <a:cubicBezTo>
                  <a:pt x="10230" y="130829"/>
                  <a:pt x="0" y="58557"/>
                  <a:pt x="35978" y="28575"/>
                </a:cubicBezTo>
                <a:cubicBezTo>
                  <a:pt x="46886" y="19485"/>
                  <a:pt x="61378" y="15875"/>
                  <a:pt x="74078" y="9525"/>
                </a:cubicBezTo>
                <a:cubicBezTo>
                  <a:pt x="99478" y="12700"/>
                  <a:pt x="126511" y="9543"/>
                  <a:pt x="150278" y="19050"/>
                </a:cubicBezTo>
                <a:cubicBezTo>
                  <a:pt x="160907" y="23302"/>
                  <a:pt x="164208" y="37386"/>
                  <a:pt x="169328" y="47625"/>
                </a:cubicBezTo>
                <a:cubicBezTo>
                  <a:pt x="208763" y="126495"/>
                  <a:pt x="143308" y="22883"/>
                  <a:pt x="197903" y="104775"/>
                </a:cubicBezTo>
                <a:cubicBezTo>
                  <a:pt x="201078" y="117475"/>
                  <a:pt x="203832" y="130288"/>
                  <a:pt x="207428" y="142875"/>
                </a:cubicBezTo>
                <a:cubicBezTo>
                  <a:pt x="210186" y="152529"/>
                  <a:pt x="214311" y="161764"/>
                  <a:pt x="216953" y="171450"/>
                </a:cubicBezTo>
                <a:cubicBezTo>
                  <a:pt x="223842" y="196709"/>
                  <a:pt x="227724" y="222812"/>
                  <a:pt x="236003" y="247650"/>
                </a:cubicBezTo>
                <a:cubicBezTo>
                  <a:pt x="239178" y="257175"/>
                  <a:pt x="241038" y="267245"/>
                  <a:pt x="245528" y="276225"/>
                </a:cubicBezTo>
                <a:cubicBezTo>
                  <a:pt x="253807" y="292784"/>
                  <a:pt x="265824" y="307291"/>
                  <a:pt x="274103" y="323850"/>
                </a:cubicBezTo>
                <a:cubicBezTo>
                  <a:pt x="315321" y="406287"/>
                  <a:pt x="235430" y="283042"/>
                  <a:pt x="312203" y="390525"/>
                </a:cubicBezTo>
                <a:cubicBezTo>
                  <a:pt x="318857" y="399840"/>
                  <a:pt x="325573" y="409161"/>
                  <a:pt x="331253" y="419100"/>
                </a:cubicBezTo>
                <a:cubicBezTo>
                  <a:pt x="338298" y="431428"/>
                  <a:pt x="340263" y="447160"/>
                  <a:pt x="350303" y="457200"/>
                </a:cubicBezTo>
                <a:cubicBezTo>
                  <a:pt x="363595" y="470492"/>
                  <a:pt x="421501" y="505331"/>
                  <a:pt x="445553" y="514350"/>
                </a:cubicBezTo>
                <a:cubicBezTo>
                  <a:pt x="457810" y="518947"/>
                  <a:pt x="471066" y="520279"/>
                  <a:pt x="483653" y="523875"/>
                </a:cubicBezTo>
                <a:cubicBezTo>
                  <a:pt x="493307" y="526633"/>
                  <a:pt x="502276" y="532073"/>
                  <a:pt x="512228" y="533400"/>
                </a:cubicBezTo>
                <a:cubicBezTo>
                  <a:pt x="550125" y="538453"/>
                  <a:pt x="588428" y="539750"/>
                  <a:pt x="626528" y="542925"/>
                </a:cubicBezTo>
                <a:cubicBezTo>
                  <a:pt x="651259" y="551169"/>
                  <a:pt x="679949" y="560111"/>
                  <a:pt x="702728" y="571500"/>
                </a:cubicBezTo>
                <a:cubicBezTo>
                  <a:pt x="725623" y="582948"/>
                  <a:pt x="747178" y="596900"/>
                  <a:pt x="769403" y="609600"/>
                </a:cubicBezTo>
                <a:cubicBezTo>
                  <a:pt x="774785" y="618571"/>
                  <a:pt x="807503" y="665294"/>
                  <a:pt x="807503" y="685800"/>
                </a:cubicBezTo>
                <a:cubicBezTo>
                  <a:pt x="807503" y="1133175"/>
                  <a:pt x="1064475" y="1469659"/>
                  <a:pt x="759878" y="1600200"/>
                </a:cubicBezTo>
                <a:cubicBezTo>
                  <a:pt x="750650" y="1604155"/>
                  <a:pt x="740828" y="1606550"/>
                  <a:pt x="731303" y="1609725"/>
                </a:cubicBezTo>
                <a:cubicBezTo>
                  <a:pt x="685275" y="1607302"/>
                  <a:pt x="572852" y="1632249"/>
                  <a:pt x="521753" y="1581150"/>
                </a:cubicBezTo>
                <a:cubicBezTo>
                  <a:pt x="513658" y="1573055"/>
                  <a:pt x="508383" y="1562514"/>
                  <a:pt x="502703" y="1552575"/>
                </a:cubicBezTo>
                <a:cubicBezTo>
                  <a:pt x="495658" y="1540247"/>
                  <a:pt x="490003" y="1527175"/>
                  <a:pt x="483653" y="1514475"/>
                </a:cubicBezTo>
                <a:cubicBezTo>
                  <a:pt x="486828" y="1479550"/>
                  <a:pt x="463107" y="1427743"/>
                  <a:pt x="493178" y="1409700"/>
                </a:cubicBezTo>
                <a:cubicBezTo>
                  <a:pt x="552236" y="1374265"/>
                  <a:pt x="631164" y="1398654"/>
                  <a:pt x="636053" y="1457325"/>
                </a:cubicBezTo>
                <a:cubicBezTo>
                  <a:pt x="638426" y="1485801"/>
                  <a:pt x="636053" y="1514475"/>
                  <a:pt x="636053" y="154305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6649542" y="3514725"/>
            <a:ext cx="1046658" cy="1231737"/>
          </a:xfrm>
          <a:custGeom>
            <a:avLst/>
            <a:gdLst>
              <a:gd name="connsiteX0" fmla="*/ 389433 w 1046658"/>
              <a:gd name="connsiteY0" fmla="*/ 152400 h 1231737"/>
              <a:gd name="connsiteX1" fmla="*/ 370383 w 1046658"/>
              <a:gd name="connsiteY1" fmla="*/ 19050 h 1231737"/>
              <a:gd name="connsiteX2" fmla="*/ 341808 w 1046658"/>
              <a:gd name="connsiteY2" fmla="*/ 0 h 1231737"/>
              <a:gd name="connsiteX3" fmla="*/ 189408 w 1046658"/>
              <a:gd name="connsiteY3" fmla="*/ 9525 h 1231737"/>
              <a:gd name="connsiteX4" fmla="*/ 160833 w 1046658"/>
              <a:gd name="connsiteY4" fmla="*/ 19050 h 1231737"/>
              <a:gd name="connsiteX5" fmla="*/ 141783 w 1046658"/>
              <a:gd name="connsiteY5" fmla="*/ 47625 h 1231737"/>
              <a:gd name="connsiteX6" fmla="*/ 103683 w 1046658"/>
              <a:gd name="connsiteY6" fmla="*/ 85725 h 1231737"/>
              <a:gd name="connsiteX7" fmla="*/ 46533 w 1046658"/>
              <a:gd name="connsiteY7" fmla="*/ 114300 h 1231737"/>
              <a:gd name="connsiteX8" fmla="*/ 37008 w 1046658"/>
              <a:gd name="connsiteY8" fmla="*/ 142875 h 1231737"/>
              <a:gd name="connsiteX9" fmla="*/ 8433 w 1046658"/>
              <a:gd name="connsiteY9" fmla="*/ 200025 h 1231737"/>
              <a:gd name="connsiteX10" fmla="*/ 27483 w 1046658"/>
              <a:gd name="connsiteY10" fmla="*/ 409575 h 1231737"/>
              <a:gd name="connsiteX11" fmla="*/ 46533 w 1046658"/>
              <a:gd name="connsiteY11" fmla="*/ 447675 h 1231737"/>
              <a:gd name="connsiteX12" fmla="*/ 65583 w 1046658"/>
              <a:gd name="connsiteY12" fmla="*/ 514350 h 1231737"/>
              <a:gd name="connsiteX13" fmla="*/ 84633 w 1046658"/>
              <a:gd name="connsiteY13" fmla="*/ 542925 h 1231737"/>
              <a:gd name="connsiteX14" fmla="*/ 113208 w 1046658"/>
              <a:gd name="connsiteY14" fmla="*/ 638175 h 1231737"/>
              <a:gd name="connsiteX15" fmla="*/ 132258 w 1046658"/>
              <a:gd name="connsiteY15" fmla="*/ 695325 h 1231737"/>
              <a:gd name="connsiteX16" fmla="*/ 122733 w 1046658"/>
              <a:gd name="connsiteY16" fmla="*/ 962025 h 1231737"/>
              <a:gd name="connsiteX17" fmla="*/ 113208 w 1046658"/>
              <a:gd name="connsiteY17" fmla="*/ 990600 h 1231737"/>
              <a:gd name="connsiteX18" fmla="*/ 103683 w 1046658"/>
              <a:gd name="connsiteY18" fmla="*/ 1028700 h 1231737"/>
              <a:gd name="connsiteX19" fmla="*/ 113208 w 1046658"/>
              <a:gd name="connsiteY19" fmla="*/ 1152525 h 1231737"/>
              <a:gd name="connsiteX20" fmla="*/ 151308 w 1046658"/>
              <a:gd name="connsiteY20" fmla="*/ 1171575 h 1231737"/>
              <a:gd name="connsiteX21" fmla="*/ 208458 w 1046658"/>
              <a:gd name="connsiteY21" fmla="*/ 1209675 h 1231737"/>
              <a:gd name="connsiteX22" fmla="*/ 484683 w 1046658"/>
              <a:gd name="connsiteY22" fmla="*/ 1190625 h 1231737"/>
              <a:gd name="connsiteX23" fmla="*/ 551358 w 1046658"/>
              <a:gd name="connsiteY23" fmla="*/ 1133475 h 1231737"/>
              <a:gd name="connsiteX24" fmla="*/ 589458 w 1046658"/>
              <a:gd name="connsiteY24" fmla="*/ 1076325 h 1231737"/>
              <a:gd name="connsiteX25" fmla="*/ 598983 w 1046658"/>
              <a:gd name="connsiteY25" fmla="*/ 1038225 h 1231737"/>
              <a:gd name="connsiteX26" fmla="*/ 608508 w 1046658"/>
              <a:gd name="connsiteY26" fmla="*/ 1009650 h 1231737"/>
              <a:gd name="connsiteX27" fmla="*/ 598983 w 1046658"/>
              <a:gd name="connsiteY27" fmla="*/ 828675 h 1231737"/>
              <a:gd name="connsiteX28" fmla="*/ 551358 w 1046658"/>
              <a:gd name="connsiteY28" fmla="*/ 800100 h 1231737"/>
              <a:gd name="connsiteX29" fmla="*/ 437058 w 1046658"/>
              <a:gd name="connsiteY29" fmla="*/ 838200 h 1231737"/>
              <a:gd name="connsiteX30" fmla="*/ 427533 w 1046658"/>
              <a:gd name="connsiteY30" fmla="*/ 866775 h 1231737"/>
              <a:gd name="connsiteX31" fmla="*/ 437058 w 1046658"/>
              <a:gd name="connsiteY31" fmla="*/ 981075 h 1231737"/>
              <a:gd name="connsiteX32" fmla="*/ 465633 w 1046658"/>
              <a:gd name="connsiteY32" fmla="*/ 1009650 h 1231737"/>
              <a:gd name="connsiteX33" fmla="*/ 503733 w 1046658"/>
              <a:gd name="connsiteY33" fmla="*/ 1038225 h 1231737"/>
              <a:gd name="connsiteX34" fmla="*/ 579933 w 1046658"/>
              <a:gd name="connsiteY34" fmla="*/ 1076325 h 1231737"/>
              <a:gd name="connsiteX35" fmla="*/ 846633 w 1046658"/>
              <a:gd name="connsiteY35" fmla="*/ 1104900 h 1231737"/>
              <a:gd name="connsiteX36" fmla="*/ 903783 w 1046658"/>
              <a:gd name="connsiteY36" fmla="*/ 1133475 h 1231737"/>
              <a:gd name="connsiteX37" fmla="*/ 989508 w 1046658"/>
              <a:gd name="connsiteY37" fmla="*/ 1171575 h 1231737"/>
              <a:gd name="connsiteX38" fmla="*/ 1027608 w 1046658"/>
              <a:gd name="connsiteY38" fmla="*/ 1200150 h 1231737"/>
              <a:gd name="connsiteX39" fmla="*/ 1046658 w 1046658"/>
              <a:gd name="connsiteY39" fmla="*/ 1228725 h 1231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46658" h="1231737">
                <a:moveTo>
                  <a:pt x="389433" y="152400"/>
                </a:moveTo>
                <a:cubicBezTo>
                  <a:pt x="383083" y="107950"/>
                  <a:pt x="383776" y="61907"/>
                  <a:pt x="370383" y="19050"/>
                </a:cubicBezTo>
                <a:cubicBezTo>
                  <a:pt x="366968" y="8123"/>
                  <a:pt x="353240" y="602"/>
                  <a:pt x="341808" y="0"/>
                </a:cubicBezTo>
                <a:lnTo>
                  <a:pt x="189408" y="9525"/>
                </a:lnTo>
                <a:cubicBezTo>
                  <a:pt x="179883" y="12700"/>
                  <a:pt x="168673" y="12778"/>
                  <a:pt x="160833" y="19050"/>
                </a:cubicBezTo>
                <a:cubicBezTo>
                  <a:pt x="151894" y="26201"/>
                  <a:pt x="149233" y="38933"/>
                  <a:pt x="141783" y="47625"/>
                </a:cubicBezTo>
                <a:cubicBezTo>
                  <a:pt x="130094" y="61262"/>
                  <a:pt x="117320" y="74036"/>
                  <a:pt x="103683" y="85725"/>
                </a:cubicBezTo>
                <a:cubicBezTo>
                  <a:pt x="80183" y="105868"/>
                  <a:pt x="74190" y="105081"/>
                  <a:pt x="46533" y="114300"/>
                </a:cubicBezTo>
                <a:cubicBezTo>
                  <a:pt x="43358" y="123825"/>
                  <a:pt x="41498" y="133895"/>
                  <a:pt x="37008" y="142875"/>
                </a:cubicBezTo>
                <a:cubicBezTo>
                  <a:pt x="79" y="216733"/>
                  <a:pt x="32374" y="128201"/>
                  <a:pt x="8433" y="200025"/>
                </a:cubicBezTo>
                <a:cubicBezTo>
                  <a:pt x="11596" y="260121"/>
                  <a:pt x="0" y="345449"/>
                  <a:pt x="27483" y="409575"/>
                </a:cubicBezTo>
                <a:cubicBezTo>
                  <a:pt x="33076" y="422626"/>
                  <a:pt x="41547" y="434380"/>
                  <a:pt x="46533" y="447675"/>
                </a:cubicBezTo>
                <a:cubicBezTo>
                  <a:pt x="55688" y="472090"/>
                  <a:pt x="54069" y="491323"/>
                  <a:pt x="65583" y="514350"/>
                </a:cubicBezTo>
                <a:cubicBezTo>
                  <a:pt x="70703" y="524589"/>
                  <a:pt x="78283" y="533400"/>
                  <a:pt x="84633" y="542925"/>
                </a:cubicBezTo>
                <a:cubicBezTo>
                  <a:pt x="99028" y="600506"/>
                  <a:pt x="90018" y="568606"/>
                  <a:pt x="113208" y="638175"/>
                </a:cubicBezTo>
                <a:lnTo>
                  <a:pt x="132258" y="695325"/>
                </a:lnTo>
                <a:cubicBezTo>
                  <a:pt x="129083" y="784225"/>
                  <a:pt x="128460" y="873253"/>
                  <a:pt x="122733" y="962025"/>
                </a:cubicBezTo>
                <a:cubicBezTo>
                  <a:pt x="122087" y="972044"/>
                  <a:pt x="115966" y="980946"/>
                  <a:pt x="113208" y="990600"/>
                </a:cubicBezTo>
                <a:cubicBezTo>
                  <a:pt x="109612" y="1003187"/>
                  <a:pt x="106858" y="1016000"/>
                  <a:pt x="103683" y="1028700"/>
                </a:cubicBezTo>
                <a:cubicBezTo>
                  <a:pt x="106858" y="1069975"/>
                  <a:pt x="100117" y="1113252"/>
                  <a:pt x="113208" y="1152525"/>
                </a:cubicBezTo>
                <a:cubicBezTo>
                  <a:pt x="117698" y="1165995"/>
                  <a:pt x="139132" y="1164270"/>
                  <a:pt x="151308" y="1171575"/>
                </a:cubicBezTo>
                <a:cubicBezTo>
                  <a:pt x="170941" y="1183355"/>
                  <a:pt x="208458" y="1209675"/>
                  <a:pt x="208458" y="1209675"/>
                </a:cubicBezTo>
                <a:cubicBezTo>
                  <a:pt x="300533" y="1203325"/>
                  <a:pt x="393021" y="1201409"/>
                  <a:pt x="484683" y="1190625"/>
                </a:cubicBezTo>
                <a:cubicBezTo>
                  <a:pt x="541325" y="1183961"/>
                  <a:pt x="528122" y="1172202"/>
                  <a:pt x="551358" y="1133475"/>
                </a:cubicBezTo>
                <a:cubicBezTo>
                  <a:pt x="563138" y="1113842"/>
                  <a:pt x="589458" y="1076325"/>
                  <a:pt x="589458" y="1076325"/>
                </a:cubicBezTo>
                <a:cubicBezTo>
                  <a:pt x="592633" y="1063625"/>
                  <a:pt x="595387" y="1050812"/>
                  <a:pt x="598983" y="1038225"/>
                </a:cubicBezTo>
                <a:cubicBezTo>
                  <a:pt x="601741" y="1028571"/>
                  <a:pt x="608508" y="1019690"/>
                  <a:pt x="608508" y="1009650"/>
                </a:cubicBezTo>
                <a:cubicBezTo>
                  <a:pt x="608508" y="949242"/>
                  <a:pt x="614878" y="886955"/>
                  <a:pt x="598983" y="828675"/>
                </a:cubicBezTo>
                <a:cubicBezTo>
                  <a:pt x="594112" y="810814"/>
                  <a:pt x="567233" y="809625"/>
                  <a:pt x="551358" y="800100"/>
                </a:cubicBezTo>
                <a:cubicBezTo>
                  <a:pt x="471673" y="808068"/>
                  <a:pt x="464137" y="784043"/>
                  <a:pt x="437058" y="838200"/>
                </a:cubicBezTo>
                <a:cubicBezTo>
                  <a:pt x="432568" y="847180"/>
                  <a:pt x="430708" y="857250"/>
                  <a:pt x="427533" y="866775"/>
                </a:cubicBezTo>
                <a:cubicBezTo>
                  <a:pt x="430708" y="904875"/>
                  <a:pt x="427207" y="944134"/>
                  <a:pt x="437058" y="981075"/>
                </a:cubicBezTo>
                <a:cubicBezTo>
                  <a:pt x="440529" y="994091"/>
                  <a:pt x="455406" y="1000884"/>
                  <a:pt x="465633" y="1009650"/>
                </a:cubicBezTo>
                <a:cubicBezTo>
                  <a:pt x="477686" y="1019981"/>
                  <a:pt x="490815" y="1028998"/>
                  <a:pt x="503733" y="1038225"/>
                </a:cubicBezTo>
                <a:cubicBezTo>
                  <a:pt x="525691" y="1053910"/>
                  <a:pt x="552810" y="1072215"/>
                  <a:pt x="579933" y="1076325"/>
                </a:cubicBezTo>
                <a:cubicBezTo>
                  <a:pt x="668333" y="1089719"/>
                  <a:pt x="846633" y="1104900"/>
                  <a:pt x="846633" y="1104900"/>
                </a:cubicBezTo>
                <a:cubicBezTo>
                  <a:pt x="918457" y="1128841"/>
                  <a:pt x="829925" y="1096546"/>
                  <a:pt x="903783" y="1133475"/>
                </a:cubicBezTo>
                <a:cubicBezTo>
                  <a:pt x="948945" y="1156056"/>
                  <a:pt x="949109" y="1146326"/>
                  <a:pt x="989508" y="1171575"/>
                </a:cubicBezTo>
                <a:cubicBezTo>
                  <a:pt x="1002970" y="1179989"/>
                  <a:pt x="1014908" y="1190625"/>
                  <a:pt x="1027608" y="1200150"/>
                </a:cubicBezTo>
                <a:cubicBezTo>
                  <a:pt x="1038137" y="1231737"/>
                  <a:pt x="1027093" y="1228725"/>
                  <a:pt x="1046658" y="122872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6186488" y="5099790"/>
            <a:ext cx="2764033" cy="1472460"/>
          </a:xfrm>
          <a:custGeom>
            <a:avLst/>
            <a:gdLst>
              <a:gd name="connsiteX0" fmla="*/ 871537 w 2764033"/>
              <a:gd name="connsiteY0" fmla="*/ 158010 h 1472460"/>
              <a:gd name="connsiteX1" fmla="*/ 857250 w 2764033"/>
              <a:gd name="connsiteY1" fmla="*/ 229448 h 1472460"/>
              <a:gd name="connsiteX2" fmla="*/ 914400 w 2764033"/>
              <a:gd name="connsiteY2" fmla="*/ 315173 h 1472460"/>
              <a:gd name="connsiteX3" fmla="*/ 957262 w 2764033"/>
              <a:gd name="connsiteY3" fmla="*/ 329460 h 1472460"/>
              <a:gd name="connsiteX4" fmla="*/ 1014412 w 2764033"/>
              <a:gd name="connsiteY4" fmla="*/ 372323 h 1472460"/>
              <a:gd name="connsiteX5" fmla="*/ 1357312 w 2764033"/>
              <a:gd name="connsiteY5" fmla="*/ 386610 h 1472460"/>
              <a:gd name="connsiteX6" fmla="*/ 1514475 w 2764033"/>
              <a:gd name="connsiteY6" fmla="*/ 329460 h 1472460"/>
              <a:gd name="connsiteX7" fmla="*/ 1557337 w 2764033"/>
              <a:gd name="connsiteY7" fmla="*/ 315173 h 1472460"/>
              <a:gd name="connsiteX8" fmla="*/ 1600200 w 2764033"/>
              <a:gd name="connsiteY8" fmla="*/ 272310 h 1472460"/>
              <a:gd name="connsiteX9" fmla="*/ 1828800 w 2764033"/>
              <a:gd name="connsiteY9" fmla="*/ 229448 h 1472460"/>
              <a:gd name="connsiteX10" fmla="*/ 1885950 w 2764033"/>
              <a:gd name="connsiteY10" fmla="*/ 200873 h 1472460"/>
              <a:gd name="connsiteX11" fmla="*/ 1985962 w 2764033"/>
              <a:gd name="connsiteY11" fmla="*/ 158010 h 1472460"/>
              <a:gd name="connsiteX12" fmla="*/ 2028825 w 2764033"/>
              <a:gd name="connsiteY12" fmla="*/ 115148 h 1472460"/>
              <a:gd name="connsiteX13" fmla="*/ 2143125 w 2764033"/>
              <a:gd name="connsiteY13" fmla="*/ 86573 h 1472460"/>
              <a:gd name="connsiteX14" fmla="*/ 2200275 w 2764033"/>
              <a:gd name="connsiteY14" fmla="*/ 57998 h 1472460"/>
              <a:gd name="connsiteX15" fmla="*/ 2428875 w 2764033"/>
              <a:gd name="connsiteY15" fmla="*/ 848 h 1472460"/>
              <a:gd name="connsiteX16" fmla="*/ 2571750 w 2764033"/>
              <a:gd name="connsiteY16" fmla="*/ 15135 h 1472460"/>
              <a:gd name="connsiteX17" fmla="*/ 2600325 w 2764033"/>
              <a:gd name="connsiteY17" fmla="*/ 57998 h 1472460"/>
              <a:gd name="connsiteX18" fmla="*/ 2643187 w 2764033"/>
              <a:gd name="connsiteY18" fmla="*/ 129435 h 1472460"/>
              <a:gd name="connsiteX19" fmla="*/ 2657475 w 2764033"/>
              <a:gd name="connsiteY19" fmla="*/ 172298 h 1472460"/>
              <a:gd name="connsiteX20" fmla="*/ 2686050 w 2764033"/>
              <a:gd name="connsiteY20" fmla="*/ 229448 h 1472460"/>
              <a:gd name="connsiteX21" fmla="*/ 2686050 w 2764033"/>
              <a:gd name="connsiteY21" fmla="*/ 958110 h 1472460"/>
              <a:gd name="connsiteX22" fmla="*/ 2643187 w 2764033"/>
              <a:gd name="connsiteY22" fmla="*/ 1072410 h 1472460"/>
              <a:gd name="connsiteX23" fmla="*/ 2486025 w 2764033"/>
              <a:gd name="connsiteY23" fmla="*/ 1258148 h 1472460"/>
              <a:gd name="connsiteX24" fmla="*/ 2428875 w 2764033"/>
              <a:gd name="connsiteY24" fmla="*/ 1315298 h 1472460"/>
              <a:gd name="connsiteX25" fmla="*/ 2386012 w 2764033"/>
              <a:gd name="connsiteY25" fmla="*/ 1358160 h 1472460"/>
              <a:gd name="connsiteX26" fmla="*/ 2286000 w 2764033"/>
              <a:gd name="connsiteY26" fmla="*/ 1386735 h 1472460"/>
              <a:gd name="connsiteX27" fmla="*/ 2243137 w 2764033"/>
              <a:gd name="connsiteY27" fmla="*/ 1401023 h 1472460"/>
              <a:gd name="connsiteX28" fmla="*/ 2185987 w 2764033"/>
              <a:gd name="connsiteY28" fmla="*/ 1429598 h 1472460"/>
              <a:gd name="connsiteX29" fmla="*/ 1928812 w 2764033"/>
              <a:gd name="connsiteY29" fmla="*/ 1458173 h 1472460"/>
              <a:gd name="connsiteX30" fmla="*/ 1271587 w 2764033"/>
              <a:gd name="connsiteY30" fmla="*/ 1472460 h 1472460"/>
              <a:gd name="connsiteX31" fmla="*/ 500062 w 2764033"/>
              <a:gd name="connsiteY31" fmla="*/ 1458173 h 1472460"/>
              <a:gd name="connsiteX32" fmla="*/ 442912 w 2764033"/>
              <a:gd name="connsiteY32" fmla="*/ 1443885 h 1472460"/>
              <a:gd name="connsiteX33" fmla="*/ 271462 w 2764033"/>
              <a:gd name="connsiteY33" fmla="*/ 1415310 h 1472460"/>
              <a:gd name="connsiteX34" fmla="*/ 85725 w 2764033"/>
              <a:gd name="connsiteY34" fmla="*/ 1372448 h 1472460"/>
              <a:gd name="connsiteX35" fmla="*/ 57150 w 2764033"/>
              <a:gd name="connsiteY35" fmla="*/ 1329585 h 1472460"/>
              <a:gd name="connsiteX36" fmla="*/ 14287 w 2764033"/>
              <a:gd name="connsiteY36" fmla="*/ 1286723 h 1472460"/>
              <a:gd name="connsiteX37" fmla="*/ 0 w 2764033"/>
              <a:gd name="connsiteY37" fmla="*/ 1215285 h 1472460"/>
              <a:gd name="connsiteX38" fmla="*/ 57150 w 2764033"/>
              <a:gd name="connsiteY38" fmla="*/ 1029548 h 1472460"/>
              <a:gd name="connsiteX39" fmla="*/ 142875 w 2764033"/>
              <a:gd name="connsiteY39" fmla="*/ 972398 h 1472460"/>
              <a:gd name="connsiteX40" fmla="*/ 228600 w 2764033"/>
              <a:gd name="connsiteY40" fmla="*/ 886673 h 1472460"/>
              <a:gd name="connsiteX41" fmla="*/ 285750 w 2764033"/>
              <a:gd name="connsiteY41" fmla="*/ 872385 h 1472460"/>
              <a:gd name="connsiteX42" fmla="*/ 342900 w 2764033"/>
              <a:gd name="connsiteY42" fmla="*/ 843810 h 1472460"/>
              <a:gd name="connsiteX43" fmla="*/ 428625 w 2764033"/>
              <a:gd name="connsiteY43" fmla="*/ 829523 h 1472460"/>
              <a:gd name="connsiteX44" fmla="*/ 714375 w 2764033"/>
              <a:gd name="connsiteY44" fmla="*/ 672360 h 1472460"/>
              <a:gd name="connsiteX45" fmla="*/ 814387 w 2764033"/>
              <a:gd name="connsiteY45" fmla="*/ 615210 h 1472460"/>
              <a:gd name="connsiteX46" fmla="*/ 900112 w 2764033"/>
              <a:gd name="connsiteY46" fmla="*/ 572348 h 1472460"/>
              <a:gd name="connsiteX47" fmla="*/ 942975 w 2764033"/>
              <a:gd name="connsiteY47" fmla="*/ 600923 h 1472460"/>
              <a:gd name="connsiteX48" fmla="*/ 971550 w 2764033"/>
              <a:gd name="connsiteY48" fmla="*/ 715223 h 1472460"/>
              <a:gd name="connsiteX49" fmla="*/ 942975 w 2764033"/>
              <a:gd name="connsiteY49" fmla="*/ 943823 h 1472460"/>
              <a:gd name="connsiteX50" fmla="*/ 814387 w 2764033"/>
              <a:gd name="connsiteY50" fmla="*/ 1029548 h 1472460"/>
              <a:gd name="connsiteX51" fmla="*/ 771525 w 2764033"/>
              <a:gd name="connsiteY51" fmla="*/ 1058123 h 1472460"/>
              <a:gd name="connsiteX52" fmla="*/ 700087 w 2764033"/>
              <a:gd name="connsiteY52" fmla="*/ 1143848 h 1472460"/>
              <a:gd name="connsiteX53" fmla="*/ 671512 w 2764033"/>
              <a:gd name="connsiteY53" fmla="*/ 1186710 h 1472460"/>
              <a:gd name="connsiteX54" fmla="*/ 628650 w 2764033"/>
              <a:gd name="connsiteY54" fmla="*/ 1172423 h 1472460"/>
              <a:gd name="connsiteX55" fmla="*/ 714375 w 2764033"/>
              <a:gd name="connsiteY55" fmla="*/ 1029548 h 1472460"/>
              <a:gd name="connsiteX56" fmla="*/ 914400 w 2764033"/>
              <a:gd name="connsiteY56" fmla="*/ 1072410 h 1472460"/>
              <a:gd name="connsiteX57" fmla="*/ 957262 w 2764033"/>
              <a:gd name="connsiteY57" fmla="*/ 1086698 h 1472460"/>
              <a:gd name="connsiteX58" fmla="*/ 1000125 w 2764033"/>
              <a:gd name="connsiteY58" fmla="*/ 1115273 h 1472460"/>
              <a:gd name="connsiteX59" fmla="*/ 1243012 w 2764033"/>
              <a:gd name="connsiteY59" fmla="*/ 1158135 h 1472460"/>
              <a:gd name="connsiteX60" fmla="*/ 1285875 w 2764033"/>
              <a:gd name="connsiteY60" fmla="*/ 1172423 h 1472460"/>
              <a:gd name="connsiteX61" fmla="*/ 1957387 w 2764033"/>
              <a:gd name="connsiteY61" fmla="*/ 1158135 h 1472460"/>
              <a:gd name="connsiteX62" fmla="*/ 2043112 w 2764033"/>
              <a:gd name="connsiteY62" fmla="*/ 1072410 h 1472460"/>
              <a:gd name="connsiteX63" fmla="*/ 2386012 w 2764033"/>
              <a:gd name="connsiteY63" fmla="*/ 958110 h 1472460"/>
              <a:gd name="connsiteX64" fmla="*/ 2528887 w 2764033"/>
              <a:gd name="connsiteY64" fmla="*/ 900960 h 1472460"/>
              <a:gd name="connsiteX65" fmla="*/ 2614612 w 2764033"/>
              <a:gd name="connsiteY65" fmla="*/ 858098 h 1472460"/>
              <a:gd name="connsiteX66" fmla="*/ 2686050 w 2764033"/>
              <a:gd name="connsiteY66" fmla="*/ 800948 h 1472460"/>
              <a:gd name="connsiteX67" fmla="*/ 2700337 w 2764033"/>
              <a:gd name="connsiteY67" fmla="*/ 486623 h 1472460"/>
              <a:gd name="connsiteX68" fmla="*/ 2614612 w 2764033"/>
              <a:gd name="connsiteY68" fmla="*/ 458048 h 1472460"/>
              <a:gd name="connsiteX69" fmla="*/ 1471612 w 2764033"/>
              <a:gd name="connsiteY69" fmla="*/ 600923 h 1472460"/>
              <a:gd name="connsiteX70" fmla="*/ 1400175 w 2764033"/>
              <a:gd name="connsiteY70" fmla="*/ 686648 h 1472460"/>
              <a:gd name="connsiteX71" fmla="*/ 1385887 w 2764033"/>
              <a:gd name="connsiteY71" fmla="*/ 729510 h 1472460"/>
              <a:gd name="connsiteX72" fmla="*/ 1371600 w 2764033"/>
              <a:gd name="connsiteY72" fmla="*/ 815235 h 1472460"/>
              <a:gd name="connsiteX73" fmla="*/ 1357312 w 2764033"/>
              <a:gd name="connsiteY73" fmla="*/ 858098 h 1472460"/>
              <a:gd name="connsiteX74" fmla="*/ 1400175 w 2764033"/>
              <a:gd name="connsiteY74" fmla="*/ 900960 h 1472460"/>
              <a:gd name="connsiteX75" fmla="*/ 1600200 w 2764033"/>
              <a:gd name="connsiteY75" fmla="*/ 872385 h 1472460"/>
              <a:gd name="connsiteX76" fmla="*/ 1714500 w 2764033"/>
              <a:gd name="connsiteY76" fmla="*/ 815235 h 1472460"/>
              <a:gd name="connsiteX77" fmla="*/ 1757362 w 2764033"/>
              <a:gd name="connsiteY77" fmla="*/ 772373 h 1472460"/>
              <a:gd name="connsiteX78" fmla="*/ 1857375 w 2764033"/>
              <a:gd name="connsiteY78" fmla="*/ 715223 h 147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2764033" h="1472460">
                <a:moveTo>
                  <a:pt x="871537" y="158010"/>
                </a:moveTo>
                <a:cubicBezTo>
                  <a:pt x="866775" y="181823"/>
                  <a:pt x="857250" y="205164"/>
                  <a:pt x="857250" y="229448"/>
                </a:cubicBezTo>
                <a:cubicBezTo>
                  <a:pt x="857250" y="264400"/>
                  <a:pt x="888629" y="297992"/>
                  <a:pt x="914400" y="315173"/>
                </a:cubicBezTo>
                <a:cubicBezTo>
                  <a:pt x="926931" y="323527"/>
                  <a:pt x="942975" y="324698"/>
                  <a:pt x="957262" y="329460"/>
                </a:cubicBezTo>
                <a:cubicBezTo>
                  <a:pt x="976312" y="343748"/>
                  <a:pt x="995035" y="358482"/>
                  <a:pt x="1014412" y="372323"/>
                </a:cubicBezTo>
                <a:cubicBezTo>
                  <a:pt x="1132698" y="456813"/>
                  <a:pt x="1086113" y="399525"/>
                  <a:pt x="1357312" y="386610"/>
                </a:cubicBezTo>
                <a:cubicBezTo>
                  <a:pt x="1456713" y="346850"/>
                  <a:pt x="1404423" y="366144"/>
                  <a:pt x="1514475" y="329460"/>
                </a:cubicBezTo>
                <a:lnTo>
                  <a:pt x="1557337" y="315173"/>
                </a:lnTo>
                <a:cubicBezTo>
                  <a:pt x="1571625" y="300885"/>
                  <a:pt x="1582127" y="281346"/>
                  <a:pt x="1600200" y="272310"/>
                </a:cubicBezTo>
                <a:cubicBezTo>
                  <a:pt x="1663722" y="240549"/>
                  <a:pt x="1762721" y="236790"/>
                  <a:pt x="1828800" y="229448"/>
                </a:cubicBezTo>
                <a:cubicBezTo>
                  <a:pt x="1847850" y="219923"/>
                  <a:pt x="1866374" y="209263"/>
                  <a:pt x="1885950" y="200873"/>
                </a:cubicBezTo>
                <a:cubicBezTo>
                  <a:pt x="1932587" y="180885"/>
                  <a:pt x="1938578" y="191855"/>
                  <a:pt x="1985962" y="158010"/>
                </a:cubicBezTo>
                <a:cubicBezTo>
                  <a:pt x="2002404" y="146266"/>
                  <a:pt x="2012013" y="126356"/>
                  <a:pt x="2028825" y="115148"/>
                </a:cubicBezTo>
                <a:cubicBezTo>
                  <a:pt x="2047657" y="102594"/>
                  <a:pt x="2132816" y="88635"/>
                  <a:pt x="2143125" y="86573"/>
                </a:cubicBezTo>
                <a:cubicBezTo>
                  <a:pt x="2162175" y="77048"/>
                  <a:pt x="2180259" y="65277"/>
                  <a:pt x="2200275" y="57998"/>
                </a:cubicBezTo>
                <a:cubicBezTo>
                  <a:pt x="2264135" y="34776"/>
                  <a:pt x="2365691" y="14889"/>
                  <a:pt x="2428875" y="848"/>
                </a:cubicBezTo>
                <a:cubicBezTo>
                  <a:pt x="2476500" y="5610"/>
                  <a:pt x="2526344" y="0"/>
                  <a:pt x="2571750" y="15135"/>
                </a:cubicBezTo>
                <a:cubicBezTo>
                  <a:pt x="2588040" y="20565"/>
                  <a:pt x="2591224" y="43437"/>
                  <a:pt x="2600325" y="57998"/>
                </a:cubicBezTo>
                <a:cubicBezTo>
                  <a:pt x="2615043" y="81547"/>
                  <a:pt x="2630768" y="104597"/>
                  <a:pt x="2643187" y="129435"/>
                </a:cubicBezTo>
                <a:cubicBezTo>
                  <a:pt x="2649922" y="142906"/>
                  <a:pt x="2651542" y="158455"/>
                  <a:pt x="2657475" y="172298"/>
                </a:cubicBezTo>
                <a:cubicBezTo>
                  <a:pt x="2665865" y="191874"/>
                  <a:pt x="2676525" y="210398"/>
                  <a:pt x="2686050" y="229448"/>
                </a:cubicBezTo>
                <a:cubicBezTo>
                  <a:pt x="2721596" y="513823"/>
                  <a:pt x="2723360" y="482410"/>
                  <a:pt x="2686050" y="958110"/>
                </a:cubicBezTo>
                <a:cubicBezTo>
                  <a:pt x="2682868" y="998676"/>
                  <a:pt x="2660239" y="1035464"/>
                  <a:pt x="2643187" y="1072410"/>
                </a:cubicBezTo>
                <a:cubicBezTo>
                  <a:pt x="2602852" y="1159803"/>
                  <a:pt x="2561271" y="1182902"/>
                  <a:pt x="2486025" y="1258148"/>
                </a:cubicBezTo>
                <a:lnTo>
                  <a:pt x="2428875" y="1315298"/>
                </a:lnTo>
                <a:cubicBezTo>
                  <a:pt x="2414587" y="1329585"/>
                  <a:pt x="2405440" y="1352609"/>
                  <a:pt x="2386012" y="1358160"/>
                </a:cubicBezTo>
                <a:lnTo>
                  <a:pt x="2286000" y="1386735"/>
                </a:lnTo>
                <a:cubicBezTo>
                  <a:pt x="2271575" y="1391063"/>
                  <a:pt x="2256980" y="1395090"/>
                  <a:pt x="2243137" y="1401023"/>
                </a:cubicBezTo>
                <a:cubicBezTo>
                  <a:pt x="2223561" y="1409413"/>
                  <a:pt x="2206942" y="1425788"/>
                  <a:pt x="2185987" y="1429598"/>
                </a:cubicBezTo>
                <a:cubicBezTo>
                  <a:pt x="2101126" y="1445027"/>
                  <a:pt x="2014970" y="1454134"/>
                  <a:pt x="1928812" y="1458173"/>
                </a:cubicBezTo>
                <a:cubicBezTo>
                  <a:pt x="1709926" y="1468433"/>
                  <a:pt x="1490662" y="1467698"/>
                  <a:pt x="1271587" y="1472460"/>
                </a:cubicBezTo>
                <a:lnTo>
                  <a:pt x="500062" y="1458173"/>
                </a:lnTo>
                <a:cubicBezTo>
                  <a:pt x="480437" y="1457496"/>
                  <a:pt x="462212" y="1447504"/>
                  <a:pt x="442912" y="1443885"/>
                </a:cubicBezTo>
                <a:cubicBezTo>
                  <a:pt x="385966" y="1433208"/>
                  <a:pt x="328275" y="1426673"/>
                  <a:pt x="271462" y="1415310"/>
                </a:cubicBezTo>
                <a:cubicBezTo>
                  <a:pt x="113819" y="1383781"/>
                  <a:pt x="174663" y="1402093"/>
                  <a:pt x="85725" y="1372448"/>
                </a:cubicBezTo>
                <a:cubicBezTo>
                  <a:pt x="76200" y="1358160"/>
                  <a:pt x="68143" y="1342777"/>
                  <a:pt x="57150" y="1329585"/>
                </a:cubicBezTo>
                <a:cubicBezTo>
                  <a:pt x="44215" y="1314063"/>
                  <a:pt x="23323" y="1304795"/>
                  <a:pt x="14287" y="1286723"/>
                </a:cubicBezTo>
                <a:cubicBezTo>
                  <a:pt x="3427" y="1265003"/>
                  <a:pt x="4762" y="1239098"/>
                  <a:pt x="0" y="1215285"/>
                </a:cubicBezTo>
                <a:cubicBezTo>
                  <a:pt x="19050" y="1153373"/>
                  <a:pt x="24307" y="1085381"/>
                  <a:pt x="57150" y="1029548"/>
                </a:cubicBezTo>
                <a:cubicBezTo>
                  <a:pt x="74563" y="999947"/>
                  <a:pt x="116492" y="994384"/>
                  <a:pt x="142875" y="972398"/>
                </a:cubicBezTo>
                <a:cubicBezTo>
                  <a:pt x="173920" y="946527"/>
                  <a:pt x="189396" y="896474"/>
                  <a:pt x="228600" y="886673"/>
                </a:cubicBezTo>
                <a:cubicBezTo>
                  <a:pt x="247650" y="881910"/>
                  <a:pt x="267364" y="879280"/>
                  <a:pt x="285750" y="872385"/>
                </a:cubicBezTo>
                <a:cubicBezTo>
                  <a:pt x="305692" y="864907"/>
                  <a:pt x="322500" y="849930"/>
                  <a:pt x="342900" y="843810"/>
                </a:cubicBezTo>
                <a:cubicBezTo>
                  <a:pt x="370647" y="835486"/>
                  <a:pt x="400050" y="834285"/>
                  <a:pt x="428625" y="829523"/>
                </a:cubicBezTo>
                <a:cubicBezTo>
                  <a:pt x="512728" y="787471"/>
                  <a:pt x="638961" y="728920"/>
                  <a:pt x="714375" y="672360"/>
                </a:cubicBezTo>
                <a:cubicBezTo>
                  <a:pt x="852566" y="568718"/>
                  <a:pt x="705300" y="669754"/>
                  <a:pt x="814387" y="615210"/>
                </a:cubicBezTo>
                <a:cubicBezTo>
                  <a:pt x="925166" y="559820"/>
                  <a:pt x="792385" y="608256"/>
                  <a:pt x="900112" y="572348"/>
                </a:cubicBezTo>
                <a:cubicBezTo>
                  <a:pt x="914400" y="581873"/>
                  <a:pt x="935296" y="585564"/>
                  <a:pt x="942975" y="600923"/>
                </a:cubicBezTo>
                <a:cubicBezTo>
                  <a:pt x="960538" y="636049"/>
                  <a:pt x="971550" y="715223"/>
                  <a:pt x="971550" y="715223"/>
                </a:cubicBezTo>
                <a:cubicBezTo>
                  <a:pt x="962025" y="791423"/>
                  <a:pt x="977318" y="875137"/>
                  <a:pt x="942975" y="943823"/>
                </a:cubicBezTo>
                <a:cubicBezTo>
                  <a:pt x="919937" y="989899"/>
                  <a:pt x="857250" y="1000973"/>
                  <a:pt x="814387" y="1029548"/>
                </a:cubicBezTo>
                <a:lnTo>
                  <a:pt x="771525" y="1058123"/>
                </a:lnTo>
                <a:cubicBezTo>
                  <a:pt x="700579" y="1164540"/>
                  <a:pt x="791761" y="1033839"/>
                  <a:pt x="700087" y="1143848"/>
                </a:cubicBezTo>
                <a:cubicBezTo>
                  <a:pt x="689094" y="1157039"/>
                  <a:pt x="681037" y="1172423"/>
                  <a:pt x="671512" y="1186710"/>
                </a:cubicBezTo>
                <a:cubicBezTo>
                  <a:pt x="657225" y="1181948"/>
                  <a:pt x="628650" y="1187483"/>
                  <a:pt x="628650" y="1172423"/>
                </a:cubicBezTo>
                <a:cubicBezTo>
                  <a:pt x="628650" y="1045421"/>
                  <a:pt x="644524" y="1052831"/>
                  <a:pt x="714375" y="1029548"/>
                </a:cubicBezTo>
                <a:cubicBezTo>
                  <a:pt x="858559" y="1047570"/>
                  <a:pt x="792252" y="1031693"/>
                  <a:pt x="914400" y="1072410"/>
                </a:cubicBezTo>
                <a:cubicBezTo>
                  <a:pt x="928687" y="1077173"/>
                  <a:pt x="944731" y="1078344"/>
                  <a:pt x="957262" y="1086698"/>
                </a:cubicBezTo>
                <a:cubicBezTo>
                  <a:pt x="971550" y="1096223"/>
                  <a:pt x="983987" y="1109405"/>
                  <a:pt x="1000125" y="1115273"/>
                </a:cubicBezTo>
                <a:cubicBezTo>
                  <a:pt x="1086003" y="1146501"/>
                  <a:pt x="1152548" y="1148084"/>
                  <a:pt x="1243012" y="1158135"/>
                </a:cubicBezTo>
                <a:cubicBezTo>
                  <a:pt x="1257300" y="1162898"/>
                  <a:pt x="1271107" y="1169469"/>
                  <a:pt x="1285875" y="1172423"/>
                </a:cubicBezTo>
                <a:cubicBezTo>
                  <a:pt x="1508684" y="1216985"/>
                  <a:pt x="1726210" y="1169694"/>
                  <a:pt x="1957387" y="1158135"/>
                </a:cubicBezTo>
                <a:cubicBezTo>
                  <a:pt x="1985962" y="1129560"/>
                  <a:pt x="2006492" y="1089499"/>
                  <a:pt x="2043112" y="1072410"/>
                </a:cubicBezTo>
                <a:cubicBezTo>
                  <a:pt x="2152291" y="1021460"/>
                  <a:pt x="2274147" y="1002856"/>
                  <a:pt x="2386012" y="958110"/>
                </a:cubicBezTo>
                <a:cubicBezTo>
                  <a:pt x="2433637" y="939060"/>
                  <a:pt x="2481894" y="921519"/>
                  <a:pt x="2528887" y="900960"/>
                </a:cubicBezTo>
                <a:cubicBezTo>
                  <a:pt x="2558156" y="888155"/>
                  <a:pt x="2587659" y="875250"/>
                  <a:pt x="2614612" y="858098"/>
                </a:cubicBezTo>
                <a:cubicBezTo>
                  <a:pt x="2640340" y="841726"/>
                  <a:pt x="2662237" y="819998"/>
                  <a:pt x="2686050" y="800948"/>
                </a:cubicBezTo>
                <a:cubicBezTo>
                  <a:pt x="2741058" y="690932"/>
                  <a:pt x="2764033" y="668611"/>
                  <a:pt x="2700337" y="486623"/>
                </a:cubicBezTo>
                <a:cubicBezTo>
                  <a:pt x="2690387" y="458193"/>
                  <a:pt x="2614612" y="458048"/>
                  <a:pt x="2614612" y="458048"/>
                </a:cubicBezTo>
                <a:cubicBezTo>
                  <a:pt x="2118232" y="479022"/>
                  <a:pt x="1775527" y="297008"/>
                  <a:pt x="1471612" y="600923"/>
                </a:cubicBezTo>
                <a:cubicBezTo>
                  <a:pt x="1440012" y="632523"/>
                  <a:pt x="1420068" y="646863"/>
                  <a:pt x="1400175" y="686648"/>
                </a:cubicBezTo>
                <a:cubicBezTo>
                  <a:pt x="1393440" y="700118"/>
                  <a:pt x="1390650" y="715223"/>
                  <a:pt x="1385887" y="729510"/>
                </a:cubicBezTo>
                <a:cubicBezTo>
                  <a:pt x="1381125" y="758085"/>
                  <a:pt x="1377884" y="786956"/>
                  <a:pt x="1371600" y="815235"/>
                </a:cubicBezTo>
                <a:cubicBezTo>
                  <a:pt x="1368333" y="829937"/>
                  <a:pt x="1352549" y="843810"/>
                  <a:pt x="1357312" y="858098"/>
                </a:cubicBezTo>
                <a:cubicBezTo>
                  <a:pt x="1363702" y="877267"/>
                  <a:pt x="1385887" y="886673"/>
                  <a:pt x="1400175" y="900960"/>
                </a:cubicBezTo>
                <a:cubicBezTo>
                  <a:pt x="1466850" y="891435"/>
                  <a:pt x="1534293" y="886260"/>
                  <a:pt x="1600200" y="872385"/>
                </a:cubicBezTo>
                <a:cubicBezTo>
                  <a:pt x="1635335" y="864988"/>
                  <a:pt x="1685278" y="839587"/>
                  <a:pt x="1714500" y="815235"/>
                </a:cubicBezTo>
                <a:cubicBezTo>
                  <a:pt x="1730022" y="802300"/>
                  <a:pt x="1741198" y="784496"/>
                  <a:pt x="1757362" y="772373"/>
                </a:cubicBezTo>
                <a:cubicBezTo>
                  <a:pt x="1789594" y="748199"/>
                  <a:pt x="1822498" y="732661"/>
                  <a:pt x="1857375" y="71522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3000375" y="5207635"/>
            <a:ext cx="714375" cy="1078865"/>
          </a:xfrm>
          <a:custGeom>
            <a:avLst/>
            <a:gdLst>
              <a:gd name="connsiteX0" fmla="*/ 600075 w 714375"/>
              <a:gd name="connsiteY0" fmla="*/ 478790 h 1078865"/>
              <a:gd name="connsiteX1" fmla="*/ 642938 w 714375"/>
              <a:gd name="connsiteY1" fmla="*/ 550228 h 1078865"/>
              <a:gd name="connsiteX2" fmla="*/ 685800 w 714375"/>
              <a:gd name="connsiteY2" fmla="*/ 593090 h 1078865"/>
              <a:gd name="connsiteX3" fmla="*/ 714375 w 714375"/>
              <a:gd name="connsiteY3" fmla="*/ 678815 h 1078865"/>
              <a:gd name="connsiteX4" fmla="*/ 700088 w 714375"/>
              <a:gd name="connsiteY4" fmla="*/ 907415 h 1078865"/>
              <a:gd name="connsiteX5" fmla="*/ 685800 w 714375"/>
              <a:gd name="connsiteY5" fmla="*/ 964565 h 1078865"/>
              <a:gd name="connsiteX6" fmla="*/ 642938 w 714375"/>
              <a:gd name="connsiteY6" fmla="*/ 993140 h 1078865"/>
              <a:gd name="connsiteX7" fmla="*/ 557213 w 714375"/>
              <a:gd name="connsiteY7" fmla="*/ 1021715 h 1078865"/>
              <a:gd name="connsiteX8" fmla="*/ 514350 w 714375"/>
              <a:gd name="connsiteY8" fmla="*/ 1050290 h 1078865"/>
              <a:gd name="connsiteX9" fmla="*/ 400050 w 714375"/>
              <a:gd name="connsiteY9" fmla="*/ 1078865 h 1078865"/>
              <a:gd name="connsiteX10" fmla="*/ 228600 w 714375"/>
              <a:gd name="connsiteY10" fmla="*/ 1064578 h 1078865"/>
              <a:gd name="connsiteX11" fmla="*/ 142875 w 714375"/>
              <a:gd name="connsiteY11" fmla="*/ 1036003 h 1078865"/>
              <a:gd name="connsiteX12" fmla="*/ 100013 w 714375"/>
              <a:gd name="connsiteY12" fmla="*/ 1021715 h 1078865"/>
              <a:gd name="connsiteX13" fmla="*/ 71438 w 714375"/>
              <a:gd name="connsiteY13" fmla="*/ 978853 h 1078865"/>
              <a:gd name="connsiteX14" fmla="*/ 28575 w 714375"/>
              <a:gd name="connsiteY14" fmla="*/ 935990 h 1078865"/>
              <a:gd name="connsiteX15" fmla="*/ 0 w 714375"/>
              <a:gd name="connsiteY15" fmla="*/ 878840 h 1078865"/>
              <a:gd name="connsiteX16" fmla="*/ 14288 w 714375"/>
              <a:gd name="connsiteY16" fmla="*/ 607378 h 1078865"/>
              <a:gd name="connsiteX17" fmla="*/ 28575 w 714375"/>
              <a:gd name="connsiteY17" fmla="*/ 235903 h 1078865"/>
              <a:gd name="connsiteX18" fmla="*/ 85725 w 714375"/>
              <a:gd name="connsiteY18" fmla="*/ 107315 h 1078865"/>
              <a:gd name="connsiteX19" fmla="*/ 114300 w 714375"/>
              <a:gd name="connsiteY19" fmla="*/ 64453 h 1078865"/>
              <a:gd name="connsiteX20" fmla="*/ 171450 w 714375"/>
              <a:gd name="connsiteY20" fmla="*/ 50165 h 1078865"/>
              <a:gd name="connsiteX21" fmla="*/ 214313 w 714375"/>
              <a:gd name="connsiteY21" fmla="*/ 35878 h 1078865"/>
              <a:gd name="connsiteX22" fmla="*/ 314325 w 714375"/>
              <a:gd name="connsiteY22" fmla="*/ 7303 h 1078865"/>
              <a:gd name="connsiteX23" fmla="*/ 414338 w 714375"/>
              <a:gd name="connsiteY23" fmla="*/ 21590 h 1078865"/>
              <a:gd name="connsiteX24" fmla="*/ 500063 w 714375"/>
              <a:gd name="connsiteY24" fmla="*/ 78740 h 1078865"/>
              <a:gd name="connsiteX25" fmla="*/ 514350 w 714375"/>
              <a:gd name="connsiteY25" fmla="*/ 121603 h 1078865"/>
              <a:gd name="connsiteX26" fmla="*/ 557213 w 714375"/>
              <a:gd name="connsiteY26" fmla="*/ 178753 h 1078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4375" h="1078865">
                <a:moveTo>
                  <a:pt x="600075" y="478790"/>
                </a:moveTo>
                <a:cubicBezTo>
                  <a:pt x="614363" y="502603"/>
                  <a:pt x="626276" y="528012"/>
                  <a:pt x="642938" y="550228"/>
                </a:cubicBezTo>
                <a:cubicBezTo>
                  <a:pt x="655061" y="566392"/>
                  <a:pt x="675987" y="575427"/>
                  <a:pt x="685800" y="593090"/>
                </a:cubicBezTo>
                <a:cubicBezTo>
                  <a:pt x="700428" y="619420"/>
                  <a:pt x="714375" y="678815"/>
                  <a:pt x="714375" y="678815"/>
                </a:cubicBezTo>
                <a:cubicBezTo>
                  <a:pt x="709613" y="755015"/>
                  <a:pt x="707685" y="831445"/>
                  <a:pt x="700088" y="907415"/>
                </a:cubicBezTo>
                <a:cubicBezTo>
                  <a:pt x="698134" y="926954"/>
                  <a:pt x="696692" y="948227"/>
                  <a:pt x="685800" y="964565"/>
                </a:cubicBezTo>
                <a:cubicBezTo>
                  <a:pt x="676275" y="978852"/>
                  <a:pt x="658629" y="986166"/>
                  <a:pt x="642938" y="993140"/>
                </a:cubicBezTo>
                <a:cubicBezTo>
                  <a:pt x="615413" y="1005373"/>
                  <a:pt x="557213" y="1021715"/>
                  <a:pt x="557213" y="1021715"/>
                </a:cubicBezTo>
                <a:cubicBezTo>
                  <a:pt x="542925" y="1031240"/>
                  <a:pt x="529709" y="1042611"/>
                  <a:pt x="514350" y="1050290"/>
                </a:cubicBezTo>
                <a:cubicBezTo>
                  <a:pt x="485057" y="1064937"/>
                  <a:pt x="427228" y="1073430"/>
                  <a:pt x="400050" y="1078865"/>
                </a:cubicBezTo>
                <a:cubicBezTo>
                  <a:pt x="342900" y="1074103"/>
                  <a:pt x="285168" y="1074006"/>
                  <a:pt x="228600" y="1064578"/>
                </a:cubicBezTo>
                <a:cubicBezTo>
                  <a:pt x="198889" y="1059626"/>
                  <a:pt x="171450" y="1045528"/>
                  <a:pt x="142875" y="1036003"/>
                </a:cubicBezTo>
                <a:lnTo>
                  <a:pt x="100013" y="1021715"/>
                </a:lnTo>
                <a:cubicBezTo>
                  <a:pt x="90488" y="1007428"/>
                  <a:pt x="82431" y="992044"/>
                  <a:pt x="71438" y="978853"/>
                </a:cubicBezTo>
                <a:cubicBezTo>
                  <a:pt x="58503" y="963331"/>
                  <a:pt x="40319" y="952432"/>
                  <a:pt x="28575" y="935990"/>
                </a:cubicBezTo>
                <a:cubicBezTo>
                  <a:pt x="16195" y="918659"/>
                  <a:pt x="9525" y="897890"/>
                  <a:pt x="0" y="878840"/>
                </a:cubicBezTo>
                <a:cubicBezTo>
                  <a:pt x="4763" y="788353"/>
                  <a:pt x="10265" y="697901"/>
                  <a:pt x="14288" y="607378"/>
                </a:cubicBezTo>
                <a:cubicBezTo>
                  <a:pt x="19790" y="483584"/>
                  <a:pt x="20597" y="359562"/>
                  <a:pt x="28575" y="235903"/>
                </a:cubicBezTo>
                <a:cubicBezTo>
                  <a:pt x="33692" y="156589"/>
                  <a:pt x="41865" y="168720"/>
                  <a:pt x="85725" y="107315"/>
                </a:cubicBezTo>
                <a:cubicBezTo>
                  <a:pt x="95706" y="93342"/>
                  <a:pt x="100013" y="73978"/>
                  <a:pt x="114300" y="64453"/>
                </a:cubicBezTo>
                <a:cubicBezTo>
                  <a:pt x="130638" y="53561"/>
                  <a:pt x="152569" y="55559"/>
                  <a:pt x="171450" y="50165"/>
                </a:cubicBezTo>
                <a:cubicBezTo>
                  <a:pt x="185931" y="46028"/>
                  <a:pt x="199832" y="40015"/>
                  <a:pt x="214313" y="35878"/>
                </a:cubicBezTo>
                <a:cubicBezTo>
                  <a:pt x="339886" y="0"/>
                  <a:pt x="211563" y="41556"/>
                  <a:pt x="314325" y="7303"/>
                </a:cubicBezTo>
                <a:cubicBezTo>
                  <a:pt x="347663" y="12065"/>
                  <a:pt x="382907" y="9501"/>
                  <a:pt x="414338" y="21590"/>
                </a:cubicBezTo>
                <a:cubicBezTo>
                  <a:pt x="446392" y="33918"/>
                  <a:pt x="500063" y="78740"/>
                  <a:pt x="500063" y="78740"/>
                </a:cubicBezTo>
                <a:cubicBezTo>
                  <a:pt x="504825" y="93028"/>
                  <a:pt x="507615" y="108132"/>
                  <a:pt x="514350" y="121603"/>
                </a:cubicBezTo>
                <a:cubicBezTo>
                  <a:pt x="530505" y="153913"/>
                  <a:pt x="537120" y="158660"/>
                  <a:pt x="557213" y="17875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4418237" y="285750"/>
            <a:ext cx="3039838" cy="3543300"/>
          </a:xfrm>
          <a:custGeom>
            <a:avLst/>
            <a:gdLst>
              <a:gd name="connsiteX0" fmla="*/ 825276 w 3039838"/>
              <a:gd name="connsiteY0" fmla="*/ 3543300 h 3543300"/>
              <a:gd name="connsiteX1" fmla="*/ 853851 w 3039838"/>
              <a:gd name="connsiteY1" fmla="*/ 3386138 h 3543300"/>
              <a:gd name="connsiteX2" fmla="*/ 825276 w 3039838"/>
              <a:gd name="connsiteY2" fmla="*/ 3128963 h 3543300"/>
              <a:gd name="connsiteX3" fmla="*/ 796701 w 3039838"/>
              <a:gd name="connsiteY3" fmla="*/ 3071813 h 3543300"/>
              <a:gd name="connsiteX4" fmla="*/ 753838 w 3039838"/>
              <a:gd name="connsiteY4" fmla="*/ 3043238 h 3543300"/>
              <a:gd name="connsiteX5" fmla="*/ 610963 w 3039838"/>
              <a:gd name="connsiteY5" fmla="*/ 3000375 h 3543300"/>
              <a:gd name="connsiteX6" fmla="*/ 525238 w 3039838"/>
              <a:gd name="connsiteY6" fmla="*/ 2971800 h 3543300"/>
              <a:gd name="connsiteX7" fmla="*/ 482376 w 3039838"/>
              <a:gd name="connsiteY7" fmla="*/ 2957513 h 3543300"/>
              <a:gd name="connsiteX8" fmla="*/ 382363 w 3039838"/>
              <a:gd name="connsiteY8" fmla="*/ 2943225 h 3543300"/>
              <a:gd name="connsiteX9" fmla="*/ 310926 w 3039838"/>
              <a:gd name="connsiteY9" fmla="*/ 2928938 h 3543300"/>
              <a:gd name="connsiteX10" fmla="*/ 139476 w 3039838"/>
              <a:gd name="connsiteY10" fmla="*/ 2900363 h 3543300"/>
              <a:gd name="connsiteX11" fmla="*/ 68038 w 3039838"/>
              <a:gd name="connsiteY11" fmla="*/ 2871788 h 3543300"/>
              <a:gd name="connsiteX12" fmla="*/ 25176 w 3039838"/>
              <a:gd name="connsiteY12" fmla="*/ 2857500 h 3543300"/>
              <a:gd name="connsiteX13" fmla="*/ 82326 w 3039838"/>
              <a:gd name="connsiteY13" fmla="*/ 2571750 h 3543300"/>
              <a:gd name="connsiteX14" fmla="*/ 110901 w 3039838"/>
              <a:gd name="connsiteY14" fmla="*/ 2528888 h 3543300"/>
              <a:gd name="connsiteX15" fmla="*/ 210913 w 3039838"/>
              <a:gd name="connsiteY15" fmla="*/ 2400300 h 3543300"/>
              <a:gd name="connsiteX16" fmla="*/ 282351 w 3039838"/>
              <a:gd name="connsiteY16" fmla="*/ 2328863 h 3543300"/>
              <a:gd name="connsiteX17" fmla="*/ 339501 w 3039838"/>
              <a:gd name="connsiteY17" fmla="*/ 2243138 h 3543300"/>
              <a:gd name="connsiteX18" fmla="*/ 396651 w 3039838"/>
              <a:gd name="connsiteY18" fmla="*/ 2185988 h 3543300"/>
              <a:gd name="connsiteX19" fmla="*/ 482376 w 3039838"/>
              <a:gd name="connsiteY19" fmla="*/ 2071688 h 3543300"/>
              <a:gd name="connsiteX20" fmla="*/ 510951 w 3039838"/>
              <a:gd name="connsiteY20" fmla="*/ 2014538 h 3543300"/>
              <a:gd name="connsiteX21" fmla="*/ 568101 w 3039838"/>
              <a:gd name="connsiteY21" fmla="*/ 1914525 h 3543300"/>
              <a:gd name="connsiteX22" fmla="*/ 682401 w 3039838"/>
              <a:gd name="connsiteY22" fmla="*/ 1885950 h 3543300"/>
              <a:gd name="connsiteX23" fmla="*/ 782413 w 3039838"/>
              <a:gd name="connsiteY23" fmla="*/ 1843088 h 3543300"/>
              <a:gd name="connsiteX24" fmla="*/ 839563 w 3039838"/>
              <a:gd name="connsiteY24" fmla="*/ 1828800 h 3543300"/>
              <a:gd name="connsiteX25" fmla="*/ 896713 w 3039838"/>
              <a:gd name="connsiteY25" fmla="*/ 1800225 h 3543300"/>
              <a:gd name="connsiteX26" fmla="*/ 939576 w 3039838"/>
              <a:gd name="connsiteY26" fmla="*/ 1785938 h 3543300"/>
              <a:gd name="connsiteX27" fmla="*/ 1011013 w 3039838"/>
              <a:gd name="connsiteY27" fmla="*/ 1757363 h 3543300"/>
              <a:gd name="connsiteX28" fmla="*/ 1096738 w 3039838"/>
              <a:gd name="connsiteY28" fmla="*/ 1728788 h 3543300"/>
              <a:gd name="connsiteX29" fmla="*/ 1139601 w 3039838"/>
              <a:gd name="connsiteY29" fmla="*/ 1700213 h 3543300"/>
              <a:gd name="connsiteX30" fmla="*/ 1268188 w 3039838"/>
              <a:gd name="connsiteY30" fmla="*/ 1671638 h 3543300"/>
              <a:gd name="connsiteX31" fmla="*/ 1339626 w 3039838"/>
              <a:gd name="connsiteY31" fmla="*/ 1643063 h 3543300"/>
              <a:gd name="connsiteX32" fmla="*/ 1382488 w 3039838"/>
              <a:gd name="connsiteY32" fmla="*/ 1628775 h 3543300"/>
              <a:gd name="connsiteX33" fmla="*/ 1539651 w 3039838"/>
              <a:gd name="connsiteY33" fmla="*/ 1485900 h 3543300"/>
              <a:gd name="connsiteX34" fmla="*/ 1611088 w 3039838"/>
              <a:gd name="connsiteY34" fmla="*/ 1414463 h 3543300"/>
              <a:gd name="connsiteX35" fmla="*/ 1625376 w 3039838"/>
              <a:gd name="connsiteY35" fmla="*/ 1371600 h 3543300"/>
              <a:gd name="connsiteX36" fmla="*/ 1653951 w 3039838"/>
              <a:gd name="connsiteY36" fmla="*/ 1328738 h 3543300"/>
              <a:gd name="connsiteX37" fmla="*/ 1725388 w 3039838"/>
              <a:gd name="connsiteY37" fmla="*/ 1228725 h 3543300"/>
              <a:gd name="connsiteX38" fmla="*/ 1753963 w 3039838"/>
              <a:gd name="connsiteY38" fmla="*/ 1071563 h 3543300"/>
              <a:gd name="connsiteX39" fmla="*/ 1796826 w 3039838"/>
              <a:gd name="connsiteY39" fmla="*/ 657225 h 3543300"/>
              <a:gd name="connsiteX40" fmla="*/ 1839688 w 3039838"/>
              <a:gd name="connsiteY40" fmla="*/ 600075 h 3543300"/>
              <a:gd name="connsiteX41" fmla="*/ 1911126 w 3039838"/>
              <a:gd name="connsiteY41" fmla="*/ 557213 h 3543300"/>
              <a:gd name="connsiteX42" fmla="*/ 2011138 w 3039838"/>
              <a:gd name="connsiteY42" fmla="*/ 500063 h 3543300"/>
              <a:gd name="connsiteX43" fmla="*/ 2125438 w 3039838"/>
              <a:gd name="connsiteY43" fmla="*/ 471488 h 3543300"/>
              <a:gd name="connsiteX44" fmla="*/ 2225451 w 3039838"/>
              <a:gd name="connsiteY44" fmla="*/ 414338 h 3543300"/>
              <a:gd name="connsiteX45" fmla="*/ 2282601 w 3039838"/>
              <a:gd name="connsiteY45" fmla="*/ 385763 h 3543300"/>
              <a:gd name="connsiteX46" fmla="*/ 2325463 w 3039838"/>
              <a:gd name="connsiteY46" fmla="*/ 357188 h 3543300"/>
              <a:gd name="connsiteX47" fmla="*/ 2425476 w 3039838"/>
              <a:gd name="connsiteY47" fmla="*/ 328613 h 3543300"/>
              <a:gd name="connsiteX48" fmla="*/ 2539776 w 3039838"/>
              <a:gd name="connsiteY48" fmla="*/ 271463 h 3543300"/>
              <a:gd name="connsiteX49" fmla="*/ 2582638 w 3039838"/>
              <a:gd name="connsiteY49" fmla="*/ 242888 h 3543300"/>
              <a:gd name="connsiteX50" fmla="*/ 2654076 w 3039838"/>
              <a:gd name="connsiteY50" fmla="*/ 228600 h 3543300"/>
              <a:gd name="connsiteX51" fmla="*/ 2768376 w 3039838"/>
              <a:gd name="connsiteY51" fmla="*/ 171450 h 3543300"/>
              <a:gd name="connsiteX52" fmla="*/ 2925538 w 3039838"/>
              <a:gd name="connsiteY52" fmla="*/ 100013 h 3543300"/>
              <a:gd name="connsiteX53" fmla="*/ 2982688 w 3039838"/>
              <a:gd name="connsiteY53" fmla="*/ 57150 h 3543300"/>
              <a:gd name="connsiteX54" fmla="*/ 3025551 w 3039838"/>
              <a:gd name="connsiteY54" fmla="*/ 28575 h 3543300"/>
              <a:gd name="connsiteX55" fmla="*/ 3039838 w 3039838"/>
              <a:gd name="connsiteY55" fmla="*/ 0 h 3543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039838" h="3543300">
                <a:moveTo>
                  <a:pt x="825276" y="3543300"/>
                </a:moveTo>
                <a:cubicBezTo>
                  <a:pt x="834801" y="3490913"/>
                  <a:pt x="851805" y="3439345"/>
                  <a:pt x="853851" y="3386138"/>
                </a:cubicBezTo>
                <a:cubicBezTo>
                  <a:pt x="856555" y="3315829"/>
                  <a:pt x="858418" y="3206295"/>
                  <a:pt x="825276" y="3128963"/>
                </a:cubicBezTo>
                <a:cubicBezTo>
                  <a:pt x="816886" y="3109387"/>
                  <a:pt x="810336" y="3088175"/>
                  <a:pt x="796701" y="3071813"/>
                </a:cubicBezTo>
                <a:cubicBezTo>
                  <a:pt x="785708" y="3058621"/>
                  <a:pt x="769530" y="3050212"/>
                  <a:pt x="753838" y="3043238"/>
                </a:cubicBezTo>
                <a:cubicBezTo>
                  <a:pt x="683900" y="3012155"/>
                  <a:pt x="674898" y="3019556"/>
                  <a:pt x="610963" y="3000375"/>
                </a:cubicBezTo>
                <a:cubicBezTo>
                  <a:pt x="582113" y="2991720"/>
                  <a:pt x="553813" y="2981325"/>
                  <a:pt x="525238" y="2971800"/>
                </a:cubicBezTo>
                <a:cubicBezTo>
                  <a:pt x="510951" y="2967038"/>
                  <a:pt x="497285" y="2959643"/>
                  <a:pt x="482376" y="2957513"/>
                </a:cubicBezTo>
                <a:cubicBezTo>
                  <a:pt x="449038" y="2952750"/>
                  <a:pt x="415581" y="2948761"/>
                  <a:pt x="382363" y="2943225"/>
                </a:cubicBezTo>
                <a:cubicBezTo>
                  <a:pt x="358410" y="2939233"/>
                  <a:pt x="334879" y="2932930"/>
                  <a:pt x="310926" y="2928938"/>
                </a:cubicBezTo>
                <a:cubicBezTo>
                  <a:pt x="98265" y="2893495"/>
                  <a:pt x="307831" y="2934033"/>
                  <a:pt x="139476" y="2900363"/>
                </a:cubicBezTo>
                <a:cubicBezTo>
                  <a:pt x="115663" y="2890838"/>
                  <a:pt x="92052" y="2880793"/>
                  <a:pt x="68038" y="2871788"/>
                </a:cubicBezTo>
                <a:cubicBezTo>
                  <a:pt x="53937" y="2866500"/>
                  <a:pt x="26936" y="2872457"/>
                  <a:pt x="25176" y="2857500"/>
                </a:cubicBezTo>
                <a:cubicBezTo>
                  <a:pt x="0" y="2643507"/>
                  <a:pt x="6425" y="2678010"/>
                  <a:pt x="82326" y="2571750"/>
                </a:cubicBezTo>
                <a:cubicBezTo>
                  <a:pt x="92307" y="2557777"/>
                  <a:pt x="101376" y="2543175"/>
                  <a:pt x="110901" y="2528888"/>
                </a:cubicBezTo>
                <a:cubicBezTo>
                  <a:pt x="149937" y="2411774"/>
                  <a:pt x="82418" y="2593040"/>
                  <a:pt x="210913" y="2400300"/>
                </a:cubicBezTo>
                <a:cubicBezTo>
                  <a:pt x="249013" y="2343150"/>
                  <a:pt x="225201" y="2366963"/>
                  <a:pt x="282351" y="2328863"/>
                </a:cubicBezTo>
                <a:cubicBezTo>
                  <a:pt x="301401" y="2300288"/>
                  <a:pt x="315217" y="2267422"/>
                  <a:pt x="339501" y="2243138"/>
                </a:cubicBezTo>
                <a:cubicBezTo>
                  <a:pt x="358551" y="2224088"/>
                  <a:pt x="380111" y="2207254"/>
                  <a:pt x="396651" y="2185988"/>
                </a:cubicBezTo>
                <a:cubicBezTo>
                  <a:pt x="520914" y="2026220"/>
                  <a:pt x="368213" y="2185849"/>
                  <a:pt x="482376" y="2071688"/>
                </a:cubicBezTo>
                <a:cubicBezTo>
                  <a:pt x="491901" y="2052638"/>
                  <a:pt x="502561" y="2034115"/>
                  <a:pt x="510951" y="2014538"/>
                </a:cubicBezTo>
                <a:cubicBezTo>
                  <a:pt x="526440" y="1978397"/>
                  <a:pt x="526207" y="1937376"/>
                  <a:pt x="568101" y="1914525"/>
                </a:cubicBezTo>
                <a:cubicBezTo>
                  <a:pt x="602578" y="1895719"/>
                  <a:pt x="647275" y="1903513"/>
                  <a:pt x="682401" y="1885950"/>
                </a:cubicBezTo>
                <a:cubicBezTo>
                  <a:pt x="733204" y="1860548"/>
                  <a:pt x="733358" y="1857104"/>
                  <a:pt x="782413" y="1843088"/>
                </a:cubicBezTo>
                <a:cubicBezTo>
                  <a:pt x="801294" y="1837693"/>
                  <a:pt x="821177" y="1835695"/>
                  <a:pt x="839563" y="1828800"/>
                </a:cubicBezTo>
                <a:cubicBezTo>
                  <a:pt x="859505" y="1821322"/>
                  <a:pt x="877136" y="1808615"/>
                  <a:pt x="896713" y="1800225"/>
                </a:cubicBezTo>
                <a:cubicBezTo>
                  <a:pt x="910556" y="1794292"/>
                  <a:pt x="925474" y="1791226"/>
                  <a:pt x="939576" y="1785938"/>
                </a:cubicBezTo>
                <a:cubicBezTo>
                  <a:pt x="963590" y="1776933"/>
                  <a:pt x="986910" y="1766128"/>
                  <a:pt x="1011013" y="1757363"/>
                </a:cubicBezTo>
                <a:cubicBezTo>
                  <a:pt x="1039320" y="1747069"/>
                  <a:pt x="1069213" y="1741021"/>
                  <a:pt x="1096738" y="1728788"/>
                </a:cubicBezTo>
                <a:cubicBezTo>
                  <a:pt x="1112430" y="1721814"/>
                  <a:pt x="1123311" y="1705643"/>
                  <a:pt x="1139601" y="1700213"/>
                </a:cubicBezTo>
                <a:cubicBezTo>
                  <a:pt x="1181256" y="1686328"/>
                  <a:pt x="1225969" y="1683700"/>
                  <a:pt x="1268188" y="1671638"/>
                </a:cubicBezTo>
                <a:cubicBezTo>
                  <a:pt x="1292848" y="1664592"/>
                  <a:pt x="1315612" y="1652068"/>
                  <a:pt x="1339626" y="1643063"/>
                </a:cubicBezTo>
                <a:cubicBezTo>
                  <a:pt x="1353727" y="1637775"/>
                  <a:pt x="1368201" y="1633538"/>
                  <a:pt x="1382488" y="1628775"/>
                </a:cubicBezTo>
                <a:cubicBezTo>
                  <a:pt x="1438011" y="1587133"/>
                  <a:pt x="1500699" y="1544327"/>
                  <a:pt x="1539651" y="1485900"/>
                </a:cubicBezTo>
                <a:cubicBezTo>
                  <a:pt x="1577751" y="1428751"/>
                  <a:pt x="1553939" y="1452563"/>
                  <a:pt x="1611088" y="1414463"/>
                </a:cubicBezTo>
                <a:cubicBezTo>
                  <a:pt x="1615851" y="1400175"/>
                  <a:pt x="1618641" y="1385071"/>
                  <a:pt x="1625376" y="1371600"/>
                </a:cubicBezTo>
                <a:cubicBezTo>
                  <a:pt x="1633055" y="1356242"/>
                  <a:pt x="1643970" y="1342711"/>
                  <a:pt x="1653951" y="1328738"/>
                </a:cubicBezTo>
                <a:cubicBezTo>
                  <a:pt x="1742547" y="1204703"/>
                  <a:pt x="1658054" y="1329727"/>
                  <a:pt x="1725388" y="1228725"/>
                </a:cubicBezTo>
                <a:cubicBezTo>
                  <a:pt x="1740282" y="1169151"/>
                  <a:pt x="1749867" y="1139143"/>
                  <a:pt x="1753963" y="1071563"/>
                </a:cubicBezTo>
                <a:cubicBezTo>
                  <a:pt x="1773664" y="746499"/>
                  <a:pt x="1698856" y="794384"/>
                  <a:pt x="1796826" y="657225"/>
                </a:cubicBezTo>
                <a:cubicBezTo>
                  <a:pt x="1810667" y="637848"/>
                  <a:pt x="1821767" y="615756"/>
                  <a:pt x="1839688" y="600075"/>
                </a:cubicBezTo>
                <a:cubicBezTo>
                  <a:pt x="1860587" y="581788"/>
                  <a:pt x="1887577" y="571931"/>
                  <a:pt x="1911126" y="557213"/>
                </a:cubicBezTo>
                <a:cubicBezTo>
                  <a:pt x="1946962" y="534816"/>
                  <a:pt x="1969325" y="514001"/>
                  <a:pt x="2011138" y="500063"/>
                </a:cubicBezTo>
                <a:cubicBezTo>
                  <a:pt x="2048395" y="487644"/>
                  <a:pt x="2088181" y="483907"/>
                  <a:pt x="2125438" y="471488"/>
                </a:cubicBezTo>
                <a:cubicBezTo>
                  <a:pt x="2177247" y="454218"/>
                  <a:pt x="2181555" y="439421"/>
                  <a:pt x="2225451" y="414338"/>
                </a:cubicBezTo>
                <a:cubicBezTo>
                  <a:pt x="2243943" y="403771"/>
                  <a:pt x="2264109" y="396330"/>
                  <a:pt x="2282601" y="385763"/>
                </a:cubicBezTo>
                <a:cubicBezTo>
                  <a:pt x="2297510" y="377244"/>
                  <a:pt x="2309680" y="363952"/>
                  <a:pt x="2325463" y="357188"/>
                </a:cubicBezTo>
                <a:cubicBezTo>
                  <a:pt x="2516445" y="275337"/>
                  <a:pt x="2272546" y="398126"/>
                  <a:pt x="2425476" y="328613"/>
                </a:cubicBezTo>
                <a:cubicBezTo>
                  <a:pt x="2464255" y="310986"/>
                  <a:pt x="2504333" y="295092"/>
                  <a:pt x="2539776" y="271463"/>
                </a:cubicBezTo>
                <a:cubicBezTo>
                  <a:pt x="2554063" y="261938"/>
                  <a:pt x="2566560" y="248917"/>
                  <a:pt x="2582638" y="242888"/>
                </a:cubicBezTo>
                <a:cubicBezTo>
                  <a:pt x="2605376" y="234361"/>
                  <a:pt x="2630517" y="234490"/>
                  <a:pt x="2654076" y="228600"/>
                </a:cubicBezTo>
                <a:cubicBezTo>
                  <a:pt x="2718515" y="212490"/>
                  <a:pt x="2692817" y="209230"/>
                  <a:pt x="2768376" y="171450"/>
                </a:cubicBezTo>
                <a:cubicBezTo>
                  <a:pt x="2861992" y="124642"/>
                  <a:pt x="2768512" y="217784"/>
                  <a:pt x="2925538" y="100013"/>
                </a:cubicBezTo>
                <a:cubicBezTo>
                  <a:pt x="2944588" y="85725"/>
                  <a:pt x="2963311" y="70991"/>
                  <a:pt x="2982688" y="57150"/>
                </a:cubicBezTo>
                <a:cubicBezTo>
                  <a:pt x="2996661" y="47169"/>
                  <a:pt x="3013409" y="40717"/>
                  <a:pt x="3025551" y="28575"/>
                </a:cubicBezTo>
                <a:cubicBezTo>
                  <a:pt x="3033081" y="21045"/>
                  <a:pt x="3035076" y="9525"/>
                  <a:pt x="3039838" y="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1628775" y="3028950"/>
            <a:ext cx="2643188" cy="1614488"/>
          </a:xfrm>
          <a:custGeom>
            <a:avLst/>
            <a:gdLst>
              <a:gd name="connsiteX0" fmla="*/ 71438 w 2643188"/>
              <a:gd name="connsiteY0" fmla="*/ 1614488 h 1614488"/>
              <a:gd name="connsiteX1" fmla="*/ 57150 w 2643188"/>
              <a:gd name="connsiteY1" fmla="*/ 1528763 h 1614488"/>
              <a:gd name="connsiteX2" fmla="*/ 42863 w 2643188"/>
              <a:gd name="connsiteY2" fmla="*/ 1357313 h 1614488"/>
              <a:gd name="connsiteX3" fmla="*/ 28575 w 2643188"/>
              <a:gd name="connsiteY3" fmla="*/ 1314450 h 1614488"/>
              <a:gd name="connsiteX4" fmla="*/ 0 w 2643188"/>
              <a:gd name="connsiteY4" fmla="*/ 1157288 h 1614488"/>
              <a:gd name="connsiteX5" fmla="*/ 14288 w 2643188"/>
              <a:gd name="connsiteY5" fmla="*/ 942975 h 1614488"/>
              <a:gd name="connsiteX6" fmla="*/ 57150 w 2643188"/>
              <a:gd name="connsiteY6" fmla="*/ 785813 h 1614488"/>
              <a:gd name="connsiteX7" fmla="*/ 71438 w 2643188"/>
              <a:gd name="connsiteY7" fmla="*/ 742950 h 1614488"/>
              <a:gd name="connsiteX8" fmla="*/ 128588 w 2643188"/>
              <a:gd name="connsiteY8" fmla="*/ 657225 h 1614488"/>
              <a:gd name="connsiteX9" fmla="*/ 171450 w 2643188"/>
              <a:gd name="connsiteY9" fmla="*/ 600075 h 1614488"/>
              <a:gd name="connsiteX10" fmla="*/ 214313 w 2643188"/>
              <a:gd name="connsiteY10" fmla="*/ 571500 h 1614488"/>
              <a:gd name="connsiteX11" fmla="*/ 314325 w 2643188"/>
              <a:gd name="connsiteY11" fmla="*/ 400050 h 1614488"/>
              <a:gd name="connsiteX12" fmla="*/ 457200 w 2643188"/>
              <a:gd name="connsiteY12" fmla="*/ 242888 h 1614488"/>
              <a:gd name="connsiteX13" fmla="*/ 557213 w 2643188"/>
              <a:gd name="connsiteY13" fmla="*/ 157163 h 1614488"/>
              <a:gd name="connsiteX14" fmla="*/ 614363 w 2643188"/>
              <a:gd name="connsiteY14" fmla="*/ 142875 h 1614488"/>
              <a:gd name="connsiteX15" fmla="*/ 742950 w 2643188"/>
              <a:gd name="connsiteY15" fmla="*/ 85725 h 1614488"/>
              <a:gd name="connsiteX16" fmla="*/ 785813 w 2643188"/>
              <a:gd name="connsiteY16" fmla="*/ 71438 h 1614488"/>
              <a:gd name="connsiteX17" fmla="*/ 828675 w 2643188"/>
              <a:gd name="connsiteY17" fmla="*/ 57150 h 1614488"/>
              <a:gd name="connsiteX18" fmla="*/ 942975 w 2643188"/>
              <a:gd name="connsiteY18" fmla="*/ 28575 h 1614488"/>
              <a:gd name="connsiteX19" fmla="*/ 1057275 w 2643188"/>
              <a:gd name="connsiteY19" fmla="*/ 0 h 1614488"/>
              <a:gd name="connsiteX20" fmla="*/ 2514600 w 2643188"/>
              <a:gd name="connsiteY20" fmla="*/ 14288 h 1614488"/>
              <a:gd name="connsiteX21" fmla="*/ 2600325 w 2643188"/>
              <a:gd name="connsiteY21" fmla="*/ 42863 h 1614488"/>
              <a:gd name="connsiteX22" fmla="*/ 2643188 w 2643188"/>
              <a:gd name="connsiteY22" fmla="*/ 57150 h 161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643188" h="1614488">
                <a:moveTo>
                  <a:pt x="71438" y="1614488"/>
                </a:moveTo>
                <a:cubicBezTo>
                  <a:pt x="66675" y="1585913"/>
                  <a:pt x="60349" y="1557555"/>
                  <a:pt x="57150" y="1528763"/>
                </a:cubicBezTo>
                <a:cubicBezTo>
                  <a:pt x="50817" y="1471766"/>
                  <a:pt x="50442" y="1414158"/>
                  <a:pt x="42863" y="1357313"/>
                </a:cubicBezTo>
                <a:cubicBezTo>
                  <a:pt x="40873" y="1342385"/>
                  <a:pt x="31731" y="1329176"/>
                  <a:pt x="28575" y="1314450"/>
                </a:cubicBezTo>
                <a:cubicBezTo>
                  <a:pt x="17418" y="1262386"/>
                  <a:pt x="9525" y="1209675"/>
                  <a:pt x="0" y="1157288"/>
                </a:cubicBezTo>
                <a:cubicBezTo>
                  <a:pt x="4763" y="1085850"/>
                  <a:pt x="7164" y="1014216"/>
                  <a:pt x="14288" y="942975"/>
                </a:cubicBezTo>
                <a:cubicBezTo>
                  <a:pt x="20058" y="885274"/>
                  <a:pt x="38787" y="840903"/>
                  <a:pt x="57150" y="785813"/>
                </a:cubicBezTo>
                <a:cubicBezTo>
                  <a:pt x="61913" y="771525"/>
                  <a:pt x="63084" y="755481"/>
                  <a:pt x="71438" y="742950"/>
                </a:cubicBezTo>
                <a:cubicBezTo>
                  <a:pt x="90488" y="714375"/>
                  <a:pt x="107982" y="684699"/>
                  <a:pt x="128588" y="657225"/>
                </a:cubicBezTo>
                <a:cubicBezTo>
                  <a:pt x="142875" y="638175"/>
                  <a:pt x="154612" y="616913"/>
                  <a:pt x="171450" y="600075"/>
                </a:cubicBezTo>
                <a:cubicBezTo>
                  <a:pt x="183592" y="587933"/>
                  <a:pt x="200025" y="581025"/>
                  <a:pt x="214313" y="571500"/>
                </a:cubicBezTo>
                <a:cubicBezTo>
                  <a:pt x="239654" y="470132"/>
                  <a:pt x="218022" y="525243"/>
                  <a:pt x="314325" y="400050"/>
                </a:cubicBezTo>
                <a:cubicBezTo>
                  <a:pt x="382986" y="310791"/>
                  <a:pt x="368112" y="331976"/>
                  <a:pt x="457200" y="242888"/>
                </a:cubicBezTo>
                <a:cubicBezTo>
                  <a:pt x="485797" y="214291"/>
                  <a:pt x="520554" y="175492"/>
                  <a:pt x="557213" y="157163"/>
                </a:cubicBezTo>
                <a:cubicBezTo>
                  <a:pt x="574776" y="148381"/>
                  <a:pt x="595313" y="147638"/>
                  <a:pt x="614363" y="142875"/>
                </a:cubicBezTo>
                <a:cubicBezTo>
                  <a:pt x="682286" y="97593"/>
                  <a:pt x="640936" y="119729"/>
                  <a:pt x="742950" y="85725"/>
                </a:cubicBezTo>
                <a:lnTo>
                  <a:pt x="785813" y="71438"/>
                </a:lnTo>
                <a:cubicBezTo>
                  <a:pt x="800100" y="66676"/>
                  <a:pt x="814064" y="60803"/>
                  <a:pt x="828675" y="57150"/>
                </a:cubicBezTo>
                <a:lnTo>
                  <a:pt x="942975" y="28575"/>
                </a:lnTo>
                <a:lnTo>
                  <a:pt x="1057275" y="0"/>
                </a:lnTo>
                <a:lnTo>
                  <a:pt x="2514600" y="14288"/>
                </a:lnTo>
                <a:cubicBezTo>
                  <a:pt x="2544709" y="15124"/>
                  <a:pt x="2571750" y="33338"/>
                  <a:pt x="2600325" y="42863"/>
                </a:cubicBezTo>
                <a:lnTo>
                  <a:pt x="2643188" y="57150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1826731" y="4014788"/>
            <a:ext cx="1320653" cy="442912"/>
          </a:xfrm>
          <a:custGeom>
            <a:avLst/>
            <a:gdLst>
              <a:gd name="connsiteX0" fmla="*/ 1116494 w 1320653"/>
              <a:gd name="connsiteY0" fmla="*/ 0 h 442912"/>
              <a:gd name="connsiteX1" fmla="*/ 1159357 w 1320653"/>
              <a:gd name="connsiteY1" fmla="*/ 357187 h 442912"/>
              <a:gd name="connsiteX2" fmla="*/ 1173644 w 1320653"/>
              <a:gd name="connsiteY2" fmla="*/ 414337 h 442912"/>
              <a:gd name="connsiteX3" fmla="*/ 1216507 w 1320653"/>
              <a:gd name="connsiteY3" fmla="*/ 442912 h 442912"/>
              <a:gd name="connsiteX4" fmla="*/ 1245082 w 1320653"/>
              <a:gd name="connsiteY4" fmla="*/ 285750 h 442912"/>
              <a:gd name="connsiteX5" fmla="*/ 1130782 w 1320653"/>
              <a:gd name="connsiteY5" fmla="*/ 271462 h 442912"/>
              <a:gd name="connsiteX6" fmla="*/ 959332 w 1320653"/>
              <a:gd name="connsiteY6" fmla="*/ 214312 h 442912"/>
              <a:gd name="connsiteX7" fmla="*/ 759307 w 1320653"/>
              <a:gd name="connsiteY7" fmla="*/ 200025 h 442912"/>
              <a:gd name="connsiteX8" fmla="*/ 716444 w 1320653"/>
              <a:gd name="connsiteY8" fmla="*/ 185737 h 442912"/>
              <a:gd name="connsiteX9" fmla="*/ 573569 w 1320653"/>
              <a:gd name="connsiteY9" fmla="*/ 157162 h 442912"/>
              <a:gd name="connsiteX10" fmla="*/ 344969 w 1320653"/>
              <a:gd name="connsiteY10" fmla="*/ 171450 h 442912"/>
              <a:gd name="connsiteX11" fmla="*/ 259244 w 1320653"/>
              <a:gd name="connsiteY11" fmla="*/ 228600 h 442912"/>
              <a:gd name="connsiteX12" fmla="*/ 159232 w 1320653"/>
              <a:gd name="connsiteY12" fmla="*/ 285750 h 442912"/>
              <a:gd name="connsiteX13" fmla="*/ 44932 w 1320653"/>
              <a:gd name="connsiteY13" fmla="*/ 271462 h 442912"/>
              <a:gd name="connsiteX14" fmla="*/ 30644 w 1320653"/>
              <a:gd name="connsiteY14" fmla="*/ 228600 h 442912"/>
              <a:gd name="connsiteX15" fmla="*/ 2069 w 1320653"/>
              <a:gd name="connsiteY15" fmla="*/ 185737 h 442912"/>
              <a:gd name="connsiteX16" fmla="*/ 16357 w 1320653"/>
              <a:gd name="connsiteY16" fmla="*/ 42862 h 442912"/>
              <a:gd name="connsiteX17" fmla="*/ 59219 w 1320653"/>
              <a:gd name="connsiteY17" fmla="*/ 28575 h 442912"/>
              <a:gd name="connsiteX18" fmla="*/ 173519 w 1320653"/>
              <a:gd name="connsiteY18" fmla="*/ 42862 h 442912"/>
              <a:gd name="connsiteX19" fmla="*/ 173519 w 1320653"/>
              <a:gd name="connsiteY19" fmla="*/ 114300 h 442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20653" h="442912">
                <a:moveTo>
                  <a:pt x="1116494" y="0"/>
                </a:moveTo>
                <a:cubicBezTo>
                  <a:pt x="1131987" y="232379"/>
                  <a:pt x="1118115" y="164724"/>
                  <a:pt x="1159357" y="357187"/>
                </a:cubicBezTo>
                <a:cubicBezTo>
                  <a:pt x="1163471" y="376387"/>
                  <a:pt x="1162752" y="397999"/>
                  <a:pt x="1173644" y="414337"/>
                </a:cubicBezTo>
                <a:cubicBezTo>
                  <a:pt x="1183169" y="428625"/>
                  <a:pt x="1202219" y="433387"/>
                  <a:pt x="1216507" y="442912"/>
                </a:cubicBezTo>
                <a:cubicBezTo>
                  <a:pt x="1255589" y="403830"/>
                  <a:pt x="1320653" y="361321"/>
                  <a:pt x="1245082" y="285750"/>
                </a:cubicBezTo>
                <a:cubicBezTo>
                  <a:pt x="1217932" y="258599"/>
                  <a:pt x="1168882" y="276225"/>
                  <a:pt x="1130782" y="271462"/>
                </a:cubicBezTo>
                <a:cubicBezTo>
                  <a:pt x="1078388" y="250505"/>
                  <a:pt x="1014740" y="222227"/>
                  <a:pt x="959332" y="214312"/>
                </a:cubicBezTo>
                <a:cubicBezTo>
                  <a:pt x="893159" y="204859"/>
                  <a:pt x="825982" y="204787"/>
                  <a:pt x="759307" y="200025"/>
                </a:cubicBezTo>
                <a:cubicBezTo>
                  <a:pt x="745019" y="195262"/>
                  <a:pt x="731119" y="189124"/>
                  <a:pt x="716444" y="185737"/>
                </a:cubicBezTo>
                <a:cubicBezTo>
                  <a:pt x="669120" y="174816"/>
                  <a:pt x="573569" y="157162"/>
                  <a:pt x="573569" y="157162"/>
                </a:cubicBezTo>
                <a:cubicBezTo>
                  <a:pt x="497369" y="161925"/>
                  <a:pt x="419419" y="154529"/>
                  <a:pt x="344969" y="171450"/>
                </a:cubicBezTo>
                <a:cubicBezTo>
                  <a:pt x="311480" y="179061"/>
                  <a:pt x="289961" y="213241"/>
                  <a:pt x="259244" y="228600"/>
                </a:cubicBezTo>
                <a:cubicBezTo>
                  <a:pt x="186736" y="264854"/>
                  <a:pt x="219815" y="245361"/>
                  <a:pt x="159232" y="285750"/>
                </a:cubicBezTo>
                <a:cubicBezTo>
                  <a:pt x="121132" y="280987"/>
                  <a:pt x="80019" y="287056"/>
                  <a:pt x="44932" y="271462"/>
                </a:cubicBezTo>
                <a:cubicBezTo>
                  <a:pt x="31170" y="265345"/>
                  <a:pt x="37379" y="242070"/>
                  <a:pt x="30644" y="228600"/>
                </a:cubicBezTo>
                <a:cubicBezTo>
                  <a:pt x="22965" y="213241"/>
                  <a:pt x="11594" y="200025"/>
                  <a:pt x="2069" y="185737"/>
                </a:cubicBezTo>
                <a:cubicBezTo>
                  <a:pt x="6832" y="138112"/>
                  <a:pt x="0" y="87843"/>
                  <a:pt x="16357" y="42862"/>
                </a:cubicBezTo>
                <a:cubicBezTo>
                  <a:pt x="21504" y="28709"/>
                  <a:pt x="44159" y="28575"/>
                  <a:pt x="59219" y="28575"/>
                </a:cubicBezTo>
                <a:cubicBezTo>
                  <a:pt x="97615" y="28575"/>
                  <a:pt x="142802" y="19824"/>
                  <a:pt x="173519" y="42862"/>
                </a:cubicBezTo>
                <a:cubicBezTo>
                  <a:pt x="192569" y="57150"/>
                  <a:pt x="173519" y="90487"/>
                  <a:pt x="173519" y="1143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457200" y="2971800"/>
            <a:ext cx="1818090" cy="3692876"/>
          </a:xfrm>
          <a:custGeom>
            <a:avLst/>
            <a:gdLst>
              <a:gd name="connsiteX0" fmla="*/ 714375 w 1818090"/>
              <a:gd name="connsiteY0" fmla="*/ 0 h 3692876"/>
              <a:gd name="connsiteX1" fmla="*/ 742950 w 1818090"/>
              <a:gd name="connsiteY1" fmla="*/ 71438 h 3692876"/>
              <a:gd name="connsiteX2" fmla="*/ 785813 w 1818090"/>
              <a:gd name="connsiteY2" fmla="*/ 100013 h 3692876"/>
              <a:gd name="connsiteX3" fmla="*/ 814388 w 1818090"/>
              <a:gd name="connsiteY3" fmla="*/ 185738 h 3692876"/>
              <a:gd name="connsiteX4" fmla="*/ 785813 w 1818090"/>
              <a:gd name="connsiteY4" fmla="*/ 400050 h 3692876"/>
              <a:gd name="connsiteX5" fmla="*/ 742950 w 1818090"/>
              <a:gd name="connsiteY5" fmla="*/ 514350 h 3692876"/>
              <a:gd name="connsiteX6" fmla="*/ 714375 w 1818090"/>
              <a:gd name="connsiteY6" fmla="*/ 628650 h 3692876"/>
              <a:gd name="connsiteX7" fmla="*/ 700088 w 1818090"/>
              <a:gd name="connsiteY7" fmla="*/ 671513 h 3692876"/>
              <a:gd name="connsiteX8" fmla="*/ 685800 w 1818090"/>
              <a:gd name="connsiteY8" fmla="*/ 914400 h 3692876"/>
              <a:gd name="connsiteX9" fmla="*/ 614363 w 1818090"/>
              <a:gd name="connsiteY9" fmla="*/ 1100138 h 3692876"/>
              <a:gd name="connsiteX10" fmla="*/ 542925 w 1818090"/>
              <a:gd name="connsiteY10" fmla="*/ 1228725 h 3692876"/>
              <a:gd name="connsiteX11" fmla="*/ 514350 w 1818090"/>
              <a:gd name="connsiteY11" fmla="*/ 1271588 h 3692876"/>
              <a:gd name="connsiteX12" fmla="*/ 442913 w 1818090"/>
              <a:gd name="connsiteY12" fmla="*/ 1314450 h 3692876"/>
              <a:gd name="connsiteX13" fmla="*/ 342900 w 1818090"/>
              <a:gd name="connsiteY13" fmla="*/ 1357313 h 3692876"/>
              <a:gd name="connsiteX14" fmla="*/ 300038 w 1818090"/>
              <a:gd name="connsiteY14" fmla="*/ 1385888 h 3692876"/>
              <a:gd name="connsiteX15" fmla="*/ 185738 w 1818090"/>
              <a:gd name="connsiteY15" fmla="*/ 1414463 h 3692876"/>
              <a:gd name="connsiteX16" fmla="*/ 142875 w 1818090"/>
              <a:gd name="connsiteY16" fmla="*/ 1428750 h 3692876"/>
              <a:gd name="connsiteX17" fmla="*/ 71438 w 1818090"/>
              <a:gd name="connsiteY17" fmla="*/ 1514475 h 3692876"/>
              <a:gd name="connsiteX18" fmla="*/ 57150 w 1818090"/>
              <a:gd name="connsiteY18" fmla="*/ 1557338 h 3692876"/>
              <a:gd name="connsiteX19" fmla="*/ 28575 w 1818090"/>
              <a:gd name="connsiteY19" fmla="*/ 1600200 h 3692876"/>
              <a:gd name="connsiteX20" fmla="*/ 0 w 1818090"/>
              <a:gd name="connsiteY20" fmla="*/ 1657350 h 3692876"/>
              <a:gd name="connsiteX21" fmla="*/ 14288 w 1818090"/>
              <a:gd name="connsiteY21" fmla="*/ 1957388 h 3692876"/>
              <a:gd name="connsiteX22" fmla="*/ 28575 w 1818090"/>
              <a:gd name="connsiteY22" fmla="*/ 2000250 h 3692876"/>
              <a:gd name="connsiteX23" fmla="*/ 57150 w 1818090"/>
              <a:gd name="connsiteY23" fmla="*/ 2043113 h 3692876"/>
              <a:gd name="connsiteX24" fmla="*/ 100013 w 1818090"/>
              <a:gd name="connsiteY24" fmla="*/ 2071688 h 3692876"/>
              <a:gd name="connsiteX25" fmla="*/ 185738 w 1818090"/>
              <a:gd name="connsiteY25" fmla="*/ 2157413 h 3692876"/>
              <a:gd name="connsiteX26" fmla="*/ 271463 w 1818090"/>
              <a:gd name="connsiteY26" fmla="*/ 2214563 h 3692876"/>
              <a:gd name="connsiteX27" fmla="*/ 385763 w 1818090"/>
              <a:gd name="connsiteY27" fmla="*/ 2243138 h 3692876"/>
              <a:gd name="connsiteX28" fmla="*/ 428625 w 1818090"/>
              <a:gd name="connsiteY28" fmla="*/ 2257425 h 3692876"/>
              <a:gd name="connsiteX29" fmla="*/ 514350 w 1818090"/>
              <a:gd name="connsiteY29" fmla="*/ 2271713 h 3692876"/>
              <a:gd name="connsiteX30" fmla="*/ 614363 w 1818090"/>
              <a:gd name="connsiteY30" fmla="*/ 2343150 h 3692876"/>
              <a:gd name="connsiteX31" fmla="*/ 700088 w 1818090"/>
              <a:gd name="connsiteY31" fmla="*/ 2400300 h 3692876"/>
              <a:gd name="connsiteX32" fmla="*/ 742950 w 1818090"/>
              <a:gd name="connsiteY32" fmla="*/ 2428875 h 3692876"/>
              <a:gd name="connsiteX33" fmla="*/ 785813 w 1818090"/>
              <a:gd name="connsiteY33" fmla="*/ 2471738 h 3692876"/>
              <a:gd name="connsiteX34" fmla="*/ 814388 w 1818090"/>
              <a:gd name="connsiteY34" fmla="*/ 2557463 h 3692876"/>
              <a:gd name="connsiteX35" fmla="*/ 828675 w 1818090"/>
              <a:gd name="connsiteY35" fmla="*/ 2614613 h 3692876"/>
              <a:gd name="connsiteX36" fmla="*/ 857250 w 1818090"/>
              <a:gd name="connsiteY36" fmla="*/ 2657475 h 3692876"/>
              <a:gd name="connsiteX37" fmla="*/ 871538 w 1818090"/>
              <a:gd name="connsiteY37" fmla="*/ 2714625 h 3692876"/>
              <a:gd name="connsiteX38" fmla="*/ 900113 w 1818090"/>
              <a:gd name="connsiteY38" fmla="*/ 2886075 h 3692876"/>
              <a:gd name="connsiteX39" fmla="*/ 928688 w 1818090"/>
              <a:gd name="connsiteY39" fmla="*/ 2971800 h 3692876"/>
              <a:gd name="connsiteX40" fmla="*/ 985838 w 1818090"/>
              <a:gd name="connsiteY40" fmla="*/ 3057525 h 3692876"/>
              <a:gd name="connsiteX41" fmla="*/ 1028700 w 1818090"/>
              <a:gd name="connsiteY41" fmla="*/ 3143250 h 3692876"/>
              <a:gd name="connsiteX42" fmla="*/ 1085850 w 1818090"/>
              <a:gd name="connsiteY42" fmla="*/ 3328988 h 3692876"/>
              <a:gd name="connsiteX43" fmla="*/ 1114425 w 1818090"/>
              <a:gd name="connsiteY43" fmla="*/ 3414713 h 3692876"/>
              <a:gd name="connsiteX44" fmla="*/ 1143000 w 1818090"/>
              <a:gd name="connsiteY44" fmla="*/ 3457575 h 3692876"/>
              <a:gd name="connsiteX45" fmla="*/ 1200150 w 1818090"/>
              <a:gd name="connsiteY45" fmla="*/ 3557588 h 3692876"/>
              <a:gd name="connsiteX46" fmla="*/ 1243013 w 1818090"/>
              <a:gd name="connsiteY46" fmla="*/ 3571875 h 3692876"/>
              <a:gd name="connsiteX47" fmla="*/ 1328738 w 1818090"/>
              <a:gd name="connsiteY47" fmla="*/ 3629025 h 3692876"/>
              <a:gd name="connsiteX48" fmla="*/ 1514475 w 1818090"/>
              <a:gd name="connsiteY48" fmla="*/ 3686175 h 3692876"/>
              <a:gd name="connsiteX49" fmla="*/ 1785938 w 1818090"/>
              <a:gd name="connsiteY49" fmla="*/ 3671888 h 3692876"/>
              <a:gd name="connsiteX50" fmla="*/ 1814513 w 1818090"/>
              <a:gd name="connsiteY50" fmla="*/ 3614738 h 3692876"/>
              <a:gd name="connsiteX51" fmla="*/ 1800225 w 1818090"/>
              <a:gd name="connsiteY51" fmla="*/ 3443288 h 3692876"/>
              <a:gd name="connsiteX52" fmla="*/ 1757363 w 1818090"/>
              <a:gd name="connsiteY52" fmla="*/ 3414713 h 3692876"/>
              <a:gd name="connsiteX53" fmla="*/ 1614488 w 1818090"/>
              <a:gd name="connsiteY53" fmla="*/ 3371850 h 3692876"/>
              <a:gd name="connsiteX54" fmla="*/ 1528763 w 1818090"/>
              <a:gd name="connsiteY54" fmla="*/ 3343275 h 3692876"/>
              <a:gd name="connsiteX55" fmla="*/ 1485900 w 1818090"/>
              <a:gd name="connsiteY55" fmla="*/ 3314700 h 3692876"/>
              <a:gd name="connsiteX56" fmla="*/ 1400175 w 1818090"/>
              <a:gd name="connsiteY56" fmla="*/ 3286125 h 3692876"/>
              <a:gd name="connsiteX57" fmla="*/ 1357313 w 1818090"/>
              <a:gd name="connsiteY57" fmla="*/ 3243263 h 3692876"/>
              <a:gd name="connsiteX58" fmla="*/ 1343025 w 1818090"/>
              <a:gd name="connsiteY58" fmla="*/ 3200400 h 3692876"/>
              <a:gd name="connsiteX59" fmla="*/ 1371600 w 1818090"/>
              <a:gd name="connsiteY59" fmla="*/ 2857500 h 3692876"/>
              <a:gd name="connsiteX60" fmla="*/ 1414463 w 1818090"/>
              <a:gd name="connsiteY60" fmla="*/ 2771775 h 3692876"/>
              <a:gd name="connsiteX61" fmla="*/ 1457325 w 1818090"/>
              <a:gd name="connsiteY61" fmla="*/ 2728913 h 3692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818090" h="3692876">
                <a:moveTo>
                  <a:pt x="714375" y="0"/>
                </a:moveTo>
                <a:cubicBezTo>
                  <a:pt x="723900" y="23813"/>
                  <a:pt x="728043" y="50568"/>
                  <a:pt x="742950" y="71438"/>
                </a:cubicBezTo>
                <a:cubicBezTo>
                  <a:pt x="752931" y="85411"/>
                  <a:pt x="776712" y="85452"/>
                  <a:pt x="785813" y="100013"/>
                </a:cubicBezTo>
                <a:cubicBezTo>
                  <a:pt x="801777" y="125555"/>
                  <a:pt x="814388" y="185738"/>
                  <a:pt x="814388" y="185738"/>
                </a:cubicBezTo>
                <a:cubicBezTo>
                  <a:pt x="804863" y="257175"/>
                  <a:pt x="797053" y="328862"/>
                  <a:pt x="785813" y="400050"/>
                </a:cubicBezTo>
                <a:cubicBezTo>
                  <a:pt x="774837" y="469562"/>
                  <a:pt x="771111" y="448640"/>
                  <a:pt x="742950" y="514350"/>
                </a:cubicBezTo>
                <a:cubicBezTo>
                  <a:pt x="723357" y="560067"/>
                  <a:pt x="727790" y="574990"/>
                  <a:pt x="714375" y="628650"/>
                </a:cubicBezTo>
                <a:cubicBezTo>
                  <a:pt x="710722" y="643261"/>
                  <a:pt x="704850" y="657225"/>
                  <a:pt x="700088" y="671513"/>
                </a:cubicBezTo>
                <a:cubicBezTo>
                  <a:pt x="695325" y="752475"/>
                  <a:pt x="698132" y="834241"/>
                  <a:pt x="685800" y="914400"/>
                </a:cubicBezTo>
                <a:cubicBezTo>
                  <a:pt x="669586" y="1019790"/>
                  <a:pt x="647407" y="1023037"/>
                  <a:pt x="614363" y="1100138"/>
                </a:cubicBezTo>
                <a:cubicBezTo>
                  <a:pt x="569097" y="1205756"/>
                  <a:pt x="654303" y="1061657"/>
                  <a:pt x="542925" y="1228725"/>
                </a:cubicBezTo>
                <a:cubicBezTo>
                  <a:pt x="533400" y="1243013"/>
                  <a:pt x="529075" y="1262753"/>
                  <a:pt x="514350" y="1271588"/>
                </a:cubicBezTo>
                <a:cubicBezTo>
                  <a:pt x="490538" y="1285875"/>
                  <a:pt x="467751" y="1302031"/>
                  <a:pt x="442913" y="1314450"/>
                </a:cubicBezTo>
                <a:cubicBezTo>
                  <a:pt x="282634" y="1394589"/>
                  <a:pt x="550995" y="1238401"/>
                  <a:pt x="342900" y="1357313"/>
                </a:cubicBezTo>
                <a:cubicBezTo>
                  <a:pt x="327991" y="1365832"/>
                  <a:pt x="316175" y="1380020"/>
                  <a:pt x="300038" y="1385888"/>
                </a:cubicBezTo>
                <a:cubicBezTo>
                  <a:pt x="263130" y="1399309"/>
                  <a:pt x="222995" y="1402044"/>
                  <a:pt x="185738" y="1414463"/>
                </a:cubicBezTo>
                <a:lnTo>
                  <a:pt x="142875" y="1428750"/>
                </a:lnTo>
                <a:cubicBezTo>
                  <a:pt x="111279" y="1460347"/>
                  <a:pt x="91329" y="1474694"/>
                  <a:pt x="71438" y="1514475"/>
                </a:cubicBezTo>
                <a:cubicBezTo>
                  <a:pt x="64703" y="1527946"/>
                  <a:pt x="63885" y="1543867"/>
                  <a:pt x="57150" y="1557338"/>
                </a:cubicBezTo>
                <a:cubicBezTo>
                  <a:pt x="49471" y="1572696"/>
                  <a:pt x="37094" y="1585291"/>
                  <a:pt x="28575" y="1600200"/>
                </a:cubicBezTo>
                <a:cubicBezTo>
                  <a:pt x="18008" y="1618692"/>
                  <a:pt x="9525" y="1638300"/>
                  <a:pt x="0" y="1657350"/>
                </a:cubicBezTo>
                <a:cubicBezTo>
                  <a:pt x="4763" y="1757363"/>
                  <a:pt x="5973" y="1857608"/>
                  <a:pt x="14288" y="1957388"/>
                </a:cubicBezTo>
                <a:cubicBezTo>
                  <a:pt x="15539" y="1972396"/>
                  <a:pt x="21840" y="1986780"/>
                  <a:pt x="28575" y="2000250"/>
                </a:cubicBezTo>
                <a:cubicBezTo>
                  <a:pt x="36254" y="2015609"/>
                  <a:pt x="45008" y="2030971"/>
                  <a:pt x="57150" y="2043113"/>
                </a:cubicBezTo>
                <a:cubicBezTo>
                  <a:pt x="69292" y="2055255"/>
                  <a:pt x="85725" y="2062163"/>
                  <a:pt x="100013" y="2071688"/>
                </a:cubicBezTo>
                <a:cubicBezTo>
                  <a:pt x="138602" y="2129570"/>
                  <a:pt x="119282" y="2110894"/>
                  <a:pt x="185738" y="2157413"/>
                </a:cubicBezTo>
                <a:cubicBezTo>
                  <a:pt x="213873" y="2177107"/>
                  <a:pt x="238146" y="2206234"/>
                  <a:pt x="271463" y="2214563"/>
                </a:cubicBezTo>
                <a:cubicBezTo>
                  <a:pt x="309563" y="2224088"/>
                  <a:pt x="348506" y="2230719"/>
                  <a:pt x="385763" y="2243138"/>
                </a:cubicBezTo>
                <a:cubicBezTo>
                  <a:pt x="400050" y="2247900"/>
                  <a:pt x="413923" y="2254158"/>
                  <a:pt x="428625" y="2257425"/>
                </a:cubicBezTo>
                <a:cubicBezTo>
                  <a:pt x="456904" y="2263709"/>
                  <a:pt x="485775" y="2266950"/>
                  <a:pt x="514350" y="2271713"/>
                </a:cubicBezTo>
                <a:cubicBezTo>
                  <a:pt x="638415" y="2333746"/>
                  <a:pt x="510103" y="2262060"/>
                  <a:pt x="614363" y="2343150"/>
                </a:cubicBezTo>
                <a:cubicBezTo>
                  <a:pt x="641472" y="2364234"/>
                  <a:pt x="671513" y="2381250"/>
                  <a:pt x="700088" y="2400300"/>
                </a:cubicBezTo>
                <a:cubicBezTo>
                  <a:pt x="714375" y="2409825"/>
                  <a:pt x="730808" y="2416733"/>
                  <a:pt x="742950" y="2428875"/>
                </a:cubicBezTo>
                <a:lnTo>
                  <a:pt x="785813" y="2471738"/>
                </a:lnTo>
                <a:cubicBezTo>
                  <a:pt x="795338" y="2500313"/>
                  <a:pt x="807083" y="2528242"/>
                  <a:pt x="814388" y="2557463"/>
                </a:cubicBezTo>
                <a:cubicBezTo>
                  <a:pt x="819150" y="2576513"/>
                  <a:pt x="820940" y="2596564"/>
                  <a:pt x="828675" y="2614613"/>
                </a:cubicBezTo>
                <a:cubicBezTo>
                  <a:pt x="835439" y="2630396"/>
                  <a:pt x="847725" y="2643188"/>
                  <a:pt x="857250" y="2657475"/>
                </a:cubicBezTo>
                <a:cubicBezTo>
                  <a:pt x="862013" y="2676525"/>
                  <a:pt x="867919" y="2695325"/>
                  <a:pt x="871538" y="2714625"/>
                </a:cubicBezTo>
                <a:cubicBezTo>
                  <a:pt x="882215" y="2771571"/>
                  <a:pt x="881791" y="2831110"/>
                  <a:pt x="900113" y="2886075"/>
                </a:cubicBezTo>
                <a:cubicBezTo>
                  <a:pt x="909638" y="2914650"/>
                  <a:pt x="911980" y="2946738"/>
                  <a:pt x="928688" y="2971800"/>
                </a:cubicBezTo>
                <a:lnTo>
                  <a:pt x="985838" y="3057525"/>
                </a:lnTo>
                <a:cubicBezTo>
                  <a:pt x="1037938" y="3213833"/>
                  <a:pt x="954849" y="2977085"/>
                  <a:pt x="1028700" y="3143250"/>
                </a:cubicBezTo>
                <a:cubicBezTo>
                  <a:pt x="1046588" y="3183499"/>
                  <a:pt x="1073922" y="3290223"/>
                  <a:pt x="1085850" y="3328988"/>
                </a:cubicBezTo>
                <a:cubicBezTo>
                  <a:pt x="1094708" y="3357777"/>
                  <a:pt x="1097717" y="3389651"/>
                  <a:pt x="1114425" y="3414713"/>
                </a:cubicBezTo>
                <a:cubicBezTo>
                  <a:pt x="1123950" y="3429000"/>
                  <a:pt x="1134481" y="3442666"/>
                  <a:pt x="1143000" y="3457575"/>
                </a:cubicBezTo>
                <a:cubicBezTo>
                  <a:pt x="1151881" y="3473117"/>
                  <a:pt x="1181830" y="3542932"/>
                  <a:pt x="1200150" y="3557588"/>
                </a:cubicBezTo>
                <a:cubicBezTo>
                  <a:pt x="1211910" y="3566996"/>
                  <a:pt x="1228725" y="3567113"/>
                  <a:pt x="1243013" y="3571875"/>
                </a:cubicBezTo>
                <a:cubicBezTo>
                  <a:pt x="1271588" y="3590925"/>
                  <a:pt x="1295717" y="3619590"/>
                  <a:pt x="1328738" y="3629025"/>
                </a:cubicBezTo>
                <a:cubicBezTo>
                  <a:pt x="1457712" y="3665875"/>
                  <a:pt x="1395858" y="3646636"/>
                  <a:pt x="1514475" y="3686175"/>
                </a:cubicBezTo>
                <a:cubicBezTo>
                  <a:pt x="1604963" y="3681413"/>
                  <a:pt x="1697789" y="3692876"/>
                  <a:pt x="1785938" y="3671888"/>
                </a:cubicBezTo>
                <a:cubicBezTo>
                  <a:pt x="1806657" y="3666955"/>
                  <a:pt x="1813184" y="3635995"/>
                  <a:pt x="1814513" y="3614738"/>
                </a:cubicBezTo>
                <a:cubicBezTo>
                  <a:pt x="1818090" y="3557502"/>
                  <a:pt x="1815980" y="3498430"/>
                  <a:pt x="1800225" y="3443288"/>
                </a:cubicBezTo>
                <a:cubicBezTo>
                  <a:pt x="1795508" y="3426777"/>
                  <a:pt x="1773054" y="3421687"/>
                  <a:pt x="1757363" y="3414713"/>
                </a:cubicBezTo>
                <a:cubicBezTo>
                  <a:pt x="1687427" y="3383630"/>
                  <a:pt x="1678422" y="3391030"/>
                  <a:pt x="1614488" y="3371850"/>
                </a:cubicBezTo>
                <a:cubicBezTo>
                  <a:pt x="1585638" y="3363195"/>
                  <a:pt x="1553825" y="3359983"/>
                  <a:pt x="1528763" y="3343275"/>
                </a:cubicBezTo>
                <a:cubicBezTo>
                  <a:pt x="1514475" y="3333750"/>
                  <a:pt x="1501592" y="3321674"/>
                  <a:pt x="1485900" y="3314700"/>
                </a:cubicBezTo>
                <a:cubicBezTo>
                  <a:pt x="1458375" y="3302467"/>
                  <a:pt x="1400175" y="3286125"/>
                  <a:pt x="1400175" y="3286125"/>
                </a:cubicBezTo>
                <a:cubicBezTo>
                  <a:pt x="1385888" y="3271838"/>
                  <a:pt x="1368521" y="3260075"/>
                  <a:pt x="1357313" y="3243263"/>
                </a:cubicBezTo>
                <a:cubicBezTo>
                  <a:pt x="1348959" y="3230732"/>
                  <a:pt x="1343025" y="3215461"/>
                  <a:pt x="1343025" y="3200400"/>
                </a:cubicBezTo>
                <a:cubicBezTo>
                  <a:pt x="1343025" y="3112108"/>
                  <a:pt x="1348562" y="2961172"/>
                  <a:pt x="1371600" y="2857500"/>
                </a:cubicBezTo>
                <a:cubicBezTo>
                  <a:pt x="1379410" y="2822354"/>
                  <a:pt x="1391112" y="2799797"/>
                  <a:pt x="1414463" y="2771775"/>
                </a:cubicBezTo>
                <a:cubicBezTo>
                  <a:pt x="1427398" y="2756253"/>
                  <a:pt x="1457325" y="2728913"/>
                  <a:pt x="1457325" y="272891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742950" y="342900"/>
            <a:ext cx="2104057" cy="1686515"/>
          </a:xfrm>
          <a:custGeom>
            <a:avLst/>
            <a:gdLst>
              <a:gd name="connsiteX0" fmla="*/ 0 w 2104057"/>
              <a:gd name="connsiteY0" fmla="*/ 1228725 h 1686515"/>
              <a:gd name="connsiteX1" fmla="*/ 14288 w 2104057"/>
              <a:gd name="connsiteY1" fmla="*/ 914400 h 1686515"/>
              <a:gd name="connsiteX2" fmla="*/ 42863 w 2104057"/>
              <a:gd name="connsiteY2" fmla="*/ 857250 h 1686515"/>
              <a:gd name="connsiteX3" fmla="*/ 57150 w 2104057"/>
              <a:gd name="connsiteY3" fmla="*/ 800100 h 1686515"/>
              <a:gd name="connsiteX4" fmla="*/ 100013 w 2104057"/>
              <a:gd name="connsiteY4" fmla="*/ 742950 h 1686515"/>
              <a:gd name="connsiteX5" fmla="*/ 128588 w 2104057"/>
              <a:gd name="connsiteY5" fmla="*/ 685800 h 1686515"/>
              <a:gd name="connsiteX6" fmla="*/ 142875 w 2104057"/>
              <a:gd name="connsiteY6" fmla="*/ 628650 h 1686515"/>
              <a:gd name="connsiteX7" fmla="*/ 257175 w 2104057"/>
              <a:gd name="connsiteY7" fmla="*/ 500063 h 1686515"/>
              <a:gd name="connsiteX8" fmla="*/ 328613 w 2104057"/>
              <a:gd name="connsiteY8" fmla="*/ 442913 h 1686515"/>
              <a:gd name="connsiteX9" fmla="*/ 371475 w 2104057"/>
              <a:gd name="connsiteY9" fmla="*/ 414338 h 1686515"/>
              <a:gd name="connsiteX10" fmla="*/ 428625 w 2104057"/>
              <a:gd name="connsiteY10" fmla="*/ 400050 h 1686515"/>
              <a:gd name="connsiteX11" fmla="*/ 471488 w 2104057"/>
              <a:gd name="connsiteY11" fmla="*/ 385763 h 1686515"/>
              <a:gd name="connsiteX12" fmla="*/ 928688 w 2104057"/>
              <a:gd name="connsiteY12" fmla="*/ 400050 h 1686515"/>
              <a:gd name="connsiteX13" fmla="*/ 1057275 w 2104057"/>
              <a:gd name="connsiteY13" fmla="*/ 442913 h 1686515"/>
              <a:gd name="connsiteX14" fmla="*/ 1100138 w 2104057"/>
              <a:gd name="connsiteY14" fmla="*/ 471488 h 1686515"/>
              <a:gd name="connsiteX15" fmla="*/ 1200150 w 2104057"/>
              <a:gd name="connsiteY15" fmla="*/ 514350 h 1686515"/>
              <a:gd name="connsiteX16" fmla="*/ 1243013 w 2104057"/>
              <a:gd name="connsiteY16" fmla="*/ 557213 h 1686515"/>
              <a:gd name="connsiteX17" fmla="*/ 1328738 w 2104057"/>
              <a:gd name="connsiteY17" fmla="*/ 628650 h 1686515"/>
              <a:gd name="connsiteX18" fmla="*/ 1400175 w 2104057"/>
              <a:gd name="connsiteY18" fmla="*/ 728663 h 1686515"/>
              <a:gd name="connsiteX19" fmla="*/ 1428750 w 2104057"/>
              <a:gd name="connsiteY19" fmla="*/ 800100 h 1686515"/>
              <a:gd name="connsiteX20" fmla="*/ 1571625 w 2104057"/>
              <a:gd name="connsiteY20" fmla="*/ 957263 h 1686515"/>
              <a:gd name="connsiteX21" fmla="*/ 1628775 w 2104057"/>
              <a:gd name="connsiteY21" fmla="*/ 1042988 h 1686515"/>
              <a:gd name="connsiteX22" fmla="*/ 1657350 w 2104057"/>
              <a:gd name="connsiteY22" fmla="*/ 1085850 h 1686515"/>
              <a:gd name="connsiteX23" fmla="*/ 1685925 w 2104057"/>
              <a:gd name="connsiteY23" fmla="*/ 1143000 h 1686515"/>
              <a:gd name="connsiteX24" fmla="*/ 1714500 w 2104057"/>
              <a:gd name="connsiteY24" fmla="*/ 1185863 h 1686515"/>
              <a:gd name="connsiteX25" fmla="*/ 1728788 w 2104057"/>
              <a:gd name="connsiteY25" fmla="*/ 1228725 h 1686515"/>
              <a:gd name="connsiteX26" fmla="*/ 1785938 w 2104057"/>
              <a:gd name="connsiteY26" fmla="*/ 1343025 h 1686515"/>
              <a:gd name="connsiteX27" fmla="*/ 1814513 w 2104057"/>
              <a:gd name="connsiteY27" fmla="*/ 1443038 h 1686515"/>
              <a:gd name="connsiteX28" fmla="*/ 1828800 w 2104057"/>
              <a:gd name="connsiteY28" fmla="*/ 1528763 h 1686515"/>
              <a:gd name="connsiteX29" fmla="*/ 1857375 w 2104057"/>
              <a:gd name="connsiteY29" fmla="*/ 1614488 h 1686515"/>
              <a:gd name="connsiteX30" fmla="*/ 1871663 w 2104057"/>
              <a:gd name="connsiteY30" fmla="*/ 1657350 h 1686515"/>
              <a:gd name="connsiteX31" fmla="*/ 1957388 w 2104057"/>
              <a:gd name="connsiteY31" fmla="*/ 1685925 h 1686515"/>
              <a:gd name="connsiteX32" fmla="*/ 2100263 w 2104057"/>
              <a:gd name="connsiteY32" fmla="*/ 1628775 h 1686515"/>
              <a:gd name="connsiteX33" fmla="*/ 2071688 w 2104057"/>
              <a:gd name="connsiteY33" fmla="*/ 1471613 h 1686515"/>
              <a:gd name="connsiteX34" fmla="*/ 2028825 w 2104057"/>
              <a:gd name="connsiteY34" fmla="*/ 1428750 h 1686515"/>
              <a:gd name="connsiteX35" fmla="*/ 2000250 w 2104057"/>
              <a:gd name="connsiteY35" fmla="*/ 1385888 h 1686515"/>
              <a:gd name="connsiteX36" fmla="*/ 1957388 w 2104057"/>
              <a:gd name="connsiteY36" fmla="*/ 1328738 h 1686515"/>
              <a:gd name="connsiteX37" fmla="*/ 1914525 w 2104057"/>
              <a:gd name="connsiteY37" fmla="*/ 1243013 h 1686515"/>
              <a:gd name="connsiteX38" fmla="*/ 1885950 w 2104057"/>
              <a:gd name="connsiteY38" fmla="*/ 1200150 h 1686515"/>
              <a:gd name="connsiteX39" fmla="*/ 1843088 w 2104057"/>
              <a:gd name="connsiteY39" fmla="*/ 1114425 h 1686515"/>
              <a:gd name="connsiteX40" fmla="*/ 1814513 w 2104057"/>
              <a:gd name="connsiteY40" fmla="*/ 1028700 h 1686515"/>
              <a:gd name="connsiteX41" fmla="*/ 1800225 w 2104057"/>
              <a:gd name="connsiteY41" fmla="*/ 985838 h 1686515"/>
              <a:gd name="connsiteX42" fmla="*/ 1771650 w 2104057"/>
              <a:gd name="connsiteY42" fmla="*/ 900113 h 1686515"/>
              <a:gd name="connsiteX43" fmla="*/ 1728788 w 2104057"/>
              <a:gd name="connsiteY43" fmla="*/ 857250 h 1686515"/>
              <a:gd name="connsiteX44" fmla="*/ 1700213 w 2104057"/>
              <a:gd name="connsiteY44" fmla="*/ 800100 h 1686515"/>
              <a:gd name="connsiteX45" fmla="*/ 1671638 w 2104057"/>
              <a:gd name="connsiteY45" fmla="*/ 757238 h 1686515"/>
              <a:gd name="connsiteX46" fmla="*/ 1685925 w 2104057"/>
              <a:gd name="connsiteY46" fmla="*/ 485775 h 1686515"/>
              <a:gd name="connsiteX47" fmla="*/ 1728788 w 2104057"/>
              <a:gd name="connsiteY47" fmla="*/ 371475 h 1686515"/>
              <a:gd name="connsiteX48" fmla="*/ 1757363 w 2104057"/>
              <a:gd name="connsiteY48" fmla="*/ 285750 h 1686515"/>
              <a:gd name="connsiteX49" fmla="*/ 1771650 w 2104057"/>
              <a:gd name="connsiteY49" fmla="*/ 242888 h 1686515"/>
              <a:gd name="connsiteX50" fmla="*/ 1857375 w 2104057"/>
              <a:gd name="connsiteY50" fmla="*/ 114300 h 1686515"/>
              <a:gd name="connsiteX51" fmla="*/ 1885950 w 2104057"/>
              <a:gd name="connsiteY51" fmla="*/ 71438 h 1686515"/>
              <a:gd name="connsiteX52" fmla="*/ 1900238 w 2104057"/>
              <a:gd name="connsiteY52" fmla="*/ 28575 h 1686515"/>
              <a:gd name="connsiteX53" fmla="*/ 1928813 w 2104057"/>
              <a:gd name="connsiteY53" fmla="*/ 0 h 1686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104057" h="1686515">
                <a:moveTo>
                  <a:pt x="0" y="1228725"/>
                </a:moveTo>
                <a:cubicBezTo>
                  <a:pt x="4763" y="1123950"/>
                  <a:pt x="2266" y="1018592"/>
                  <a:pt x="14288" y="914400"/>
                </a:cubicBezTo>
                <a:cubicBezTo>
                  <a:pt x="16729" y="893242"/>
                  <a:pt x="35385" y="877192"/>
                  <a:pt x="42863" y="857250"/>
                </a:cubicBezTo>
                <a:cubicBezTo>
                  <a:pt x="49758" y="838864"/>
                  <a:pt x="48368" y="817663"/>
                  <a:pt x="57150" y="800100"/>
                </a:cubicBezTo>
                <a:cubicBezTo>
                  <a:pt x="67799" y="778801"/>
                  <a:pt x="87392" y="763143"/>
                  <a:pt x="100013" y="742950"/>
                </a:cubicBezTo>
                <a:cubicBezTo>
                  <a:pt x="111301" y="724889"/>
                  <a:pt x="119063" y="704850"/>
                  <a:pt x="128588" y="685800"/>
                </a:cubicBezTo>
                <a:cubicBezTo>
                  <a:pt x="133350" y="666750"/>
                  <a:pt x="135140" y="646699"/>
                  <a:pt x="142875" y="628650"/>
                </a:cubicBezTo>
                <a:cubicBezTo>
                  <a:pt x="167825" y="570433"/>
                  <a:pt x="220594" y="554935"/>
                  <a:pt x="257175" y="500063"/>
                </a:cubicBezTo>
                <a:cubicBezTo>
                  <a:pt x="294104" y="444669"/>
                  <a:pt x="269460" y="462630"/>
                  <a:pt x="328613" y="442913"/>
                </a:cubicBezTo>
                <a:cubicBezTo>
                  <a:pt x="342900" y="433388"/>
                  <a:pt x="355692" y="421102"/>
                  <a:pt x="371475" y="414338"/>
                </a:cubicBezTo>
                <a:cubicBezTo>
                  <a:pt x="389524" y="406603"/>
                  <a:pt x="409744" y="405444"/>
                  <a:pt x="428625" y="400050"/>
                </a:cubicBezTo>
                <a:cubicBezTo>
                  <a:pt x="443106" y="395913"/>
                  <a:pt x="457200" y="390525"/>
                  <a:pt x="471488" y="385763"/>
                </a:cubicBezTo>
                <a:cubicBezTo>
                  <a:pt x="623888" y="390525"/>
                  <a:pt x="776448" y="391592"/>
                  <a:pt x="928688" y="400050"/>
                </a:cubicBezTo>
                <a:cubicBezTo>
                  <a:pt x="959382" y="401755"/>
                  <a:pt x="1034657" y="431604"/>
                  <a:pt x="1057275" y="442913"/>
                </a:cubicBezTo>
                <a:cubicBezTo>
                  <a:pt x="1072634" y="450592"/>
                  <a:pt x="1084779" y="463809"/>
                  <a:pt x="1100138" y="471488"/>
                </a:cubicBezTo>
                <a:cubicBezTo>
                  <a:pt x="1162323" y="502580"/>
                  <a:pt x="1130778" y="464798"/>
                  <a:pt x="1200150" y="514350"/>
                </a:cubicBezTo>
                <a:cubicBezTo>
                  <a:pt x="1216592" y="526094"/>
                  <a:pt x="1227491" y="544278"/>
                  <a:pt x="1243013" y="557213"/>
                </a:cubicBezTo>
                <a:cubicBezTo>
                  <a:pt x="1362371" y="656678"/>
                  <a:pt x="1203503" y="503418"/>
                  <a:pt x="1328738" y="628650"/>
                </a:cubicBezTo>
                <a:cubicBezTo>
                  <a:pt x="1364176" y="734970"/>
                  <a:pt x="1309778" y="593069"/>
                  <a:pt x="1400175" y="728663"/>
                </a:cubicBezTo>
                <a:cubicBezTo>
                  <a:pt x="1414401" y="750002"/>
                  <a:pt x="1414524" y="778761"/>
                  <a:pt x="1428750" y="800100"/>
                </a:cubicBezTo>
                <a:cubicBezTo>
                  <a:pt x="1538078" y="964093"/>
                  <a:pt x="1479702" y="842360"/>
                  <a:pt x="1571625" y="957263"/>
                </a:cubicBezTo>
                <a:cubicBezTo>
                  <a:pt x="1593079" y="984080"/>
                  <a:pt x="1609725" y="1014413"/>
                  <a:pt x="1628775" y="1042988"/>
                </a:cubicBezTo>
                <a:cubicBezTo>
                  <a:pt x="1638300" y="1057275"/>
                  <a:pt x="1649671" y="1070492"/>
                  <a:pt x="1657350" y="1085850"/>
                </a:cubicBezTo>
                <a:cubicBezTo>
                  <a:pt x="1666875" y="1104900"/>
                  <a:pt x="1675358" y="1124508"/>
                  <a:pt x="1685925" y="1143000"/>
                </a:cubicBezTo>
                <a:cubicBezTo>
                  <a:pt x="1694444" y="1157909"/>
                  <a:pt x="1706821" y="1170504"/>
                  <a:pt x="1714500" y="1185863"/>
                </a:cubicBezTo>
                <a:cubicBezTo>
                  <a:pt x="1721235" y="1199333"/>
                  <a:pt x="1722556" y="1215015"/>
                  <a:pt x="1728788" y="1228725"/>
                </a:cubicBezTo>
                <a:cubicBezTo>
                  <a:pt x="1746415" y="1267504"/>
                  <a:pt x="1772468" y="1302614"/>
                  <a:pt x="1785938" y="1343025"/>
                </a:cubicBezTo>
                <a:cubicBezTo>
                  <a:pt x="1799553" y="1383871"/>
                  <a:pt x="1805544" y="1398195"/>
                  <a:pt x="1814513" y="1443038"/>
                </a:cubicBezTo>
                <a:cubicBezTo>
                  <a:pt x="1820194" y="1471445"/>
                  <a:pt x="1821774" y="1500659"/>
                  <a:pt x="1828800" y="1528763"/>
                </a:cubicBezTo>
                <a:cubicBezTo>
                  <a:pt x="1836105" y="1557984"/>
                  <a:pt x="1847850" y="1585913"/>
                  <a:pt x="1857375" y="1614488"/>
                </a:cubicBezTo>
                <a:cubicBezTo>
                  <a:pt x="1862138" y="1628775"/>
                  <a:pt x="1857376" y="1652588"/>
                  <a:pt x="1871663" y="1657350"/>
                </a:cubicBezTo>
                <a:lnTo>
                  <a:pt x="1957388" y="1685925"/>
                </a:lnTo>
                <a:cubicBezTo>
                  <a:pt x="1973153" y="1683673"/>
                  <a:pt x="2096139" y="1686515"/>
                  <a:pt x="2100263" y="1628775"/>
                </a:cubicBezTo>
                <a:cubicBezTo>
                  <a:pt x="2104057" y="1575664"/>
                  <a:pt x="2089597" y="1521757"/>
                  <a:pt x="2071688" y="1471613"/>
                </a:cubicBezTo>
                <a:cubicBezTo>
                  <a:pt x="2064892" y="1452584"/>
                  <a:pt x="2041760" y="1444272"/>
                  <a:pt x="2028825" y="1428750"/>
                </a:cubicBezTo>
                <a:cubicBezTo>
                  <a:pt x="2017832" y="1415559"/>
                  <a:pt x="2010231" y="1399861"/>
                  <a:pt x="2000250" y="1385888"/>
                </a:cubicBezTo>
                <a:cubicBezTo>
                  <a:pt x="1986409" y="1366511"/>
                  <a:pt x="1971229" y="1348115"/>
                  <a:pt x="1957388" y="1328738"/>
                </a:cubicBezTo>
                <a:cubicBezTo>
                  <a:pt x="1889145" y="1233197"/>
                  <a:pt x="1961707" y="1337376"/>
                  <a:pt x="1914525" y="1243013"/>
                </a:cubicBezTo>
                <a:cubicBezTo>
                  <a:pt x="1906846" y="1227654"/>
                  <a:pt x="1895475" y="1214438"/>
                  <a:pt x="1885950" y="1200150"/>
                </a:cubicBezTo>
                <a:cubicBezTo>
                  <a:pt x="1833848" y="1043840"/>
                  <a:pt x="1916942" y="1280597"/>
                  <a:pt x="1843088" y="1114425"/>
                </a:cubicBezTo>
                <a:cubicBezTo>
                  <a:pt x="1830855" y="1086900"/>
                  <a:pt x="1824038" y="1057275"/>
                  <a:pt x="1814513" y="1028700"/>
                </a:cubicBezTo>
                <a:lnTo>
                  <a:pt x="1800225" y="985838"/>
                </a:lnTo>
                <a:lnTo>
                  <a:pt x="1771650" y="900113"/>
                </a:lnTo>
                <a:cubicBezTo>
                  <a:pt x="1757363" y="885825"/>
                  <a:pt x="1740532" y="873692"/>
                  <a:pt x="1728788" y="857250"/>
                </a:cubicBezTo>
                <a:cubicBezTo>
                  <a:pt x="1716409" y="839919"/>
                  <a:pt x="1710780" y="818592"/>
                  <a:pt x="1700213" y="800100"/>
                </a:cubicBezTo>
                <a:cubicBezTo>
                  <a:pt x="1691694" y="785191"/>
                  <a:pt x="1681163" y="771525"/>
                  <a:pt x="1671638" y="757238"/>
                </a:cubicBezTo>
                <a:cubicBezTo>
                  <a:pt x="1676400" y="666750"/>
                  <a:pt x="1678075" y="576047"/>
                  <a:pt x="1685925" y="485775"/>
                </a:cubicBezTo>
                <a:cubicBezTo>
                  <a:pt x="1691080" y="426488"/>
                  <a:pt x="1706940" y="426095"/>
                  <a:pt x="1728788" y="371475"/>
                </a:cubicBezTo>
                <a:cubicBezTo>
                  <a:pt x="1739975" y="343509"/>
                  <a:pt x="1747838" y="314325"/>
                  <a:pt x="1757363" y="285750"/>
                </a:cubicBezTo>
                <a:cubicBezTo>
                  <a:pt x="1762125" y="271463"/>
                  <a:pt x="1763296" y="255419"/>
                  <a:pt x="1771650" y="242888"/>
                </a:cubicBezTo>
                <a:lnTo>
                  <a:pt x="1857375" y="114300"/>
                </a:lnTo>
                <a:cubicBezTo>
                  <a:pt x="1866900" y="100013"/>
                  <a:pt x="1880520" y="87728"/>
                  <a:pt x="1885950" y="71438"/>
                </a:cubicBezTo>
                <a:cubicBezTo>
                  <a:pt x="1890713" y="57150"/>
                  <a:pt x="1892489" y="41489"/>
                  <a:pt x="1900238" y="28575"/>
                </a:cubicBezTo>
                <a:cubicBezTo>
                  <a:pt x="1907168" y="17024"/>
                  <a:pt x="1919288" y="9525"/>
                  <a:pt x="1928813" y="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3211111" y="942975"/>
            <a:ext cx="2259730" cy="1747374"/>
          </a:xfrm>
          <a:custGeom>
            <a:avLst/>
            <a:gdLst>
              <a:gd name="connsiteX0" fmla="*/ 775102 w 2259730"/>
              <a:gd name="connsiteY0" fmla="*/ 0 h 1747374"/>
              <a:gd name="connsiteX1" fmla="*/ 446489 w 2259730"/>
              <a:gd name="connsiteY1" fmla="*/ 28575 h 1747374"/>
              <a:gd name="connsiteX2" fmla="*/ 303614 w 2259730"/>
              <a:gd name="connsiteY2" fmla="*/ 57150 h 1747374"/>
              <a:gd name="connsiteX3" fmla="*/ 260752 w 2259730"/>
              <a:gd name="connsiteY3" fmla="*/ 71438 h 1747374"/>
              <a:gd name="connsiteX4" fmla="*/ 217889 w 2259730"/>
              <a:gd name="connsiteY4" fmla="*/ 100013 h 1747374"/>
              <a:gd name="connsiteX5" fmla="*/ 60727 w 2259730"/>
              <a:gd name="connsiteY5" fmla="*/ 185738 h 1747374"/>
              <a:gd name="connsiteX6" fmla="*/ 3577 w 2259730"/>
              <a:gd name="connsiteY6" fmla="*/ 285750 h 1747374"/>
              <a:gd name="connsiteX7" fmla="*/ 17864 w 2259730"/>
              <a:gd name="connsiteY7" fmla="*/ 457200 h 1747374"/>
              <a:gd name="connsiteX8" fmla="*/ 575077 w 2259730"/>
              <a:gd name="connsiteY8" fmla="*/ 442913 h 1747374"/>
              <a:gd name="connsiteX9" fmla="*/ 646514 w 2259730"/>
              <a:gd name="connsiteY9" fmla="*/ 414338 h 1747374"/>
              <a:gd name="connsiteX10" fmla="*/ 760814 w 2259730"/>
              <a:gd name="connsiteY10" fmla="*/ 357188 h 1747374"/>
              <a:gd name="connsiteX11" fmla="*/ 817964 w 2259730"/>
              <a:gd name="connsiteY11" fmla="*/ 342900 h 1747374"/>
              <a:gd name="connsiteX12" fmla="*/ 860827 w 2259730"/>
              <a:gd name="connsiteY12" fmla="*/ 314325 h 1747374"/>
              <a:gd name="connsiteX13" fmla="*/ 1260877 w 2259730"/>
              <a:gd name="connsiteY13" fmla="*/ 342900 h 1747374"/>
              <a:gd name="connsiteX14" fmla="*/ 1303739 w 2259730"/>
              <a:gd name="connsiteY14" fmla="*/ 385763 h 1747374"/>
              <a:gd name="connsiteX15" fmla="*/ 1389464 w 2259730"/>
              <a:gd name="connsiteY15" fmla="*/ 442913 h 1747374"/>
              <a:gd name="connsiteX16" fmla="*/ 1418039 w 2259730"/>
              <a:gd name="connsiteY16" fmla="*/ 485775 h 1747374"/>
              <a:gd name="connsiteX17" fmla="*/ 1503764 w 2259730"/>
              <a:gd name="connsiteY17" fmla="*/ 557213 h 1747374"/>
              <a:gd name="connsiteX18" fmla="*/ 1560914 w 2259730"/>
              <a:gd name="connsiteY18" fmla="*/ 585788 h 1747374"/>
              <a:gd name="connsiteX19" fmla="*/ 1646639 w 2259730"/>
              <a:gd name="connsiteY19" fmla="*/ 600075 h 1747374"/>
              <a:gd name="connsiteX20" fmla="*/ 1718077 w 2259730"/>
              <a:gd name="connsiteY20" fmla="*/ 628650 h 1747374"/>
              <a:gd name="connsiteX21" fmla="*/ 2075264 w 2259730"/>
              <a:gd name="connsiteY21" fmla="*/ 614363 h 1747374"/>
              <a:gd name="connsiteX22" fmla="*/ 2118127 w 2259730"/>
              <a:gd name="connsiteY22" fmla="*/ 600075 h 1747374"/>
              <a:gd name="connsiteX23" fmla="*/ 2203852 w 2259730"/>
              <a:gd name="connsiteY23" fmla="*/ 542925 h 1747374"/>
              <a:gd name="connsiteX24" fmla="*/ 2218139 w 2259730"/>
              <a:gd name="connsiteY24" fmla="*/ 700088 h 1747374"/>
              <a:gd name="connsiteX25" fmla="*/ 2175277 w 2259730"/>
              <a:gd name="connsiteY25" fmla="*/ 714375 h 1747374"/>
              <a:gd name="connsiteX26" fmla="*/ 2118127 w 2259730"/>
              <a:gd name="connsiteY26" fmla="*/ 742950 h 1747374"/>
              <a:gd name="connsiteX27" fmla="*/ 1960964 w 2259730"/>
              <a:gd name="connsiteY27" fmla="*/ 785813 h 1747374"/>
              <a:gd name="connsiteX28" fmla="*/ 1918102 w 2259730"/>
              <a:gd name="connsiteY28" fmla="*/ 800100 h 1747374"/>
              <a:gd name="connsiteX29" fmla="*/ 1818089 w 2259730"/>
              <a:gd name="connsiteY29" fmla="*/ 828675 h 1747374"/>
              <a:gd name="connsiteX30" fmla="*/ 1446614 w 2259730"/>
              <a:gd name="connsiteY30" fmla="*/ 814388 h 1747374"/>
              <a:gd name="connsiteX31" fmla="*/ 1403752 w 2259730"/>
              <a:gd name="connsiteY31" fmla="*/ 800100 h 1747374"/>
              <a:gd name="connsiteX32" fmla="*/ 1346602 w 2259730"/>
              <a:gd name="connsiteY32" fmla="*/ 785813 h 1747374"/>
              <a:gd name="connsiteX33" fmla="*/ 1303739 w 2259730"/>
              <a:gd name="connsiteY33" fmla="*/ 771525 h 1747374"/>
              <a:gd name="connsiteX34" fmla="*/ 1246589 w 2259730"/>
              <a:gd name="connsiteY34" fmla="*/ 757238 h 1747374"/>
              <a:gd name="connsiteX35" fmla="*/ 1160864 w 2259730"/>
              <a:gd name="connsiteY35" fmla="*/ 728663 h 1747374"/>
              <a:gd name="connsiteX36" fmla="*/ 1060852 w 2259730"/>
              <a:gd name="connsiteY36" fmla="*/ 700088 h 1747374"/>
              <a:gd name="connsiteX37" fmla="*/ 917977 w 2259730"/>
              <a:gd name="connsiteY37" fmla="*/ 642938 h 1747374"/>
              <a:gd name="connsiteX38" fmla="*/ 803677 w 2259730"/>
              <a:gd name="connsiteY38" fmla="*/ 614363 h 1747374"/>
              <a:gd name="connsiteX39" fmla="*/ 517927 w 2259730"/>
              <a:gd name="connsiteY39" fmla="*/ 657225 h 1747374"/>
              <a:gd name="connsiteX40" fmla="*/ 503639 w 2259730"/>
              <a:gd name="connsiteY40" fmla="*/ 700088 h 1747374"/>
              <a:gd name="connsiteX41" fmla="*/ 546502 w 2259730"/>
              <a:gd name="connsiteY41" fmla="*/ 814388 h 1747374"/>
              <a:gd name="connsiteX42" fmla="*/ 617939 w 2259730"/>
              <a:gd name="connsiteY42" fmla="*/ 857250 h 1747374"/>
              <a:gd name="connsiteX43" fmla="*/ 660802 w 2259730"/>
              <a:gd name="connsiteY43" fmla="*/ 900113 h 1747374"/>
              <a:gd name="connsiteX44" fmla="*/ 703664 w 2259730"/>
              <a:gd name="connsiteY44" fmla="*/ 914400 h 1747374"/>
              <a:gd name="connsiteX45" fmla="*/ 760814 w 2259730"/>
              <a:gd name="connsiteY45" fmla="*/ 942975 h 1747374"/>
              <a:gd name="connsiteX46" fmla="*/ 1118002 w 2259730"/>
              <a:gd name="connsiteY46" fmla="*/ 1000125 h 1747374"/>
              <a:gd name="connsiteX47" fmla="*/ 1160864 w 2259730"/>
              <a:gd name="connsiteY47" fmla="*/ 1085850 h 1747374"/>
              <a:gd name="connsiteX48" fmla="*/ 1132289 w 2259730"/>
              <a:gd name="connsiteY48" fmla="*/ 1200150 h 1747374"/>
              <a:gd name="connsiteX49" fmla="*/ 1017989 w 2259730"/>
              <a:gd name="connsiteY49" fmla="*/ 1285875 h 1747374"/>
              <a:gd name="connsiteX50" fmla="*/ 960839 w 2259730"/>
              <a:gd name="connsiteY50" fmla="*/ 1328738 h 1747374"/>
              <a:gd name="connsiteX51" fmla="*/ 917977 w 2259730"/>
              <a:gd name="connsiteY51" fmla="*/ 1357313 h 1747374"/>
              <a:gd name="connsiteX52" fmla="*/ 846539 w 2259730"/>
              <a:gd name="connsiteY52" fmla="*/ 1471613 h 1747374"/>
              <a:gd name="connsiteX53" fmla="*/ 817964 w 2259730"/>
              <a:gd name="connsiteY53" fmla="*/ 1543050 h 1747374"/>
              <a:gd name="connsiteX54" fmla="*/ 803677 w 2259730"/>
              <a:gd name="connsiteY54" fmla="*/ 1600200 h 1747374"/>
              <a:gd name="connsiteX55" fmla="*/ 775102 w 2259730"/>
              <a:gd name="connsiteY55" fmla="*/ 1657350 h 1747374"/>
              <a:gd name="connsiteX56" fmla="*/ 703664 w 2259730"/>
              <a:gd name="connsiteY56" fmla="*/ 1743075 h 1747374"/>
              <a:gd name="connsiteX57" fmla="*/ 303614 w 2259730"/>
              <a:gd name="connsiteY57" fmla="*/ 1743075 h 1747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59730" h="1747374">
                <a:moveTo>
                  <a:pt x="775102" y="0"/>
                </a:moveTo>
                <a:cubicBezTo>
                  <a:pt x="560807" y="13394"/>
                  <a:pt x="600948" y="4812"/>
                  <a:pt x="446489" y="28575"/>
                </a:cubicBezTo>
                <a:cubicBezTo>
                  <a:pt x="385691" y="37929"/>
                  <a:pt x="358843" y="41370"/>
                  <a:pt x="303614" y="57150"/>
                </a:cubicBezTo>
                <a:cubicBezTo>
                  <a:pt x="289133" y="61287"/>
                  <a:pt x="274222" y="64703"/>
                  <a:pt x="260752" y="71438"/>
                </a:cubicBezTo>
                <a:cubicBezTo>
                  <a:pt x="245393" y="79117"/>
                  <a:pt x="232964" y="91790"/>
                  <a:pt x="217889" y="100013"/>
                </a:cubicBezTo>
                <a:cubicBezTo>
                  <a:pt x="39614" y="197253"/>
                  <a:pt x="158629" y="120469"/>
                  <a:pt x="60727" y="185738"/>
                </a:cubicBezTo>
                <a:cubicBezTo>
                  <a:pt x="48558" y="203991"/>
                  <a:pt x="4827" y="265747"/>
                  <a:pt x="3577" y="285750"/>
                </a:cubicBezTo>
                <a:cubicBezTo>
                  <a:pt x="0" y="342986"/>
                  <a:pt x="13102" y="400050"/>
                  <a:pt x="17864" y="457200"/>
                </a:cubicBezTo>
                <a:cubicBezTo>
                  <a:pt x="203602" y="452438"/>
                  <a:pt x="389709" y="455552"/>
                  <a:pt x="575077" y="442913"/>
                </a:cubicBezTo>
                <a:cubicBezTo>
                  <a:pt x="600664" y="441168"/>
                  <a:pt x="622500" y="423343"/>
                  <a:pt x="646514" y="414338"/>
                </a:cubicBezTo>
                <a:cubicBezTo>
                  <a:pt x="859718" y="334385"/>
                  <a:pt x="410952" y="512683"/>
                  <a:pt x="760814" y="357188"/>
                </a:cubicBezTo>
                <a:cubicBezTo>
                  <a:pt x="778758" y="349213"/>
                  <a:pt x="798914" y="347663"/>
                  <a:pt x="817964" y="342900"/>
                </a:cubicBezTo>
                <a:cubicBezTo>
                  <a:pt x="832252" y="333375"/>
                  <a:pt x="843666" y="314938"/>
                  <a:pt x="860827" y="314325"/>
                </a:cubicBezTo>
                <a:cubicBezTo>
                  <a:pt x="1156690" y="303759"/>
                  <a:pt x="1114623" y="294151"/>
                  <a:pt x="1260877" y="342900"/>
                </a:cubicBezTo>
                <a:cubicBezTo>
                  <a:pt x="1275164" y="357188"/>
                  <a:pt x="1287790" y="373358"/>
                  <a:pt x="1303739" y="385763"/>
                </a:cubicBezTo>
                <a:cubicBezTo>
                  <a:pt x="1330848" y="406848"/>
                  <a:pt x="1389464" y="442913"/>
                  <a:pt x="1389464" y="442913"/>
                </a:cubicBezTo>
                <a:cubicBezTo>
                  <a:pt x="1398989" y="457200"/>
                  <a:pt x="1407046" y="472584"/>
                  <a:pt x="1418039" y="485775"/>
                </a:cubicBezTo>
                <a:cubicBezTo>
                  <a:pt x="1444903" y="518011"/>
                  <a:pt x="1468005" y="536779"/>
                  <a:pt x="1503764" y="557213"/>
                </a:cubicBezTo>
                <a:cubicBezTo>
                  <a:pt x="1522256" y="567780"/>
                  <a:pt x="1540514" y="579668"/>
                  <a:pt x="1560914" y="585788"/>
                </a:cubicBezTo>
                <a:cubicBezTo>
                  <a:pt x="1588661" y="594112"/>
                  <a:pt x="1618064" y="595313"/>
                  <a:pt x="1646639" y="600075"/>
                </a:cubicBezTo>
                <a:cubicBezTo>
                  <a:pt x="1670452" y="609600"/>
                  <a:pt x="1694063" y="619645"/>
                  <a:pt x="1718077" y="628650"/>
                </a:cubicBezTo>
                <a:cubicBezTo>
                  <a:pt x="1847991" y="677368"/>
                  <a:pt x="1835048" y="636201"/>
                  <a:pt x="2075264" y="614363"/>
                </a:cubicBezTo>
                <a:cubicBezTo>
                  <a:pt x="2089552" y="609600"/>
                  <a:pt x="2104962" y="607389"/>
                  <a:pt x="2118127" y="600075"/>
                </a:cubicBezTo>
                <a:cubicBezTo>
                  <a:pt x="2148148" y="583397"/>
                  <a:pt x="2203852" y="542925"/>
                  <a:pt x="2203852" y="542925"/>
                </a:cubicBezTo>
                <a:cubicBezTo>
                  <a:pt x="2242468" y="600849"/>
                  <a:pt x="2259730" y="606509"/>
                  <a:pt x="2218139" y="700088"/>
                </a:cubicBezTo>
                <a:cubicBezTo>
                  <a:pt x="2212022" y="713850"/>
                  <a:pt x="2189119" y="708443"/>
                  <a:pt x="2175277" y="714375"/>
                </a:cubicBezTo>
                <a:cubicBezTo>
                  <a:pt x="2155701" y="722765"/>
                  <a:pt x="2138143" y="735671"/>
                  <a:pt x="2118127" y="742950"/>
                </a:cubicBezTo>
                <a:cubicBezTo>
                  <a:pt x="2044673" y="769661"/>
                  <a:pt x="2026016" y="767227"/>
                  <a:pt x="1960964" y="785813"/>
                </a:cubicBezTo>
                <a:cubicBezTo>
                  <a:pt x="1946483" y="789950"/>
                  <a:pt x="1932583" y="795963"/>
                  <a:pt x="1918102" y="800100"/>
                </a:cubicBezTo>
                <a:cubicBezTo>
                  <a:pt x="1792513" y="835983"/>
                  <a:pt x="1920866" y="794418"/>
                  <a:pt x="1818089" y="828675"/>
                </a:cubicBezTo>
                <a:cubicBezTo>
                  <a:pt x="1694264" y="823913"/>
                  <a:pt x="1570237" y="822914"/>
                  <a:pt x="1446614" y="814388"/>
                </a:cubicBezTo>
                <a:cubicBezTo>
                  <a:pt x="1431589" y="813352"/>
                  <a:pt x="1418233" y="804237"/>
                  <a:pt x="1403752" y="800100"/>
                </a:cubicBezTo>
                <a:cubicBezTo>
                  <a:pt x="1384871" y="794705"/>
                  <a:pt x="1365483" y="791207"/>
                  <a:pt x="1346602" y="785813"/>
                </a:cubicBezTo>
                <a:cubicBezTo>
                  <a:pt x="1332121" y="781676"/>
                  <a:pt x="1318220" y="775662"/>
                  <a:pt x="1303739" y="771525"/>
                </a:cubicBezTo>
                <a:cubicBezTo>
                  <a:pt x="1284858" y="766131"/>
                  <a:pt x="1265397" y="762880"/>
                  <a:pt x="1246589" y="757238"/>
                </a:cubicBezTo>
                <a:cubicBezTo>
                  <a:pt x="1217739" y="748583"/>
                  <a:pt x="1189826" y="736938"/>
                  <a:pt x="1160864" y="728663"/>
                </a:cubicBezTo>
                <a:cubicBezTo>
                  <a:pt x="1127527" y="719138"/>
                  <a:pt x="1093547" y="711627"/>
                  <a:pt x="1060852" y="700088"/>
                </a:cubicBezTo>
                <a:cubicBezTo>
                  <a:pt x="1012483" y="683016"/>
                  <a:pt x="967739" y="655379"/>
                  <a:pt x="917977" y="642938"/>
                </a:cubicBezTo>
                <a:lnTo>
                  <a:pt x="803677" y="614363"/>
                </a:lnTo>
                <a:cubicBezTo>
                  <a:pt x="781383" y="615849"/>
                  <a:pt x="577889" y="607256"/>
                  <a:pt x="517927" y="657225"/>
                </a:cubicBezTo>
                <a:cubicBezTo>
                  <a:pt x="506357" y="666867"/>
                  <a:pt x="508402" y="685800"/>
                  <a:pt x="503639" y="700088"/>
                </a:cubicBezTo>
                <a:cubicBezTo>
                  <a:pt x="517927" y="738188"/>
                  <a:pt x="522569" y="781480"/>
                  <a:pt x="546502" y="814388"/>
                </a:cubicBezTo>
                <a:cubicBezTo>
                  <a:pt x="562835" y="836846"/>
                  <a:pt x="595723" y="840588"/>
                  <a:pt x="617939" y="857250"/>
                </a:cubicBezTo>
                <a:cubicBezTo>
                  <a:pt x="634104" y="869373"/>
                  <a:pt x="643990" y="888905"/>
                  <a:pt x="660802" y="900113"/>
                </a:cubicBezTo>
                <a:cubicBezTo>
                  <a:pt x="673333" y="908467"/>
                  <a:pt x="689822" y="908468"/>
                  <a:pt x="703664" y="914400"/>
                </a:cubicBezTo>
                <a:cubicBezTo>
                  <a:pt x="723240" y="922790"/>
                  <a:pt x="740485" y="936622"/>
                  <a:pt x="760814" y="942975"/>
                </a:cubicBezTo>
                <a:cubicBezTo>
                  <a:pt x="931038" y="996170"/>
                  <a:pt x="938321" y="986304"/>
                  <a:pt x="1118002" y="1000125"/>
                </a:cubicBezTo>
                <a:cubicBezTo>
                  <a:pt x="1129751" y="1017749"/>
                  <a:pt x="1163230" y="1059823"/>
                  <a:pt x="1160864" y="1085850"/>
                </a:cubicBezTo>
                <a:cubicBezTo>
                  <a:pt x="1157308" y="1124961"/>
                  <a:pt x="1148540" y="1164397"/>
                  <a:pt x="1132289" y="1200150"/>
                </a:cubicBezTo>
                <a:cubicBezTo>
                  <a:pt x="1115893" y="1236221"/>
                  <a:pt x="1043391" y="1268940"/>
                  <a:pt x="1017989" y="1285875"/>
                </a:cubicBezTo>
                <a:cubicBezTo>
                  <a:pt x="998176" y="1299084"/>
                  <a:pt x="980216" y="1314897"/>
                  <a:pt x="960839" y="1328738"/>
                </a:cubicBezTo>
                <a:cubicBezTo>
                  <a:pt x="946866" y="1338719"/>
                  <a:pt x="932264" y="1347788"/>
                  <a:pt x="917977" y="1357313"/>
                </a:cubicBezTo>
                <a:cubicBezTo>
                  <a:pt x="894164" y="1395413"/>
                  <a:pt x="863225" y="1429897"/>
                  <a:pt x="846539" y="1471613"/>
                </a:cubicBezTo>
                <a:cubicBezTo>
                  <a:pt x="837014" y="1495425"/>
                  <a:pt x="826074" y="1518719"/>
                  <a:pt x="817964" y="1543050"/>
                </a:cubicBezTo>
                <a:cubicBezTo>
                  <a:pt x="811755" y="1561679"/>
                  <a:pt x="810572" y="1581814"/>
                  <a:pt x="803677" y="1600200"/>
                </a:cubicBezTo>
                <a:cubicBezTo>
                  <a:pt x="796199" y="1620142"/>
                  <a:pt x="783752" y="1637887"/>
                  <a:pt x="775102" y="1657350"/>
                </a:cubicBezTo>
                <a:cubicBezTo>
                  <a:pt x="752615" y="1707945"/>
                  <a:pt x="763998" y="1741129"/>
                  <a:pt x="703664" y="1743075"/>
                </a:cubicBezTo>
                <a:cubicBezTo>
                  <a:pt x="570383" y="1747374"/>
                  <a:pt x="436964" y="1743075"/>
                  <a:pt x="303614" y="17430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2922025" y="2514600"/>
            <a:ext cx="464113" cy="253746"/>
          </a:xfrm>
          <a:custGeom>
            <a:avLst/>
            <a:gdLst>
              <a:gd name="connsiteX0" fmla="*/ 464113 w 464113"/>
              <a:gd name="connsiteY0" fmla="*/ 0 h 253746"/>
              <a:gd name="connsiteX1" fmla="*/ 321238 w 464113"/>
              <a:gd name="connsiteY1" fmla="*/ 157163 h 253746"/>
              <a:gd name="connsiteX2" fmla="*/ 278375 w 464113"/>
              <a:gd name="connsiteY2" fmla="*/ 185738 h 253746"/>
              <a:gd name="connsiteX3" fmla="*/ 149788 w 464113"/>
              <a:gd name="connsiteY3" fmla="*/ 242888 h 253746"/>
              <a:gd name="connsiteX4" fmla="*/ 49775 w 464113"/>
              <a:gd name="connsiteY4" fmla="*/ 228600 h 253746"/>
              <a:gd name="connsiteX5" fmla="*/ 106925 w 464113"/>
              <a:gd name="connsiteY5" fmla="*/ 114300 h 253746"/>
              <a:gd name="connsiteX6" fmla="*/ 164075 w 464113"/>
              <a:gd name="connsiteY6" fmla="*/ 157163 h 25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4113" h="253746">
                <a:moveTo>
                  <a:pt x="464113" y="0"/>
                </a:moveTo>
                <a:cubicBezTo>
                  <a:pt x="427982" y="45164"/>
                  <a:pt x="367219" y="126509"/>
                  <a:pt x="321238" y="157163"/>
                </a:cubicBezTo>
                <a:cubicBezTo>
                  <a:pt x="306950" y="166688"/>
                  <a:pt x="294067" y="178764"/>
                  <a:pt x="278375" y="185738"/>
                </a:cubicBezTo>
                <a:cubicBezTo>
                  <a:pt x="125355" y="253746"/>
                  <a:pt x="246789" y="178220"/>
                  <a:pt x="149788" y="242888"/>
                </a:cubicBezTo>
                <a:lnTo>
                  <a:pt x="49775" y="228600"/>
                </a:lnTo>
                <a:cubicBezTo>
                  <a:pt x="0" y="170529"/>
                  <a:pt x="79606" y="132513"/>
                  <a:pt x="106925" y="114300"/>
                </a:cubicBezTo>
                <a:cubicBezTo>
                  <a:pt x="173316" y="130898"/>
                  <a:pt x="164075" y="108952"/>
                  <a:pt x="164075" y="15716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914775" y="3071813"/>
            <a:ext cx="2258789" cy="3254367"/>
          </a:xfrm>
          <a:custGeom>
            <a:avLst/>
            <a:gdLst>
              <a:gd name="connsiteX0" fmla="*/ 1100138 w 2258789"/>
              <a:gd name="connsiteY0" fmla="*/ 0 h 3254367"/>
              <a:gd name="connsiteX1" fmla="*/ 1114425 w 2258789"/>
              <a:gd name="connsiteY1" fmla="*/ 71437 h 3254367"/>
              <a:gd name="connsiteX2" fmla="*/ 1200150 w 2258789"/>
              <a:gd name="connsiteY2" fmla="*/ 114300 h 3254367"/>
              <a:gd name="connsiteX3" fmla="*/ 1285875 w 2258789"/>
              <a:gd name="connsiteY3" fmla="*/ 142875 h 3254367"/>
              <a:gd name="connsiteX4" fmla="*/ 1328738 w 2258789"/>
              <a:gd name="connsiteY4" fmla="*/ 157162 h 3254367"/>
              <a:gd name="connsiteX5" fmla="*/ 1428750 w 2258789"/>
              <a:gd name="connsiteY5" fmla="*/ 171450 h 3254367"/>
              <a:gd name="connsiteX6" fmla="*/ 1471613 w 2258789"/>
              <a:gd name="connsiteY6" fmla="*/ 200025 h 3254367"/>
              <a:gd name="connsiteX7" fmla="*/ 1514475 w 2258789"/>
              <a:gd name="connsiteY7" fmla="*/ 285750 h 3254367"/>
              <a:gd name="connsiteX8" fmla="*/ 1543050 w 2258789"/>
              <a:gd name="connsiteY8" fmla="*/ 342900 h 3254367"/>
              <a:gd name="connsiteX9" fmla="*/ 1585913 w 2258789"/>
              <a:gd name="connsiteY9" fmla="*/ 385762 h 3254367"/>
              <a:gd name="connsiteX10" fmla="*/ 1614488 w 2258789"/>
              <a:gd name="connsiteY10" fmla="*/ 442912 h 3254367"/>
              <a:gd name="connsiteX11" fmla="*/ 1628775 w 2258789"/>
              <a:gd name="connsiteY11" fmla="*/ 485775 h 3254367"/>
              <a:gd name="connsiteX12" fmla="*/ 1771650 w 2258789"/>
              <a:gd name="connsiteY12" fmla="*/ 657225 h 3254367"/>
              <a:gd name="connsiteX13" fmla="*/ 1814513 w 2258789"/>
              <a:gd name="connsiteY13" fmla="*/ 685800 h 3254367"/>
              <a:gd name="connsiteX14" fmla="*/ 1900238 w 2258789"/>
              <a:gd name="connsiteY14" fmla="*/ 714375 h 3254367"/>
              <a:gd name="connsiteX15" fmla="*/ 1985963 w 2258789"/>
              <a:gd name="connsiteY15" fmla="*/ 742950 h 3254367"/>
              <a:gd name="connsiteX16" fmla="*/ 2071688 w 2258789"/>
              <a:gd name="connsiteY16" fmla="*/ 771525 h 3254367"/>
              <a:gd name="connsiteX17" fmla="*/ 2114550 w 2258789"/>
              <a:gd name="connsiteY17" fmla="*/ 785812 h 3254367"/>
              <a:gd name="connsiteX18" fmla="*/ 2157413 w 2258789"/>
              <a:gd name="connsiteY18" fmla="*/ 814387 h 3254367"/>
              <a:gd name="connsiteX19" fmla="*/ 2243138 w 2258789"/>
              <a:gd name="connsiteY19" fmla="*/ 900112 h 3254367"/>
              <a:gd name="connsiteX20" fmla="*/ 2257425 w 2258789"/>
              <a:gd name="connsiteY20" fmla="*/ 942975 h 3254367"/>
              <a:gd name="connsiteX21" fmla="*/ 2171700 w 2258789"/>
              <a:gd name="connsiteY21" fmla="*/ 1143000 h 3254367"/>
              <a:gd name="connsiteX22" fmla="*/ 2100263 w 2258789"/>
              <a:gd name="connsiteY22" fmla="*/ 1214437 h 3254367"/>
              <a:gd name="connsiteX23" fmla="*/ 2043113 w 2258789"/>
              <a:gd name="connsiteY23" fmla="*/ 1300162 h 3254367"/>
              <a:gd name="connsiteX24" fmla="*/ 2028825 w 2258789"/>
              <a:gd name="connsiteY24" fmla="*/ 1343025 h 3254367"/>
              <a:gd name="connsiteX25" fmla="*/ 2000250 w 2258789"/>
              <a:gd name="connsiteY25" fmla="*/ 1385887 h 3254367"/>
              <a:gd name="connsiteX26" fmla="*/ 1871663 w 2258789"/>
              <a:gd name="connsiteY26" fmla="*/ 1585912 h 3254367"/>
              <a:gd name="connsiteX27" fmla="*/ 1814513 w 2258789"/>
              <a:gd name="connsiteY27" fmla="*/ 2185987 h 3254367"/>
              <a:gd name="connsiteX28" fmla="*/ 1771650 w 2258789"/>
              <a:gd name="connsiteY28" fmla="*/ 2286000 h 3254367"/>
              <a:gd name="connsiteX29" fmla="*/ 1743075 w 2258789"/>
              <a:gd name="connsiteY29" fmla="*/ 2371725 h 3254367"/>
              <a:gd name="connsiteX30" fmla="*/ 1728788 w 2258789"/>
              <a:gd name="connsiteY30" fmla="*/ 2428875 h 3254367"/>
              <a:gd name="connsiteX31" fmla="*/ 1700213 w 2258789"/>
              <a:gd name="connsiteY31" fmla="*/ 2471737 h 3254367"/>
              <a:gd name="connsiteX32" fmla="*/ 1685925 w 2258789"/>
              <a:gd name="connsiteY32" fmla="*/ 2543175 h 3254367"/>
              <a:gd name="connsiteX33" fmla="*/ 1614488 w 2258789"/>
              <a:gd name="connsiteY33" fmla="*/ 2628900 h 3254367"/>
              <a:gd name="connsiteX34" fmla="*/ 1585913 w 2258789"/>
              <a:gd name="connsiteY34" fmla="*/ 2671762 h 3254367"/>
              <a:gd name="connsiteX35" fmla="*/ 1528763 w 2258789"/>
              <a:gd name="connsiteY35" fmla="*/ 2786062 h 3254367"/>
              <a:gd name="connsiteX36" fmla="*/ 1485900 w 2258789"/>
              <a:gd name="connsiteY36" fmla="*/ 2828925 h 3254367"/>
              <a:gd name="connsiteX37" fmla="*/ 1428750 w 2258789"/>
              <a:gd name="connsiteY37" fmla="*/ 2914650 h 3254367"/>
              <a:gd name="connsiteX38" fmla="*/ 1257300 w 2258789"/>
              <a:gd name="connsiteY38" fmla="*/ 3057525 h 3254367"/>
              <a:gd name="connsiteX39" fmla="*/ 1200150 w 2258789"/>
              <a:gd name="connsiteY39" fmla="*/ 3086100 h 3254367"/>
              <a:gd name="connsiteX40" fmla="*/ 1071563 w 2258789"/>
              <a:gd name="connsiteY40" fmla="*/ 3128962 h 3254367"/>
              <a:gd name="connsiteX41" fmla="*/ 1028700 w 2258789"/>
              <a:gd name="connsiteY41" fmla="*/ 3143250 h 3254367"/>
              <a:gd name="connsiteX42" fmla="*/ 957263 w 2258789"/>
              <a:gd name="connsiteY42" fmla="*/ 3171825 h 3254367"/>
              <a:gd name="connsiteX43" fmla="*/ 671513 w 2258789"/>
              <a:gd name="connsiteY43" fmla="*/ 3186112 h 3254367"/>
              <a:gd name="connsiteX44" fmla="*/ 142875 w 2258789"/>
              <a:gd name="connsiteY44" fmla="*/ 3214687 h 3254367"/>
              <a:gd name="connsiteX45" fmla="*/ 57150 w 2258789"/>
              <a:gd name="connsiteY45" fmla="*/ 3243262 h 3254367"/>
              <a:gd name="connsiteX46" fmla="*/ 0 w 2258789"/>
              <a:gd name="connsiteY46" fmla="*/ 3243262 h 3254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258789" h="3254367">
                <a:moveTo>
                  <a:pt x="1100138" y="0"/>
                </a:moveTo>
                <a:cubicBezTo>
                  <a:pt x="1104900" y="23812"/>
                  <a:pt x="1098434" y="53161"/>
                  <a:pt x="1114425" y="71437"/>
                </a:cubicBezTo>
                <a:cubicBezTo>
                  <a:pt x="1135463" y="95480"/>
                  <a:pt x="1170660" y="102012"/>
                  <a:pt x="1200150" y="114300"/>
                </a:cubicBezTo>
                <a:cubicBezTo>
                  <a:pt x="1227954" y="125885"/>
                  <a:pt x="1257300" y="133350"/>
                  <a:pt x="1285875" y="142875"/>
                </a:cubicBezTo>
                <a:cubicBezTo>
                  <a:pt x="1300163" y="147637"/>
                  <a:pt x="1313829" y="155032"/>
                  <a:pt x="1328738" y="157162"/>
                </a:cubicBezTo>
                <a:lnTo>
                  <a:pt x="1428750" y="171450"/>
                </a:lnTo>
                <a:cubicBezTo>
                  <a:pt x="1443038" y="180975"/>
                  <a:pt x="1459471" y="187883"/>
                  <a:pt x="1471613" y="200025"/>
                </a:cubicBezTo>
                <a:cubicBezTo>
                  <a:pt x="1505936" y="234347"/>
                  <a:pt x="1497044" y="245077"/>
                  <a:pt x="1514475" y="285750"/>
                </a:cubicBezTo>
                <a:cubicBezTo>
                  <a:pt x="1522865" y="305327"/>
                  <a:pt x="1530670" y="325569"/>
                  <a:pt x="1543050" y="342900"/>
                </a:cubicBezTo>
                <a:cubicBezTo>
                  <a:pt x="1554794" y="359342"/>
                  <a:pt x="1571625" y="371475"/>
                  <a:pt x="1585913" y="385762"/>
                </a:cubicBezTo>
                <a:cubicBezTo>
                  <a:pt x="1595438" y="404812"/>
                  <a:pt x="1606098" y="423335"/>
                  <a:pt x="1614488" y="442912"/>
                </a:cubicBezTo>
                <a:cubicBezTo>
                  <a:pt x="1620421" y="456755"/>
                  <a:pt x="1621461" y="472610"/>
                  <a:pt x="1628775" y="485775"/>
                </a:cubicBezTo>
                <a:cubicBezTo>
                  <a:pt x="1659782" y="541588"/>
                  <a:pt x="1718781" y="621979"/>
                  <a:pt x="1771650" y="657225"/>
                </a:cubicBezTo>
                <a:cubicBezTo>
                  <a:pt x="1785938" y="666750"/>
                  <a:pt x="1798821" y="678826"/>
                  <a:pt x="1814513" y="685800"/>
                </a:cubicBezTo>
                <a:cubicBezTo>
                  <a:pt x="1842038" y="698033"/>
                  <a:pt x="1871663" y="704850"/>
                  <a:pt x="1900238" y="714375"/>
                </a:cubicBezTo>
                <a:lnTo>
                  <a:pt x="1985963" y="742950"/>
                </a:lnTo>
                <a:lnTo>
                  <a:pt x="2071688" y="771525"/>
                </a:lnTo>
                <a:lnTo>
                  <a:pt x="2114550" y="785812"/>
                </a:lnTo>
                <a:cubicBezTo>
                  <a:pt x="2128838" y="795337"/>
                  <a:pt x="2144579" y="802979"/>
                  <a:pt x="2157413" y="814387"/>
                </a:cubicBezTo>
                <a:cubicBezTo>
                  <a:pt x="2187617" y="841235"/>
                  <a:pt x="2243138" y="900112"/>
                  <a:pt x="2243138" y="900112"/>
                </a:cubicBezTo>
                <a:cubicBezTo>
                  <a:pt x="2247900" y="914400"/>
                  <a:pt x="2258789" y="927976"/>
                  <a:pt x="2257425" y="942975"/>
                </a:cubicBezTo>
                <a:cubicBezTo>
                  <a:pt x="2247713" y="1049804"/>
                  <a:pt x="2226855" y="1060267"/>
                  <a:pt x="2171700" y="1143000"/>
                </a:cubicBezTo>
                <a:cubicBezTo>
                  <a:pt x="2133601" y="1200149"/>
                  <a:pt x="2157412" y="1176337"/>
                  <a:pt x="2100263" y="1214437"/>
                </a:cubicBezTo>
                <a:cubicBezTo>
                  <a:pt x="2081213" y="1243012"/>
                  <a:pt x="2053973" y="1267582"/>
                  <a:pt x="2043113" y="1300162"/>
                </a:cubicBezTo>
                <a:cubicBezTo>
                  <a:pt x="2038350" y="1314450"/>
                  <a:pt x="2035560" y="1329554"/>
                  <a:pt x="2028825" y="1343025"/>
                </a:cubicBezTo>
                <a:cubicBezTo>
                  <a:pt x="2021146" y="1358383"/>
                  <a:pt x="2009249" y="1371263"/>
                  <a:pt x="2000250" y="1385887"/>
                </a:cubicBezTo>
                <a:cubicBezTo>
                  <a:pt x="1888275" y="1567847"/>
                  <a:pt x="1953851" y="1476327"/>
                  <a:pt x="1871663" y="1585912"/>
                </a:cubicBezTo>
                <a:cubicBezTo>
                  <a:pt x="1864892" y="1684095"/>
                  <a:pt x="1852323" y="2034747"/>
                  <a:pt x="1814513" y="2185987"/>
                </a:cubicBezTo>
                <a:cubicBezTo>
                  <a:pt x="1805716" y="2221174"/>
                  <a:pt x="1784670" y="2252147"/>
                  <a:pt x="1771650" y="2286000"/>
                </a:cubicBezTo>
                <a:cubicBezTo>
                  <a:pt x="1760837" y="2314113"/>
                  <a:pt x="1750380" y="2342504"/>
                  <a:pt x="1743075" y="2371725"/>
                </a:cubicBezTo>
                <a:cubicBezTo>
                  <a:pt x="1738313" y="2390775"/>
                  <a:pt x="1736523" y="2410826"/>
                  <a:pt x="1728788" y="2428875"/>
                </a:cubicBezTo>
                <a:cubicBezTo>
                  <a:pt x="1722024" y="2444658"/>
                  <a:pt x="1709738" y="2457450"/>
                  <a:pt x="1700213" y="2471737"/>
                </a:cubicBezTo>
                <a:cubicBezTo>
                  <a:pt x="1695450" y="2495550"/>
                  <a:pt x="1694452" y="2520437"/>
                  <a:pt x="1685925" y="2543175"/>
                </a:cubicBezTo>
                <a:cubicBezTo>
                  <a:pt x="1671414" y="2581870"/>
                  <a:pt x="1639754" y="2598581"/>
                  <a:pt x="1614488" y="2628900"/>
                </a:cubicBezTo>
                <a:cubicBezTo>
                  <a:pt x="1603495" y="2642091"/>
                  <a:pt x="1594136" y="2656687"/>
                  <a:pt x="1585913" y="2671762"/>
                </a:cubicBezTo>
                <a:cubicBezTo>
                  <a:pt x="1565515" y="2709158"/>
                  <a:pt x="1558884" y="2755941"/>
                  <a:pt x="1528763" y="2786062"/>
                </a:cubicBezTo>
                <a:cubicBezTo>
                  <a:pt x="1514475" y="2800350"/>
                  <a:pt x="1498305" y="2812976"/>
                  <a:pt x="1485900" y="2828925"/>
                </a:cubicBezTo>
                <a:cubicBezTo>
                  <a:pt x="1464815" y="2856034"/>
                  <a:pt x="1453034" y="2890366"/>
                  <a:pt x="1428750" y="2914650"/>
                </a:cubicBezTo>
                <a:cubicBezTo>
                  <a:pt x="1376349" y="2967051"/>
                  <a:pt x="1325226" y="3023562"/>
                  <a:pt x="1257300" y="3057525"/>
                </a:cubicBezTo>
                <a:cubicBezTo>
                  <a:pt x="1238250" y="3067050"/>
                  <a:pt x="1219925" y="3078190"/>
                  <a:pt x="1200150" y="3086100"/>
                </a:cubicBezTo>
                <a:cubicBezTo>
                  <a:pt x="1200133" y="3086107"/>
                  <a:pt x="1093003" y="3121815"/>
                  <a:pt x="1071563" y="3128962"/>
                </a:cubicBezTo>
                <a:cubicBezTo>
                  <a:pt x="1057275" y="3133725"/>
                  <a:pt x="1042683" y="3137657"/>
                  <a:pt x="1028700" y="3143250"/>
                </a:cubicBezTo>
                <a:cubicBezTo>
                  <a:pt x="1004888" y="3152775"/>
                  <a:pt x="982727" y="3168769"/>
                  <a:pt x="957263" y="3171825"/>
                </a:cubicBezTo>
                <a:cubicBezTo>
                  <a:pt x="862573" y="3183188"/>
                  <a:pt x="766763" y="3181350"/>
                  <a:pt x="671513" y="3186112"/>
                </a:cubicBezTo>
                <a:cubicBezTo>
                  <a:pt x="466752" y="3254367"/>
                  <a:pt x="732083" y="3170497"/>
                  <a:pt x="142875" y="3214687"/>
                </a:cubicBezTo>
                <a:cubicBezTo>
                  <a:pt x="112839" y="3216940"/>
                  <a:pt x="87271" y="3243262"/>
                  <a:pt x="57150" y="3243262"/>
                </a:cubicBezTo>
                <a:lnTo>
                  <a:pt x="0" y="3243262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ástupný symbol pro číslo snímku 4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2"/>
          <p:cNvSpPr txBox="1">
            <a:spLocks noChangeArrowheads="1"/>
          </p:cNvSpPr>
          <p:nvPr/>
        </p:nvSpPr>
        <p:spPr bwMode="auto">
          <a:xfrm>
            <a:off x="6300192" y="1052736"/>
            <a:ext cx="1584474" cy="359246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vysočina - </a:t>
            </a: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vysočína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2627784" y="3717032"/>
            <a:ext cx="96837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osyka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osika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Text Box 5"/>
          <p:cNvSpPr txBox="1">
            <a:spLocks noChangeArrowheads="1"/>
          </p:cNvSpPr>
          <p:nvPr/>
        </p:nvSpPr>
        <p:spPr bwMode="auto">
          <a:xfrm>
            <a:off x="8028384" y="260648"/>
            <a:ext cx="820291" cy="432048"/>
          </a:xfrm>
          <a:prstGeom prst="rect">
            <a:avLst/>
          </a:prstGeom>
          <a:solidFill>
            <a:srgbClr val="4F81BD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43F60">
                <a:alpha val="50000"/>
              </a:srgb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normalizeH="0" baseline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START</a:t>
            </a:r>
            <a:endParaRPr kumimoji="0" lang="cs-CZ" sz="1600" i="0" u="none" strike="noStrike" normalizeH="0" baseline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30" name="Text Box 6"/>
          <p:cNvSpPr txBox="1">
            <a:spLocks noChangeArrowheads="1"/>
          </p:cNvSpPr>
          <p:nvPr/>
        </p:nvSpPr>
        <p:spPr bwMode="auto">
          <a:xfrm>
            <a:off x="323528" y="6021288"/>
            <a:ext cx="792088" cy="432048"/>
          </a:xfrm>
          <a:prstGeom prst="rect">
            <a:avLst/>
          </a:prstGeom>
          <a:solidFill>
            <a:srgbClr val="4F81BD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43F60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i="0" u="none" strike="noStrike" normalizeH="0" baseline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 pitchFamily="34" charset="0"/>
                <a:cs typeface="Arial" pitchFamily="34" charset="0"/>
              </a:rPr>
              <a:t>C Í L</a:t>
            </a:r>
            <a:endParaRPr kumimoji="0" lang="cs-CZ" sz="1400" i="0" u="none" strike="noStrike" normalizeH="0" baseline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31" name="Text Box 7"/>
          <p:cNvSpPr txBox="1">
            <a:spLocks noChangeArrowheads="1"/>
          </p:cNvSpPr>
          <p:nvPr/>
        </p:nvSpPr>
        <p:spPr bwMode="auto">
          <a:xfrm>
            <a:off x="468313" y="1557338"/>
            <a:ext cx="1231900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Bezděs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Bezděz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2555776" y="2204864"/>
            <a:ext cx="1231900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bydliště - </a:t>
            </a: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bidliště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>
            <a:off x="6804248" y="3645024"/>
            <a:ext cx="958850" cy="312738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pojť  - pojď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4" name="Text Box 10"/>
          <p:cNvSpPr txBox="1">
            <a:spLocks noChangeArrowheads="1"/>
          </p:cNvSpPr>
          <p:nvPr/>
        </p:nvSpPr>
        <p:spPr bwMode="auto">
          <a:xfrm>
            <a:off x="755576" y="4653136"/>
            <a:ext cx="1368152" cy="36004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 tebou – z tebou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Text Box 11"/>
          <p:cNvSpPr txBox="1">
            <a:spLocks noChangeArrowheads="1"/>
          </p:cNvSpPr>
          <p:nvPr/>
        </p:nvSpPr>
        <p:spPr bwMode="auto">
          <a:xfrm>
            <a:off x="3275856" y="620688"/>
            <a:ext cx="1080393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Žofka - Žovka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6" name="Text Box 12"/>
          <p:cNvSpPr txBox="1">
            <a:spLocks noChangeArrowheads="1"/>
          </p:cNvSpPr>
          <p:nvPr/>
        </p:nvSpPr>
        <p:spPr bwMode="auto">
          <a:xfrm>
            <a:off x="4644008" y="3861048"/>
            <a:ext cx="855662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líbil - líbyl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7" name="Text Box 13"/>
          <p:cNvSpPr txBox="1">
            <a:spLocks noChangeArrowheads="1"/>
          </p:cNvSpPr>
          <p:nvPr/>
        </p:nvSpPr>
        <p:spPr bwMode="auto">
          <a:xfrm>
            <a:off x="468313" y="2636838"/>
            <a:ext cx="1076325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sbírat - zbírat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6156176" y="4941168"/>
            <a:ext cx="142557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sklenice - skleňice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9" name="Text Box 15"/>
          <p:cNvSpPr txBox="1">
            <a:spLocks noChangeArrowheads="1"/>
          </p:cNvSpPr>
          <p:nvPr/>
        </p:nvSpPr>
        <p:spPr bwMode="auto">
          <a:xfrm>
            <a:off x="7524328" y="2492896"/>
            <a:ext cx="1171575" cy="312737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se psi – se psy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0" name="Text Box 16"/>
          <p:cNvSpPr txBox="1">
            <a:spLocks noChangeArrowheads="1"/>
          </p:cNvSpPr>
          <p:nvPr/>
        </p:nvSpPr>
        <p:spPr bwMode="auto">
          <a:xfrm>
            <a:off x="4644008" y="2780928"/>
            <a:ext cx="1457325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vikukuje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vykukuje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Text Box 17"/>
          <p:cNvSpPr txBox="1">
            <a:spLocks noChangeArrowheads="1"/>
          </p:cNvSpPr>
          <p:nvPr/>
        </p:nvSpPr>
        <p:spPr bwMode="auto">
          <a:xfrm>
            <a:off x="3275856" y="5373216"/>
            <a:ext cx="1231900" cy="311150"/>
          </a:xfrm>
          <a:prstGeom prst="rect">
            <a:avLst/>
          </a:prstGeom>
          <a:solidFill>
            <a:srgbClr val="FFFF00"/>
          </a:solidFill>
          <a:ln w="31750">
            <a:solidFill>
              <a:srgbClr val="8064A2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dětcký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- dětský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6843713" y="572993"/>
            <a:ext cx="1580369" cy="455707"/>
          </a:xfrm>
          <a:custGeom>
            <a:avLst/>
            <a:gdLst>
              <a:gd name="connsiteX0" fmla="*/ 1557337 w 1580369"/>
              <a:gd name="connsiteY0" fmla="*/ 12795 h 455707"/>
              <a:gd name="connsiteX1" fmla="*/ 1428750 w 1580369"/>
              <a:gd name="connsiteY1" fmla="*/ 84232 h 455707"/>
              <a:gd name="connsiteX2" fmla="*/ 1328737 w 1580369"/>
              <a:gd name="connsiteY2" fmla="*/ 141382 h 455707"/>
              <a:gd name="connsiteX3" fmla="*/ 1257300 w 1580369"/>
              <a:gd name="connsiteY3" fmla="*/ 169957 h 455707"/>
              <a:gd name="connsiteX4" fmla="*/ 328612 w 1580369"/>
              <a:gd name="connsiteY4" fmla="*/ 212820 h 455707"/>
              <a:gd name="connsiteX5" fmla="*/ 228600 w 1580369"/>
              <a:gd name="connsiteY5" fmla="*/ 255682 h 455707"/>
              <a:gd name="connsiteX6" fmla="*/ 100012 w 1580369"/>
              <a:gd name="connsiteY6" fmla="*/ 327120 h 455707"/>
              <a:gd name="connsiteX7" fmla="*/ 28575 w 1580369"/>
              <a:gd name="connsiteY7" fmla="*/ 412845 h 455707"/>
              <a:gd name="connsiteX8" fmla="*/ 0 w 1580369"/>
              <a:gd name="connsiteY8" fmla="*/ 455707 h 455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0369" h="455707">
                <a:moveTo>
                  <a:pt x="1557337" y="12795"/>
                </a:moveTo>
                <a:cubicBezTo>
                  <a:pt x="1460731" y="77200"/>
                  <a:pt x="1580369" y="0"/>
                  <a:pt x="1428750" y="84232"/>
                </a:cubicBezTo>
                <a:cubicBezTo>
                  <a:pt x="1336808" y="135310"/>
                  <a:pt x="1440139" y="91870"/>
                  <a:pt x="1328737" y="141382"/>
                </a:cubicBezTo>
                <a:cubicBezTo>
                  <a:pt x="1305301" y="151798"/>
                  <a:pt x="1282736" y="166675"/>
                  <a:pt x="1257300" y="169957"/>
                </a:cubicBezTo>
                <a:cubicBezTo>
                  <a:pt x="981166" y="205587"/>
                  <a:pt x="590187" y="206113"/>
                  <a:pt x="328612" y="212820"/>
                </a:cubicBezTo>
                <a:cubicBezTo>
                  <a:pt x="284270" y="227600"/>
                  <a:pt x="272738" y="229199"/>
                  <a:pt x="228600" y="255682"/>
                </a:cubicBezTo>
                <a:cubicBezTo>
                  <a:pt x="105779" y="329375"/>
                  <a:pt x="186228" y="298381"/>
                  <a:pt x="100012" y="327120"/>
                </a:cubicBezTo>
                <a:cubicBezTo>
                  <a:pt x="29066" y="433538"/>
                  <a:pt x="120248" y="302836"/>
                  <a:pt x="28575" y="412845"/>
                </a:cubicBezTo>
                <a:cubicBezTo>
                  <a:pt x="17582" y="426036"/>
                  <a:pt x="0" y="455707"/>
                  <a:pt x="0" y="455707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5014913" y="1428750"/>
            <a:ext cx="1716006" cy="1371600"/>
          </a:xfrm>
          <a:custGeom>
            <a:avLst/>
            <a:gdLst>
              <a:gd name="connsiteX0" fmla="*/ 1585912 w 1716006"/>
              <a:gd name="connsiteY0" fmla="*/ 0 h 1371600"/>
              <a:gd name="connsiteX1" fmla="*/ 1514475 w 1716006"/>
              <a:gd name="connsiteY1" fmla="*/ 285750 h 1371600"/>
              <a:gd name="connsiteX2" fmla="*/ 1528762 w 1716006"/>
              <a:gd name="connsiteY2" fmla="*/ 600075 h 1371600"/>
              <a:gd name="connsiteX3" fmla="*/ 1571625 w 1716006"/>
              <a:gd name="connsiteY3" fmla="*/ 657225 h 1371600"/>
              <a:gd name="connsiteX4" fmla="*/ 1600200 w 1716006"/>
              <a:gd name="connsiteY4" fmla="*/ 700088 h 1371600"/>
              <a:gd name="connsiteX5" fmla="*/ 1643062 w 1716006"/>
              <a:gd name="connsiteY5" fmla="*/ 757238 h 1371600"/>
              <a:gd name="connsiteX6" fmla="*/ 1700212 w 1716006"/>
              <a:gd name="connsiteY6" fmla="*/ 842963 h 1371600"/>
              <a:gd name="connsiteX7" fmla="*/ 1714500 w 1716006"/>
              <a:gd name="connsiteY7" fmla="*/ 900113 h 1371600"/>
              <a:gd name="connsiteX8" fmla="*/ 1685925 w 1716006"/>
              <a:gd name="connsiteY8" fmla="*/ 1028700 h 1371600"/>
              <a:gd name="connsiteX9" fmla="*/ 1628775 w 1716006"/>
              <a:gd name="connsiteY9" fmla="*/ 1057275 h 1371600"/>
              <a:gd name="connsiteX10" fmla="*/ 1485900 w 1716006"/>
              <a:gd name="connsiteY10" fmla="*/ 1100138 h 1371600"/>
              <a:gd name="connsiteX11" fmla="*/ 1200150 w 1716006"/>
              <a:gd name="connsiteY11" fmla="*/ 1057275 h 1371600"/>
              <a:gd name="connsiteX12" fmla="*/ 1143000 w 1716006"/>
              <a:gd name="connsiteY12" fmla="*/ 1000125 h 1371600"/>
              <a:gd name="connsiteX13" fmla="*/ 1085850 w 1716006"/>
              <a:gd name="connsiteY13" fmla="*/ 957263 h 1371600"/>
              <a:gd name="connsiteX14" fmla="*/ 1042987 w 1716006"/>
              <a:gd name="connsiteY14" fmla="*/ 914400 h 1371600"/>
              <a:gd name="connsiteX15" fmla="*/ 985837 w 1716006"/>
              <a:gd name="connsiteY15" fmla="*/ 800100 h 1371600"/>
              <a:gd name="connsiteX16" fmla="*/ 1014412 w 1716006"/>
              <a:gd name="connsiteY16" fmla="*/ 400050 h 1371600"/>
              <a:gd name="connsiteX17" fmla="*/ 1128712 w 1716006"/>
              <a:gd name="connsiteY17" fmla="*/ 371475 h 1371600"/>
              <a:gd name="connsiteX18" fmla="*/ 1271587 w 1716006"/>
              <a:gd name="connsiteY18" fmla="*/ 457200 h 1371600"/>
              <a:gd name="connsiteX19" fmla="*/ 1285875 w 1716006"/>
              <a:gd name="connsiteY19" fmla="*/ 500063 h 1371600"/>
              <a:gd name="connsiteX20" fmla="*/ 1257300 w 1716006"/>
              <a:gd name="connsiteY20" fmla="*/ 685800 h 1371600"/>
              <a:gd name="connsiteX21" fmla="*/ 1185862 w 1716006"/>
              <a:gd name="connsiteY21" fmla="*/ 771525 h 1371600"/>
              <a:gd name="connsiteX22" fmla="*/ 1057275 w 1716006"/>
              <a:gd name="connsiteY22" fmla="*/ 857250 h 1371600"/>
              <a:gd name="connsiteX23" fmla="*/ 1000125 w 1716006"/>
              <a:gd name="connsiteY23" fmla="*/ 871538 h 1371600"/>
              <a:gd name="connsiteX24" fmla="*/ 957262 w 1716006"/>
              <a:gd name="connsiteY24" fmla="*/ 885825 h 1371600"/>
              <a:gd name="connsiteX25" fmla="*/ 14287 w 1716006"/>
              <a:gd name="connsiteY25" fmla="*/ 900113 h 1371600"/>
              <a:gd name="connsiteX26" fmla="*/ 0 w 1716006"/>
              <a:gd name="connsiteY26" fmla="*/ 942975 h 1371600"/>
              <a:gd name="connsiteX27" fmla="*/ 14287 w 1716006"/>
              <a:gd name="connsiteY27" fmla="*/ 985838 h 1371600"/>
              <a:gd name="connsiteX28" fmla="*/ 85725 w 1716006"/>
              <a:gd name="connsiteY28" fmla="*/ 1057275 h 1371600"/>
              <a:gd name="connsiteX29" fmla="*/ 128587 w 1716006"/>
              <a:gd name="connsiteY29" fmla="*/ 1071563 h 1371600"/>
              <a:gd name="connsiteX30" fmla="*/ 171450 w 1716006"/>
              <a:gd name="connsiteY30" fmla="*/ 1100138 h 1371600"/>
              <a:gd name="connsiteX31" fmla="*/ 271462 w 1716006"/>
              <a:gd name="connsiteY31" fmla="*/ 1114425 h 1371600"/>
              <a:gd name="connsiteX32" fmla="*/ 500062 w 1716006"/>
              <a:gd name="connsiteY32" fmla="*/ 1143000 h 1371600"/>
              <a:gd name="connsiteX33" fmla="*/ 557212 w 1716006"/>
              <a:gd name="connsiteY33" fmla="*/ 1157288 h 1371600"/>
              <a:gd name="connsiteX34" fmla="*/ 657225 w 1716006"/>
              <a:gd name="connsiteY34" fmla="*/ 1200150 h 1371600"/>
              <a:gd name="connsiteX35" fmla="*/ 700087 w 1716006"/>
              <a:gd name="connsiteY35" fmla="*/ 1228725 h 1371600"/>
              <a:gd name="connsiteX36" fmla="*/ 714375 w 1716006"/>
              <a:gd name="connsiteY36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716006" h="1371600">
                <a:moveTo>
                  <a:pt x="1585912" y="0"/>
                </a:moveTo>
                <a:cubicBezTo>
                  <a:pt x="1516620" y="207876"/>
                  <a:pt x="1536234" y="111674"/>
                  <a:pt x="1514475" y="285750"/>
                </a:cubicBezTo>
                <a:cubicBezTo>
                  <a:pt x="1519237" y="390525"/>
                  <a:pt x="1512814" y="496411"/>
                  <a:pt x="1528762" y="600075"/>
                </a:cubicBezTo>
                <a:cubicBezTo>
                  <a:pt x="1532383" y="623611"/>
                  <a:pt x="1557784" y="637848"/>
                  <a:pt x="1571625" y="657225"/>
                </a:cubicBezTo>
                <a:cubicBezTo>
                  <a:pt x="1581606" y="671198"/>
                  <a:pt x="1590219" y="686115"/>
                  <a:pt x="1600200" y="700088"/>
                </a:cubicBezTo>
                <a:cubicBezTo>
                  <a:pt x="1614041" y="719465"/>
                  <a:pt x="1629407" y="737730"/>
                  <a:pt x="1643062" y="757238"/>
                </a:cubicBezTo>
                <a:cubicBezTo>
                  <a:pt x="1662756" y="785373"/>
                  <a:pt x="1700212" y="842963"/>
                  <a:pt x="1700212" y="842963"/>
                </a:cubicBezTo>
                <a:cubicBezTo>
                  <a:pt x="1704975" y="862013"/>
                  <a:pt x="1716006" y="880535"/>
                  <a:pt x="1714500" y="900113"/>
                </a:cubicBezTo>
                <a:cubicBezTo>
                  <a:pt x="1711133" y="943892"/>
                  <a:pt x="1706950" y="990153"/>
                  <a:pt x="1685925" y="1028700"/>
                </a:cubicBezTo>
                <a:cubicBezTo>
                  <a:pt x="1675726" y="1047398"/>
                  <a:pt x="1648238" y="1048625"/>
                  <a:pt x="1628775" y="1057275"/>
                </a:cubicBezTo>
                <a:cubicBezTo>
                  <a:pt x="1551879" y="1091451"/>
                  <a:pt x="1566305" y="1084056"/>
                  <a:pt x="1485900" y="1100138"/>
                </a:cubicBezTo>
                <a:cubicBezTo>
                  <a:pt x="1422810" y="1095631"/>
                  <a:pt x="1274048" y="1101614"/>
                  <a:pt x="1200150" y="1057275"/>
                </a:cubicBezTo>
                <a:cubicBezTo>
                  <a:pt x="1177048" y="1043414"/>
                  <a:pt x="1163275" y="1017866"/>
                  <a:pt x="1143000" y="1000125"/>
                </a:cubicBezTo>
                <a:cubicBezTo>
                  <a:pt x="1125079" y="984444"/>
                  <a:pt x="1103930" y="972760"/>
                  <a:pt x="1085850" y="957263"/>
                </a:cubicBezTo>
                <a:cubicBezTo>
                  <a:pt x="1070509" y="944113"/>
                  <a:pt x="1053835" y="931447"/>
                  <a:pt x="1042987" y="914400"/>
                </a:cubicBezTo>
                <a:cubicBezTo>
                  <a:pt x="1020118" y="878462"/>
                  <a:pt x="985837" y="800100"/>
                  <a:pt x="985837" y="800100"/>
                </a:cubicBezTo>
                <a:cubicBezTo>
                  <a:pt x="955923" y="680443"/>
                  <a:pt x="889419" y="483378"/>
                  <a:pt x="1014412" y="400050"/>
                </a:cubicBezTo>
                <a:cubicBezTo>
                  <a:pt x="1033238" y="387499"/>
                  <a:pt x="1118412" y="373535"/>
                  <a:pt x="1128712" y="371475"/>
                </a:cubicBezTo>
                <a:cubicBezTo>
                  <a:pt x="1284976" y="406200"/>
                  <a:pt x="1242846" y="356607"/>
                  <a:pt x="1271587" y="457200"/>
                </a:cubicBezTo>
                <a:cubicBezTo>
                  <a:pt x="1275724" y="471681"/>
                  <a:pt x="1281112" y="485775"/>
                  <a:pt x="1285875" y="500063"/>
                </a:cubicBezTo>
                <a:cubicBezTo>
                  <a:pt x="1276350" y="561975"/>
                  <a:pt x="1272493" y="625030"/>
                  <a:pt x="1257300" y="685800"/>
                </a:cubicBezTo>
                <a:cubicBezTo>
                  <a:pt x="1251213" y="710149"/>
                  <a:pt x="1201218" y="758089"/>
                  <a:pt x="1185862" y="771525"/>
                </a:cubicBezTo>
                <a:cubicBezTo>
                  <a:pt x="1141221" y="810585"/>
                  <a:pt x="1111369" y="836965"/>
                  <a:pt x="1057275" y="857250"/>
                </a:cubicBezTo>
                <a:cubicBezTo>
                  <a:pt x="1038889" y="864145"/>
                  <a:pt x="1019006" y="866144"/>
                  <a:pt x="1000125" y="871538"/>
                </a:cubicBezTo>
                <a:cubicBezTo>
                  <a:pt x="985644" y="875675"/>
                  <a:pt x="972316" y="885389"/>
                  <a:pt x="957262" y="885825"/>
                </a:cubicBezTo>
                <a:cubicBezTo>
                  <a:pt x="643033" y="894933"/>
                  <a:pt x="328612" y="895350"/>
                  <a:pt x="14287" y="900113"/>
                </a:cubicBezTo>
                <a:cubicBezTo>
                  <a:pt x="9525" y="914400"/>
                  <a:pt x="0" y="927915"/>
                  <a:pt x="0" y="942975"/>
                </a:cubicBezTo>
                <a:cubicBezTo>
                  <a:pt x="0" y="958035"/>
                  <a:pt x="7552" y="972367"/>
                  <a:pt x="14287" y="985838"/>
                </a:cubicBezTo>
                <a:cubicBezTo>
                  <a:pt x="33337" y="1023938"/>
                  <a:pt x="47625" y="1038225"/>
                  <a:pt x="85725" y="1057275"/>
                </a:cubicBezTo>
                <a:cubicBezTo>
                  <a:pt x="99195" y="1064010"/>
                  <a:pt x="115117" y="1064828"/>
                  <a:pt x="128587" y="1071563"/>
                </a:cubicBezTo>
                <a:cubicBezTo>
                  <a:pt x="143946" y="1079242"/>
                  <a:pt x="155003" y="1095204"/>
                  <a:pt x="171450" y="1100138"/>
                </a:cubicBezTo>
                <a:cubicBezTo>
                  <a:pt x="203706" y="1109815"/>
                  <a:pt x="238125" y="1109663"/>
                  <a:pt x="271462" y="1114425"/>
                </a:cubicBezTo>
                <a:cubicBezTo>
                  <a:pt x="382427" y="1151414"/>
                  <a:pt x="261403" y="1114922"/>
                  <a:pt x="500062" y="1143000"/>
                </a:cubicBezTo>
                <a:cubicBezTo>
                  <a:pt x="519564" y="1145294"/>
                  <a:pt x="538331" y="1151894"/>
                  <a:pt x="557212" y="1157288"/>
                </a:cubicBezTo>
                <a:cubicBezTo>
                  <a:pt x="597288" y="1168738"/>
                  <a:pt x="619121" y="1178376"/>
                  <a:pt x="657225" y="1200150"/>
                </a:cubicBezTo>
                <a:cubicBezTo>
                  <a:pt x="672134" y="1208669"/>
                  <a:pt x="685800" y="1219200"/>
                  <a:pt x="700087" y="1228725"/>
                </a:cubicBezTo>
                <a:cubicBezTo>
                  <a:pt x="724917" y="1303214"/>
                  <a:pt x="714375" y="1256527"/>
                  <a:pt x="714375" y="13716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5586637" y="1600200"/>
            <a:ext cx="2908068" cy="1928813"/>
          </a:xfrm>
          <a:custGeom>
            <a:avLst/>
            <a:gdLst>
              <a:gd name="connsiteX0" fmla="*/ 71213 w 2908068"/>
              <a:gd name="connsiteY0" fmla="*/ 1500188 h 1928813"/>
              <a:gd name="connsiteX1" fmla="*/ 114076 w 2908068"/>
              <a:gd name="connsiteY1" fmla="*/ 1871663 h 1928813"/>
              <a:gd name="connsiteX2" fmla="*/ 228376 w 2908068"/>
              <a:gd name="connsiteY2" fmla="*/ 1928813 h 1928813"/>
              <a:gd name="connsiteX3" fmla="*/ 785588 w 2908068"/>
              <a:gd name="connsiteY3" fmla="*/ 1914525 h 1928813"/>
              <a:gd name="connsiteX4" fmla="*/ 828451 w 2908068"/>
              <a:gd name="connsiteY4" fmla="*/ 1885950 h 1928813"/>
              <a:gd name="connsiteX5" fmla="*/ 885601 w 2908068"/>
              <a:gd name="connsiteY5" fmla="*/ 1871663 h 1928813"/>
              <a:gd name="connsiteX6" fmla="*/ 899888 w 2908068"/>
              <a:gd name="connsiteY6" fmla="*/ 1828800 h 1928813"/>
              <a:gd name="connsiteX7" fmla="*/ 957038 w 2908068"/>
              <a:gd name="connsiteY7" fmla="*/ 1728788 h 1928813"/>
              <a:gd name="connsiteX8" fmla="*/ 985613 w 2908068"/>
              <a:gd name="connsiteY8" fmla="*/ 1628775 h 1928813"/>
              <a:gd name="connsiteX9" fmla="*/ 1028476 w 2908068"/>
              <a:gd name="connsiteY9" fmla="*/ 1585913 h 1928813"/>
              <a:gd name="connsiteX10" fmla="*/ 1071338 w 2908068"/>
              <a:gd name="connsiteY10" fmla="*/ 1528763 h 1928813"/>
              <a:gd name="connsiteX11" fmla="*/ 1214213 w 2908068"/>
              <a:gd name="connsiteY11" fmla="*/ 1443038 h 1928813"/>
              <a:gd name="connsiteX12" fmla="*/ 1328513 w 2908068"/>
              <a:gd name="connsiteY12" fmla="*/ 1357313 h 1928813"/>
              <a:gd name="connsiteX13" fmla="*/ 1399951 w 2908068"/>
              <a:gd name="connsiteY13" fmla="*/ 1257300 h 1928813"/>
              <a:gd name="connsiteX14" fmla="*/ 1414238 w 2908068"/>
              <a:gd name="connsiteY14" fmla="*/ 1200150 h 1928813"/>
              <a:gd name="connsiteX15" fmla="*/ 1442813 w 2908068"/>
              <a:gd name="connsiteY15" fmla="*/ 571500 h 1928813"/>
              <a:gd name="connsiteX16" fmla="*/ 1471388 w 2908068"/>
              <a:gd name="connsiteY16" fmla="*/ 485775 h 1928813"/>
              <a:gd name="connsiteX17" fmla="*/ 1485676 w 2908068"/>
              <a:gd name="connsiteY17" fmla="*/ 414338 h 1928813"/>
              <a:gd name="connsiteX18" fmla="*/ 1528538 w 2908068"/>
              <a:gd name="connsiteY18" fmla="*/ 314325 h 1928813"/>
              <a:gd name="connsiteX19" fmla="*/ 1557113 w 2908068"/>
              <a:gd name="connsiteY19" fmla="*/ 271463 h 1928813"/>
              <a:gd name="connsiteX20" fmla="*/ 1571401 w 2908068"/>
              <a:gd name="connsiteY20" fmla="*/ 214313 h 1928813"/>
              <a:gd name="connsiteX21" fmla="*/ 1671413 w 2908068"/>
              <a:gd name="connsiteY21" fmla="*/ 114300 h 1928813"/>
              <a:gd name="connsiteX22" fmla="*/ 1728563 w 2908068"/>
              <a:gd name="connsiteY22" fmla="*/ 85725 h 1928813"/>
              <a:gd name="connsiteX23" fmla="*/ 1900013 w 2908068"/>
              <a:gd name="connsiteY23" fmla="*/ 157163 h 1928813"/>
              <a:gd name="connsiteX24" fmla="*/ 1857151 w 2908068"/>
              <a:gd name="connsiteY24" fmla="*/ 371475 h 1928813"/>
              <a:gd name="connsiteX25" fmla="*/ 1842863 w 2908068"/>
              <a:gd name="connsiteY25" fmla="*/ 414338 h 1928813"/>
              <a:gd name="connsiteX26" fmla="*/ 1828576 w 2908068"/>
              <a:gd name="connsiteY26" fmla="*/ 457200 h 1928813"/>
              <a:gd name="connsiteX27" fmla="*/ 1942876 w 2908068"/>
              <a:gd name="connsiteY27" fmla="*/ 671513 h 1928813"/>
              <a:gd name="connsiteX28" fmla="*/ 1985738 w 2908068"/>
              <a:gd name="connsiteY28" fmla="*/ 685800 h 1928813"/>
              <a:gd name="connsiteX29" fmla="*/ 2128613 w 2908068"/>
              <a:gd name="connsiteY29" fmla="*/ 671513 h 1928813"/>
              <a:gd name="connsiteX30" fmla="*/ 2228626 w 2908068"/>
              <a:gd name="connsiteY30" fmla="*/ 557213 h 1928813"/>
              <a:gd name="connsiteX31" fmla="*/ 2328638 w 2908068"/>
              <a:gd name="connsiteY31" fmla="*/ 328613 h 1928813"/>
              <a:gd name="connsiteX32" fmla="*/ 2371501 w 2908068"/>
              <a:gd name="connsiteY32" fmla="*/ 171450 h 1928813"/>
              <a:gd name="connsiteX33" fmla="*/ 2400076 w 2908068"/>
              <a:gd name="connsiteY33" fmla="*/ 114300 h 1928813"/>
              <a:gd name="connsiteX34" fmla="*/ 2571526 w 2908068"/>
              <a:gd name="connsiteY34" fmla="*/ 14288 h 1928813"/>
              <a:gd name="connsiteX35" fmla="*/ 2628676 w 2908068"/>
              <a:gd name="connsiteY35" fmla="*/ 0 h 1928813"/>
              <a:gd name="connsiteX36" fmla="*/ 2685826 w 2908068"/>
              <a:gd name="connsiteY36" fmla="*/ 14288 h 1928813"/>
              <a:gd name="connsiteX37" fmla="*/ 2742976 w 2908068"/>
              <a:gd name="connsiteY37" fmla="*/ 71438 h 1928813"/>
              <a:gd name="connsiteX38" fmla="*/ 2842988 w 2908068"/>
              <a:gd name="connsiteY38" fmla="*/ 171450 h 1928813"/>
              <a:gd name="connsiteX39" fmla="*/ 2857276 w 2908068"/>
              <a:gd name="connsiteY39" fmla="*/ 214313 h 1928813"/>
              <a:gd name="connsiteX40" fmla="*/ 2900138 w 2908068"/>
              <a:gd name="connsiteY40" fmla="*/ 300038 h 1928813"/>
              <a:gd name="connsiteX41" fmla="*/ 2885851 w 2908068"/>
              <a:gd name="connsiteY41" fmla="*/ 728663 h 1928813"/>
              <a:gd name="connsiteX42" fmla="*/ 2842988 w 2908068"/>
              <a:gd name="connsiteY42" fmla="*/ 814388 h 1928813"/>
              <a:gd name="connsiteX43" fmla="*/ 2800126 w 2908068"/>
              <a:gd name="connsiteY43" fmla="*/ 828675 h 1928813"/>
              <a:gd name="connsiteX44" fmla="*/ 2685826 w 2908068"/>
              <a:gd name="connsiteY44" fmla="*/ 871538 h 1928813"/>
              <a:gd name="connsiteX45" fmla="*/ 2600101 w 2908068"/>
              <a:gd name="connsiteY45" fmla="*/ 885825 h 1928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2908068" h="1928813">
                <a:moveTo>
                  <a:pt x="71213" y="1500188"/>
                </a:moveTo>
                <a:cubicBezTo>
                  <a:pt x="176118" y="1657543"/>
                  <a:pt x="0" y="1377333"/>
                  <a:pt x="114076" y="1871663"/>
                </a:cubicBezTo>
                <a:cubicBezTo>
                  <a:pt x="119699" y="1896030"/>
                  <a:pt x="201866" y="1919976"/>
                  <a:pt x="228376" y="1928813"/>
                </a:cubicBezTo>
                <a:cubicBezTo>
                  <a:pt x="414113" y="1924050"/>
                  <a:pt x="600262" y="1927763"/>
                  <a:pt x="785588" y="1914525"/>
                </a:cubicBezTo>
                <a:cubicBezTo>
                  <a:pt x="802716" y="1913302"/>
                  <a:pt x="812668" y="1892714"/>
                  <a:pt x="828451" y="1885950"/>
                </a:cubicBezTo>
                <a:cubicBezTo>
                  <a:pt x="846500" y="1878215"/>
                  <a:pt x="866551" y="1876425"/>
                  <a:pt x="885601" y="1871663"/>
                </a:cubicBezTo>
                <a:cubicBezTo>
                  <a:pt x="890363" y="1857375"/>
                  <a:pt x="893153" y="1842271"/>
                  <a:pt x="899888" y="1828800"/>
                </a:cubicBezTo>
                <a:cubicBezTo>
                  <a:pt x="941345" y="1745886"/>
                  <a:pt x="919460" y="1828994"/>
                  <a:pt x="957038" y="1728788"/>
                </a:cubicBezTo>
                <a:cubicBezTo>
                  <a:pt x="961118" y="1717908"/>
                  <a:pt x="975747" y="1643573"/>
                  <a:pt x="985613" y="1628775"/>
                </a:cubicBezTo>
                <a:cubicBezTo>
                  <a:pt x="996821" y="1611963"/>
                  <a:pt x="1015326" y="1601254"/>
                  <a:pt x="1028476" y="1585913"/>
                </a:cubicBezTo>
                <a:cubicBezTo>
                  <a:pt x="1043973" y="1567833"/>
                  <a:pt x="1053540" y="1544583"/>
                  <a:pt x="1071338" y="1528763"/>
                </a:cubicBezTo>
                <a:cubicBezTo>
                  <a:pt x="1115672" y="1489355"/>
                  <a:pt x="1163006" y="1468642"/>
                  <a:pt x="1214213" y="1443038"/>
                </a:cubicBezTo>
                <a:cubicBezTo>
                  <a:pt x="1324579" y="1295885"/>
                  <a:pt x="1178838" y="1469569"/>
                  <a:pt x="1328513" y="1357313"/>
                </a:cubicBezTo>
                <a:cubicBezTo>
                  <a:pt x="1340330" y="1348450"/>
                  <a:pt x="1387985" y="1275250"/>
                  <a:pt x="1399951" y="1257300"/>
                </a:cubicBezTo>
                <a:cubicBezTo>
                  <a:pt x="1404713" y="1238250"/>
                  <a:pt x="1410725" y="1219470"/>
                  <a:pt x="1414238" y="1200150"/>
                </a:cubicBezTo>
                <a:cubicBezTo>
                  <a:pt x="1454248" y="980097"/>
                  <a:pt x="1423473" y="848708"/>
                  <a:pt x="1442813" y="571500"/>
                </a:cubicBezTo>
                <a:cubicBezTo>
                  <a:pt x="1444909" y="541452"/>
                  <a:pt x="1463463" y="514834"/>
                  <a:pt x="1471388" y="485775"/>
                </a:cubicBezTo>
                <a:cubicBezTo>
                  <a:pt x="1477778" y="462347"/>
                  <a:pt x="1479786" y="437897"/>
                  <a:pt x="1485676" y="414338"/>
                </a:cubicBezTo>
                <a:cubicBezTo>
                  <a:pt x="1494582" y="378715"/>
                  <a:pt x="1510362" y="346132"/>
                  <a:pt x="1528538" y="314325"/>
                </a:cubicBezTo>
                <a:cubicBezTo>
                  <a:pt x="1537057" y="299416"/>
                  <a:pt x="1547588" y="285750"/>
                  <a:pt x="1557113" y="271463"/>
                </a:cubicBezTo>
                <a:cubicBezTo>
                  <a:pt x="1561876" y="252413"/>
                  <a:pt x="1563666" y="232362"/>
                  <a:pt x="1571401" y="214313"/>
                </a:cubicBezTo>
                <a:cubicBezTo>
                  <a:pt x="1590325" y="170158"/>
                  <a:pt x="1633747" y="139411"/>
                  <a:pt x="1671413" y="114300"/>
                </a:cubicBezTo>
                <a:cubicBezTo>
                  <a:pt x="1689134" y="102486"/>
                  <a:pt x="1709513" y="95250"/>
                  <a:pt x="1728563" y="85725"/>
                </a:cubicBezTo>
                <a:cubicBezTo>
                  <a:pt x="1748555" y="89723"/>
                  <a:pt x="1893897" y="83769"/>
                  <a:pt x="1900013" y="157163"/>
                </a:cubicBezTo>
                <a:cubicBezTo>
                  <a:pt x="1907059" y="241709"/>
                  <a:pt x="1882141" y="296505"/>
                  <a:pt x="1857151" y="371475"/>
                </a:cubicBezTo>
                <a:lnTo>
                  <a:pt x="1842863" y="414338"/>
                </a:lnTo>
                <a:lnTo>
                  <a:pt x="1828576" y="457200"/>
                </a:lnTo>
                <a:cubicBezTo>
                  <a:pt x="1845844" y="681690"/>
                  <a:pt x="1782977" y="623544"/>
                  <a:pt x="1942876" y="671513"/>
                </a:cubicBezTo>
                <a:cubicBezTo>
                  <a:pt x="1957301" y="675840"/>
                  <a:pt x="1971451" y="681038"/>
                  <a:pt x="1985738" y="685800"/>
                </a:cubicBezTo>
                <a:cubicBezTo>
                  <a:pt x="2033363" y="681038"/>
                  <a:pt x="2083539" y="687611"/>
                  <a:pt x="2128613" y="671513"/>
                </a:cubicBezTo>
                <a:cubicBezTo>
                  <a:pt x="2149280" y="664132"/>
                  <a:pt x="2216728" y="577042"/>
                  <a:pt x="2228626" y="557213"/>
                </a:cubicBezTo>
                <a:cubicBezTo>
                  <a:pt x="2255608" y="512244"/>
                  <a:pt x="2321949" y="362055"/>
                  <a:pt x="2328638" y="328613"/>
                </a:cubicBezTo>
                <a:cubicBezTo>
                  <a:pt x="2342987" y="256870"/>
                  <a:pt x="2342498" y="243958"/>
                  <a:pt x="2371501" y="171450"/>
                </a:cubicBezTo>
                <a:cubicBezTo>
                  <a:pt x="2379411" y="151675"/>
                  <a:pt x="2385016" y="129360"/>
                  <a:pt x="2400076" y="114300"/>
                </a:cubicBezTo>
                <a:cubicBezTo>
                  <a:pt x="2451665" y="62711"/>
                  <a:pt x="2505429" y="36321"/>
                  <a:pt x="2571526" y="14288"/>
                </a:cubicBezTo>
                <a:cubicBezTo>
                  <a:pt x="2590155" y="8078"/>
                  <a:pt x="2609626" y="4763"/>
                  <a:pt x="2628676" y="0"/>
                </a:cubicBezTo>
                <a:cubicBezTo>
                  <a:pt x="2647726" y="4763"/>
                  <a:pt x="2669174" y="3881"/>
                  <a:pt x="2685826" y="14288"/>
                </a:cubicBezTo>
                <a:cubicBezTo>
                  <a:pt x="2708672" y="28567"/>
                  <a:pt x="2722521" y="53905"/>
                  <a:pt x="2742976" y="71438"/>
                </a:cubicBezTo>
                <a:cubicBezTo>
                  <a:pt x="2844295" y="158283"/>
                  <a:pt x="2716357" y="13162"/>
                  <a:pt x="2842988" y="171450"/>
                </a:cubicBezTo>
                <a:cubicBezTo>
                  <a:pt x="2847751" y="185738"/>
                  <a:pt x="2851159" y="200550"/>
                  <a:pt x="2857276" y="214313"/>
                </a:cubicBezTo>
                <a:cubicBezTo>
                  <a:pt x="2870251" y="243507"/>
                  <a:pt x="2898366" y="268139"/>
                  <a:pt x="2900138" y="300038"/>
                </a:cubicBezTo>
                <a:cubicBezTo>
                  <a:pt x="2908068" y="442772"/>
                  <a:pt x="2894499" y="585970"/>
                  <a:pt x="2885851" y="728663"/>
                </a:cubicBezTo>
                <a:cubicBezTo>
                  <a:pt x="2884532" y="750423"/>
                  <a:pt x="2858938" y="801628"/>
                  <a:pt x="2842988" y="814388"/>
                </a:cubicBezTo>
                <a:cubicBezTo>
                  <a:pt x="2831228" y="823796"/>
                  <a:pt x="2814413" y="823913"/>
                  <a:pt x="2800126" y="828675"/>
                </a:cubicBezTo>
                <a:cubicBezTo>
                  <a:pt x="2739399" y="869159"/>
                  <a:pt x="2770789" y="856090"/>
                  <a:pt x="2685826" y="871538"/>
                </a:cubicBezTo>
                <a:cubicBezTo>
                  <a:pt x="2657324" y="876720"/>
                  <a:pt x="2600101" y="885825"/>
                  <a:pt x="2600101" y="88582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7272338" y="2814638"/>
            <a:ext cx="1651589" cy="1957387"/>
          </a:xfrm>
          <a:custGeom>
            <a:avLst/>
            <a:gdLst>
              <a:gd name="connsiteX0" fmla="*/ 1114425 w 1651589"/>
              <a:gd name="connsiteY0" fmla="*/ 0 h 1957387"/>
              <a:gd name="connsiteX1" fmla="*/ 1057275 w 1651589"/>
              <a:gd name="connsiteY1" fmla="*/ 400050 h 1957387"/>
              <a:gd name="connsiteX2" fmla="*/ 1028700 w 1651589"/>
              <a:gd name="connsiteY2" fmla="*/ 585787 h 1957387"/>
              <a:gd name="connsiteX3" fmla="*/ 1085850 w 1651589"/>
              <a:gd name="connsiteY3" fmla="*/ 1685925 h 1957387"/>
              <a:gd name="connsiteX4" fmla="*/ 1114425 w 1651589"/>
              <a:gd name="connsiteY4" fmla="*/ 1728787 h 1957387"/>
              <a:gd name="connsiteX5" fmla="*/ 1200150 w 1651589"/>
              <a:gd name="connsiteY5" fmla="*/ 1871662 h 1957387"/>
              <a:gd name="connsiteX6" fmla="*/ 1243012 w 1651589"/>
              <a:gd name="connsiteY6" fmla="*/ 1900237 h 1957387"/>
              <a:gd name="connsiteX7" fmla="*/ 1400175 w 1651589"/>
              <a:gd name="connsiteY7" fmla="*/ 1943100 h 1957387"/>
              <a:gd name="connsiteX8" fmla="*/ 1457325 w 1651589"/>
              <a:gd name="connsiteY8" fmla="*/ 1957387 h 1957387"/>
              <a:gd name="connsiteX9" fmla="*/ 1500187 w 1651589"/>
              <a:gd name="connsiteY9" fmla="*/ 1943100 h 1957387"/>
              <a:gd name="connsiteX10" fmla="*/ 1543050 w 1651589"/>
              <a:gd name="connsiteY10" fmla="*/ 1871662 h 1957387"/>
              <a:gd name="connsiteX11" fmla="*/ 1614487 w 1651589"/>
              <a:gd name="connsiteY11" fmla="*/ 1728787 h 1957387"/>
              <a:gd name="connsiteX12" fmla="*/ 1557337 w 1651589"/>
              <a:gd name="connsiteY12" fmla="*/ 1471612 h 1957387"/>
              <a:gd name="connsiteX13" fmla="*/ 1500187 w 1651589"/>
              <a:gd name="connsiteY13" fmla="*/ 1457325 h 1957387"/>
              <a:gd name="connsiteX14" fmla="*/ 1185862 w 1651589"/>
              <a:gd name="connsiteY14" fmla="*/ 1514475 h 1957387"/>
              <a:gd name="connsiteX15" fmla="*/ 1157287 w 1651589"/>
              <a:gd name="connsiteY15" fmla="*/ 1557337 h 1957387"/>
              <a:gd name="connsiteX16" fmla="*/ 1128712 w 1651589"/>
              <a:gd name="connsiteY16" fmla="*/ 1657350 h 1957387"/>
              <a:gd name="connsiteX17" fmla="*/ 1114425 w 1651589"/>
              <a:gd name="connsiteY17" fmla="*/ 1757362 h 1957387"/>
              <a:gd name="connsiteX18" fmla="*/ 1100137 w 1651589"/>
              <a:gd name="connsiteY18" fmla="*/ 1814512 h 1957387"/>
              <a:gd name="connsiteX19" fmla="*/ 957262 w 1651589"/>
              <a:gd name="connsiteY19" fmla="*/ 1885950 h 1957387"/>
              <a:gd name="connsiteX20" fmla="*/ 614362 w 1651589"/>
              <a:gd name="connsiteY20" fmla="*/ 1871662 h 1957387"/>
              <a:gd name="connsiteX21" fmla="*/ 442912 w 1651589"/>
              <a:gd name="connsiteY21" fmla="*/ 1785937 h 1957387"/>
              <a:gd name="connsiteX22" fmla="*/ 328612 w 1651589"/>
              <a:gd name="connsiteY22" fmla="*/ 1685925 h 1957387"/>
              <a:gd name="connsiteX23" fmla="*/ 257175 w 1651589"/>
              <a:gd name="connsiteY23" fmla="*/ 1600200 h 1957387"/>
              <a:gd name="connsiteX24" fmla="*/ 242887 w 1651589"/>
              <a:gd name="connsiteY24" fmla="*/ 1557337 h 1957387"/>
              <a:gd name="connsiteX25" fmla="*/ 142875 w 1651589"/>
              <a:gd name="connsiteY25" fmla="*/ 1457325 h 1957387"/>
              <a:gd name="connsiteX26" fmla="*/ 85725 w 1651589"/>
              <a:gd name="connsiteY26" fmla="*/ 1314450 h 1957387"/>
              <a:gd name="connsiteX27" fmla="*/ 71437 w 1651589"/>
              <a:gd name="connsiteY27" fmla="*/ 1271587 h 1957387"/>
              <a:gd name="connsiteX28" fmla="*/ 14287 w 1651589"/>
              <a:gd name="connsiteY28" fmla="*/ 1185862 h 1957387"/>
              <a:gd name="connsiteX29" fmla="*/ 0 w 1651589"/>
              <a:gd name="connsiteY29" fmla="*/ 1143000 h 1957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651589" h="1957387">
                <a:moveTo>
                  <a:pt x="1114425" y="0"/>
                </a:moveTo>
                <a:cubicBezTo>
                  <a:pt x="1095375" y="133350"/>
                  <a:pt x="1076780" y="266766"/>
                  <a:pt x="1057275" y="400050"/>
                </a:cubicBezTo>
                <a:cubicBezTo>
                  <a:pt x="1048205" y="462031"/>
                  <a:pt x="1028700" y="585787"/>
                  <a:pt x="1028700" y="585787"/>
                </a:cubicBezTo>
                <a:cubicBezTo>
                  <a:pt x="1035656" y="1072715"/>
                  <a:pt x="912504" y="1339235"/>
                  <a:pt x="1085850" y="1685925"/>
                </a:cubicBezTo>
                <a:cubicBezTo>
                  <a:pt x="1093529" y="1701283"/>
                  <a:pt x="1105906" y="1713878"/>
                  <a:pt x="1114425" y="1728787"/>
                </a:cubicBezTo>
                <a:cubicBezTo>
                  <a:pt x="1151291" y="1793302"/>
                  <a:pt x="1142582" y="1805869"/>
                  <a:pt x="1200150" y="1871662"/>
                </a:cubicBezTo>
                <a:cubicBezTo>
                  <a:pt x="1211457" y="1884585"/>
                  <a:pt x="1227321" y="1893263"/>
                  <a:pt x="1243012" y="1900237"/>
                </a:cubicBezTo>
                <a:cubicBezTo>
                  <a:pt x="1309914" y="1929971"/>
                  <a:pt x="1332951" y="1928161"/>
                  <a:pt x="1400175" y="1943100"/>
                </a:cubicBezTo>
                <a:cubicBezTo>
                  <a:pt x="1419344" y="1947360"/>
                  <a:pt x="1438275" y="1952625"/>
                  <a:pt x="1457325" y="1957387"/>
                </a:cubicBezTo>
                <a:cubicBezTo>
                  <a:pt x="1471612" y="1952625"/>
                  <a:pt x="1489538" y="1953749"/>
                  <a:pt x="1500187" y="1943100"/>
                </a:cubicBezTo>
                <a:cubicBezTo>
                  <a:pt x="1519823" y="1923464"/>
                  <a:pt x="1528332" y="1895211"/>
                  <a:pt x="1543050" y="1871662"/>
                </a:cubicBezTo>
                <a:cubicBezTo>
                  <a:pt x="1598384" y="1783128"/>
                  <a:pt x="1550835" y="1877310"/>
                  <a:pt x="1614487" y="1728787"/>
                </a:cubicBezTo>
                <a:cubicBezTo>
                  <a:pt x="1631717" y="1608179"/>
                  <a:pt x="1651589" y="1597281"/>
                  <a:pt x="1557337" y="1471612"/>
                </a:cubicBezTo>
                <a:cubicBezTo>
                  <a:pt x="1545555" y="1455903"/>
                  <a:pt x="1519237" y="1462087"/>
                  <a:pt x="1500187" y="1457325"/>
                </a:cubicBezTo>
                <a:cubicBezTo>
                  <a:pt x="1292136" y="1468275"/>
                  <a:pt x="1274158" y="1408520"/>
                  <a:pt x="1185862" y="1514475"/>
                </a:cubicBezTo>
                <a:cubicBezTo>
                  <a:pt x="1174869" y="1527666"/>
                  <a:pt x="1166812" y="1543050"/>
                  <a:pt x="1157287" y="1557337"/>
                </a:cubicBezTo>
                <a:cubicBezTo>
                  <a:pt x="1145048" y="1594056"/>
                  <a:pt x="1135887" y="1617889"/>
                  <a:pt x="1128712" y="1657350"/>
                </a:cubicBezTo>
                <a:cubicBezTo>
                  <a:pt x="1122688" y="1690483"/>
                  <a:pt x="1120449" y="1724229"/>
                  <a:pt x="1114425" y="1757362"/>
                </a:cubicBezTo>
                <a:cubicBezTo>
                  <a:pt x="1110912" y="1776682"/>
                  <a:pt x="1113068" y="1799734"/>
                  <a:pt x="1100137" y="1814512"/>
                </a:cubicBezTo>
                <a:cubicBezTo>
                  <a:pt x="1052508" y="1868945"/>
                  <a:pt x="1016605" y="1871114"/>
                  <a:pt x="957262" y="1885950"/>
                </a:cubicBezTo>
                <a:cubicBezTo>
                  <a:pt x="842962" y="1881187"/>
                  <a:pt x="728193" y="1883045"/>
                  <a:pt x="614362" y="1871662"/>
                </a:cubicBezTo>
                <a:cubicBezTo>
                  <a:pt x="544771" y="1864703"/>
                  <a:pt x="498156" y="1822767"/>
                  <a:pt x="442912" y="1785937"/>
                </a:cubicBezTo>
                <a:cubicBezTo>
                  <a:pt x="384817" y="1747207"/>
                  <a:pt x="387115" y="1752785"/>
                  <a:pt x="328612" y="1685925"/>
                </a:cubicBezTo>
                <a:cubicBezTo>
                  <a:pt x="189362" y="1526783"/>
                  <a:pt x="429220" y="1772245"/>
                  <a:pt x="257175" y="1600200"/>
                </a:cubicBezTo>
                <a:cubicBezTo>
                  <a:pt x="252412" y="1585912"/>
                  <a:pt x="252295" y="1569097"/>
                  <a:pt x="242887" y="1557337"/>
                </a:cubicBezTo>
                <a:cubicBezTo>
                  <a:pt x="213435" y="1520522"/>
                  <a:pt x="142875" y="1457325"/>
                  <a:pt x="142875" y="1457325"/>
                </a:cubicBezTo>
                <a:cubicBezTo>
                  <a:pt x="117487" y="1305000"/>
                  <a:pt x="151875" y="1430213"/>
                  <a:pt x="85725" y="1314450"/>
                </a:cubicBezTo>
                <a:cubicBezTo>
                  <a:pt x="78253" y="1301374"/>
                  <a:pt x="78751" y="1284752"/>
                  <a:pt x="71437" y="1271587"/>
                </a:cubicBezTo>
                <a:cubicBezTo>
                  <a:pt x="54759" y="1241566"/>
                  <a:pt x="14287" y="1185862"/>
                  <a:pt x="14287" y="1185862"/>
                </a:cubicBezTo>
                <a:lnTo>
                  <a:pt x="0" y="1143000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6443663" y="3300413"/>
            <a:ext cx="1058052" cy="1628775"/>
          </a:xfrm>
          <a:custGeom>
            <a:avLst/>
            <a:gdLst>
              <a:gd name="connsiteX0" fmla="*/ 1028700 w 1058052"/>
              <a:gd name="connsiteY0" fmla="*/ 357187 h 1628775"/>
              <a:gd name="connsiteX1" fmla="*/ 971550 w 1058052"/>
              <a:gd name="connsiteY1" fmla="*/ 257175 h 1628775"/>
              <a:gd name="connsiteX2" fmla="*/ 942975 w 1058052"/>
              <a:gd name="connsiteY2" fmla="*/ 171450 h 1628775"/>
              <a:gd name="connsiteX3" fmla="*/ 871537 w 1058052"/>
              <a:gd name="connsiteY3" fmla="*/ 85725 h 1628775"/>
              <a:gd name="connsiteX4" fmla="*/ 814387 w 1058052"/>
              <a:gd name="connsiteY4" fmla="*/ 42862 h 1628775"/>
              <a:gd name="connsiteX5" fmla="*/ 757237 w 1058052"/>
              <a:gd name="connsiteY5" fmla="*/ 28575 h 1628775"/>
              <a:gd name="connsiteX6" fmla="*/ 685800 w 1058052"/>
              <a:gd name="connsiteY6" fmla="*/ 0 h 1628775"/>
              <a:gd name="connsiteX7" fmla="*/ 328612 w 1058052"/>
              <a:gd name="connsiteY7" fmla="*/ 14287 h 1628775"/>
              <a:gd name="connsiteX8" fmla="*/ 271462 w 1058052"/>
              <a:gd name="connsiteY8" fmla="*/ 28575 h 1628775"/>
              <a:gd name="connsiteX9" fmla="*/ 228600 w 1058052"/>
              <a:gd name="connsiteY9" fmla="*/ 57150 h 1628775"/>
              <a:gd name="connsiteX10" fmla="*/ 171450 w 1058052"/>
              <a:gd name="connsiteY10" fmla="*/ 142875 h 1628775"/>
              <a:gd name="connsiteX11" fmla="*/ 142875 w 1058052"/>
              <a:gd name="connsiteY11" fmla="*/ 228600 h 1628775"/>
              <a:gd name="connsiteX12" fmla="*/ 114300 w 1058052"/>
              <a:gd name="connsiteY12" fmla="*/ 400050 h 1628775"/>
              <a:gd name="connsiteX13" fmla="*/ 85725 w 1058052"/>
              <a:gd name="connsiteY13" fmla="*/ 500062 h 1628775"/>
              <a:gd name="connsiteX14" fmla="*/ 71437 w 1058052"/>
              <a:gd name="connsiteY14" fmla="*/ 571500 h 1628775"/>
              <a:gd name="connsiteX15" fmla="*/ 57150 w 1058052"/>
              <a:gd name="connsiteY15" fmla="*/ 614362 h 1628775"/>
              <a:gd name="connsiteX16" fmla="*/ 28575 w 1058052"/>
              <a:gd name="connsiteY16" fmla="*/ 728662 h 1628775"/>
              <a:gd name="connsiteX17" fmla="*/ 14287 w 1058052"/>
              <a:gd name="connsiteY17" fmla="*/ 785812 h 1628775"/>
              <a:gd name="connsiteX18" fmla="*/ 0 w 1058052"/>
              <a:gd name="connsiteY18" fmla="*/ 828675 h 1628775"/>
              <a:gd name="connsiteX19" fmla="*/ 71437 w 1058052"/>
              <a:gd name="connsiteY19" fmla="*/ 1428750 h 1628775"/>
              <a:gd name="connsiteX20" fmla="*/ 114300 w 1058052"/>
              <a:gd name="connsiteY20" fmla="*/ 1614487 h 1628775"/>
              <a:gd name="connsiteX21" fmla="*/ 114300 w 1058052"/>
              <a:gd name="connsiteY21" fmla="*/ 1628775 h 1628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058052" h="1628775">
                <a:moveTo>
                  <a:pt x="1028700" y="357187"/>
                </a:moveTo>
                <a:cubicBezTo>
                  <a:pt x="984996" y="226082"/>
                  <a:pt x="1058052" y="430180"/>
                  <a:pt x="971550" y="257175"/>
                </a:cubicBezTo>
                <a:cubicBezTo>
                  <a:pt x="958080" y="230234"/>
                  <a:pt x="955208" y="198975"/>
                  <a:pt x="942975" y="171450"/>
                </a:cubicBezTo>
                <a:cubicBezTo>
                  <a:pt x="929407" y="140922"/>
                  <a:pt x="895696" y="106432"/>
                  <a:pt x="871537" y="85725"/>
                </a:cubicBezTo>
                <a:cubicBezTo>
                  <a:pt x="853457" y="70228"/>
                  <a:pt x="835686" y="53511"/>
                  <a:pt x="814387" y="42862"/>
                </a:cubicBezTo>
                <a:cubicBezTo>
                  <a:pt x="796824" y="34080"/>
                  <a:pt x="775866" y="34784"/>
                  <a:pt x="757237" y="28575"/>
                </a:cubicBezTo>
                <a:cubicBezTo>
                  <a:pt x="732906" y="20465"/>
                  <a:pt x="709612" y="9525"/>
                  <a:pt x="685800" y="0"/>
                </a:cubicBezTo>
                <a:cubicBezTo>
                  <a:pt x="566737" y="4762"/>
                  <a:pt x="447488" y="6089"/>
                  <a:pt x="328612" y="14287"/>
                </a:cubicBezTo>
                <a:cubicBezTo>
                  <a:pt x="309022" y="15638"/>
                  <a:pt x="289511" y="20840"/>
                  <a:pt x="271462" y="28575"/>
                </a:cubicBezTo>
                <a:cubicBezTo>
                  <a:pt x="255679" y="35339"/>
                  <a:pt x="242887" y="47625"/>
                  <a:pt x="228600" y="57150"/>
                </a:cubicBezTo>
                <a:cubicBezTo>
                  <a:pt x="209550" y="85725"/>
                  <a:pt x="182310" y="110294"/>
                  <a:pt x="171450" y="142875"/>
                </a:cubicBezTo>
                <a:lnTo>
                  <a:pt x="142875" y="228600"/>
                </a:lnTo>
                <a:cubicBezTo>
                  <a:pt x="124553" y="283565"/>
                  <a:pt x="130217" y="344341"/>
                  <a:pt x="114300" y="400050"/>
                </a:cubicBezTo>
                <a:cubicBezTo>
                  <a:pt x="104775" y="433387"/>
                  <a:pt x="94134" y="466426"/>
                  <a:pt x="85725" y="500062"/>
                </a:cubicBezTo>
                <a:cubicBezTo>
                  <a:pt x="79835" y="523621"/>
                  <a:pt x="77327" y="547941"/>
                  <a:pt x="71437" y="571500"/>
                </a:cubicBezTo>
                <a:cubicBezTo>
                  <a:pt x="67784" y="586110"/>
                  <a:pt x="61113" y="599833"/>
                  <a:pt x="57150" y="614362"/>
                </a:cubicBezTo>
                <a:cubicBezTo>
                  <a:pt x="46817" y="652251"/>
                  <a:pt x="38100" y="690562"/>
                  <a:pt x="28575" y="728662"/>
                </a:cubicBezTo>
                <a:cubicBezTo>
                  <a:pt x="23812" y="747712"/>
                  <a:pt x="20496" y="767183"/>
                  <a:pt x="14287" y="785812"/>
                </a:cubicBezTo>
                <a:lnTo>
                  <a:pt x="0" y="828675"/>
                </a:lnTo>
                <a:cubicBezTo>
                  <a:pt x="15429" y="1013818"/>
                  <a:pt x="25149" y="1243599"/>
                  <a:pt x="71437" y="1428750"/>
                </a:cubicBezTo>
                <a:cubicBezTo>
                  <a:pt x="88118" y="1495475"/>
                  <a:pt x="103306" y="1548525"/>
                  <a:pt x="114300" y="1614487"/>
                </a:cubicBezTo>
                <a:cubicBezTo>
                  <a:pt x="115083" y="1619185"/>
                  <a:pt x="114300" y="1624012"/>
                  <a:pt x="114300" y="16287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996840" y="5000625"/>
            <a:ext cx="4461110" cy="1489106"/>
          </a:xfrm>
          <a:custGeom>
            <a:avLst/>
            <a:gdLst>
              <a:gd name="connsiteX0" fmla="*/ 4461110 w 4461110"/>
              <a:gd name="connsiteY0" fmla="*/ 285750 h 1489106"/>
              <a:gd name="connsiteX1" fmla="*/ 4418248 w 4461110"/>
              <a:gd name="connsiteY1" fmla="*/ 500063 h 1489106"/>
              <a:gd name="connsiteX2" fmla="*/ 4403960 w 4461110"/>
              <a:gd name="connsiteY2" fmla="*/ 542925 h 1489106"/>
              <a:gd name="connsiteX3" fmla="*/ 4389673 w 4461110"/>
              <a:gd name="connsiteY3" fmla="*/ 585788 h 1489106"/>
              <a:gd name="connsiteX4" fmla="*/ 4303948 w 4461110"/>
              <a:gd name="connsiteY4" fmla="*/ 700088 h 1489106"/>
              <a:gd name="connsiteX5" fmla="*/ 4189648 w 4461110"/>
              <a:gd name="connsiteY5" fmla="*/ 885825 h 1489106"/>
              <a:gd name="connsiteX6" fmla="*/ 4132498 w 4461110"/>
              <a:gd name="connsiteY6" fmla="*/ 942975 h 1489106"/>
              <a:gd name="connsiteX7" fmla="*/ 4046773 w 4461110"/>
              <a:gd name="connsiteY7" fmla="*/ 1042988 h 1489106"/>
              <a:gd name="connsiteX8" fmla="*/ 3875323 w 4461110"/>
              <a:gd name="connsiteY8" fmla="*/ 1143000 h 1489106"/>
              <a:gd name="connsiteX9" fmla="*/ 3661010 w 4461110"/>
              <a:gd name="connsiteY9" fmla="*/ 1214438 h 1489106"/>
              <a:gd name="connsiteX10" fmla="*/ 3575285 w 4461110"/>
              <a:gd name="connsiteY10" fmla="*/ 1243013 h 1489106"/>
              <a:gd name="connsiteX11" fmla="*/ 3503848 w 4461110"/>
              <a:gd name="connsiteY11" fmla="*/ 1271588 h 1489106"/>
              <a:gd name="connsiteX12" fmla="*/ 3346685 w 4461110"/>
              <a:gd name="connsiteY12" fmla="*/ 1300163 h 1489106"/>
              <a:gd name="connsiteX13" fmla="*/ 3275248 w 4461110"/>
              <a:gd name="connsiteY13" fmla="*/ 1328738 h 1489106"/>
              <a:gd name="connsiteX14" fmla="*/ 2960923 w 4461110"/>
              <a:gd name="connsiteY14" fmla="*/ 1357313 h 1489106"/>
              <a:gd name="connsiteX15" fmla="*/ 2718035 w 4461110"/>
              <a:gd name="connsiteY15" fmla="*/ 1400175 h 1489106"/>
              <a:gd name="connsiteX16" fmla="*/ 2160823 w 4461110"/>
              <a:gd name="connsiteY16" fmla="*/ 1457325 h 1489106"/>
              <a:gd name="connsiteX17" fmla="*/ 889235 w 4461110"/>
              <a:gd name="connsiteY17" fmla="*/ 1443038 h 1489106"/>
              <a:gd name="connsiteX18" fmla="*/ 789223 w 4461110"/>
              <a:gd name="connsiteY18" fmla="*/ 1414463 h 1489106"/>
              <a:gd name="connsiteX19" fmla="*/ 603485 w 4461110"/>
              <a:gd name="connsiteY19" fmla="*/ 1343025 h 1489106"/>
              <a:gd name="connsiteX20" fmla="*/ 532048 w 4461110"/>
              <a:gd name="connsiteY20" fmla="*/ 1285875 h 1489106"/>
              <a:gd name="connsiteX21" fmla="*/ 460610 w 4461110"/>
              <a:gd name="connsiteY21" fmla="*/ 1243013 h 1489106"/>
              <a:gd name="connsiteX22" fmla="*/ 446323 w 4461110"/>
              <a:gd name="connsiteY22" fmla="*/ 1200150 h 1489106"/>
              <a:gd name="connsiteX23" fmla="*/ 417748 w 4461110"/>
              <a:gd name="connsiteY23" fmla="*/ 1143000 h 1489106"/>
              <a:gd name="connsiteX24" fmla="*/ 489185 w 4461110"/>
              <a:gd name="connsiteY24" fmla="*/ 671513 h 1489106"/>
              <a:gd name="connsiteX25" fmla="*/ 532048 w 4461110"/>
              <a:gd name="connsiteY25" fmla="*/ 600075 h 1489106"/>
              <a:gd name="connsiteX26" fmla="*/ 574910 w 4461110"/>
              <a:gd name="connsiteY26" fmla="*/ 571500 h 1489106"/>
              <a:gd name="connsiteX27" fmla="*/ 617773 w 4461110"/>
              <a:gd name="connsiteY27" fmla="*/ 528638 h 1489106"/>
              <a:gd name="connsiteX28" fmla="*/ 703498 w 4461110"/>
              <a:gd name="connsiteY28" fmla="*/ 585788 h 1489106"/>
              <a:gd name="connsiteX29" fmla="*/ 732073 w 4461110"/>
              <a:gd name="connsiteY29" fmla="*/ 657225 h 1489106"/>
              <a:gd name="connsiteX30" fmla="*/ 717785 w 4461110"/>
              <a:gd name="connsiteY30" fmla="*/ 957263 h 1489106"/>
              <a:gd name="connsiteX31" fmla="*/ 660635 w 4461110"/>
              <a:gd name="connsiteY31" fmla="*/ 1057275 h 1489106"/>
              <a:gd name="connsiteX32" fmla="*/ 574910 w 4461110"/>
              <a:gd name="connsiteY32" fmla="*/ 1085850 h 1489106"/>
              <a:gd name="connsiteX33" fmla="*/ 517760 w 4461110"/>
              <a:gd name="connsiteY33" fmla="*/ 1114425 h 1489106"/>
              <a:gd name="connsiteX34" fmla="*/ 360598 w 4461110"/>
              <a:gd name="connsiteY34" fmla="*/ 1157288 h 1489106"/>
              <a:gd name="connsiteX35" fmla="*/ 31985 w 4461110"/>
              <a:gd name="connsiteY35" fmla="*/ 1143000 h 1489106"/>
              <a:gd name="connsiteX36" fmla="*/ 3410 w 4461110"/>
              <a:gd name="connsiteY36" fmla="*/ 1085850 h 1489106"/>
              <a:gd name="connsiteX37" fmla="*/ 17698 w 4461110"/>
              <a:gd name="connsiteY37" fmla="*/ 942975 h 1489106"/>
              <a:gd name="connsiteX38" fmla="*/ 60560 w 4461110"/>
              <a:gd name="connsiteY38" fmla="*/ 814388 h 1489106"/>
              <a:gd name="connsiteX39" fmla="*/ 103423 w 4461110"/>
              <a:gd name="connsiteY39" fmla="*/ 671513 h 1489106"/>
              <a:gd name="connsiteX40" fmla="*/ 160573 w 4461110"/>
              <a:gd name="connsiteY40" fmla="*/ 585788 h 1489106"/>
              <a:gd name="connsiteX41" fmla="*/ 217723 w 4461110"/>
              <a:gd name="connsiteY41" fmla="*/ 500063 h 1489106"/>
              <a:gd name="connsiteX42" fmla="*/ 260585 w 4461110"/>
              <a:gd name="connsiteY42" fmla="*/ 457200 h 1489106"/>
              <a:gd name="connsiteX43" fmla="*/ 317735 w 4461110"/>
              <a:gd name="connsiteY43" fmla="*/ 385763 h 1489106"/>
              <a:gd name="connsiteX44" fmla="*/ 389173 w 4461110"/>
              <a:gd name="connsiteY44" fmla="*/ 328613 h 1489106"/>
              <a:gd name="connsiteX45" fmla="*/ 446323 w 4461110"/>
              <a:gd name="connsiteY45" fmla="*/ 271463 h 1489106"/>
              <a:gd name="connsiteX46" fmla="*/ 503473 w 4461110"/>
              <a:gd name="connsiteY46" fmla="*/ 242888 h 1489106"/>
              <a:gd name="connsiteX47" fmla="*/ 803510 w 4461110"/>
              <a:gd name="connsiteY47" fmla="*/ 85725 h 1489106"/>
              <a:gd name="connsiteX48" fmla="*/ 932098 w 4461110"/>
              <a:gd name="connsiteY48" fmla="*/ 42863 h 1489106"/>
              <a:gd name="connsiteX49" fmla="*/ 1032110 w 4461110"/>
              <a:gd name="connsiteY49" fmla="*/ 14288 h 1489106"/>
              <a:gd name="connsiteX50" fmla="*/ 1232135 w 4461110"/>
              <a:gd name="connsiteY50" fmla="*/ 0 h 1489106"/>
              <a:gd name="connsiteX51" fmla="*/ 1660760 w 4461110"/>
              <a:gd name="connsiteY51" fmla="*/ 28575 h 1489106"/>
              <a:gd name="connsiteX52" fmla="*/ 1846498 w 4461110"/>
              <a:gd name="connsiteY52" fmla="*/ 185738 h 1489106"/>
              <a:gd name="connsiteX53" fmla="*/ 1889360 w 4461110"/>
              <a:gd name="connsiteY53" fmla="*/ 228600 h 1489106"/>
              <a:gd name="connsiteX54" fmla="*/ 1903648 w 4461110"/>
              <a:gd name="connsiteY54" fmla="*/ 271463 h 1489106"/>
              <a:gd name="connsiteX55" fmla="*/ 1875073 w 4461110"/>
              <a:gd name="connsiteY55" fmla="*/ 357188 h 1489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4461110" h="1489106">
                <a:moveTo>
                  <a:pt x="4461110" y="285750"/>
                </a:moveTo>
                <a:cubicBezTo>
                  <a:pt x="4443497" y="444270"/>
                  <a:pt x="4460460" y="373428"/>
                  <a:pt x="4418248" y="500063"/>
                </a:cubicBezTo>
                <a:lnTo>
                  <a:pt x="4403960" y="542925"/>
                </a:lnTo>
                <a:cubicBezTo>
                  <a:pt x="4399197" y="557213"/>
                  <a:pt x="4398709" y="573740"/>
                  <a:pt x="4389673" y="585788"/>
                </a:cubicBezTo>
                <a:lnTo>
                  <a:pt x="4303948" y="700088"/>
                </a:lnTo>
                <a:cubicBezTo>
                  <a:pt x="4277308" y="780005"/>
                  <a:pt x="4275013" y="800460"/>
                  <a:pt x="4189648" y="885825"/>
                </a:cubicBezTo>
                <a:cubicBezTo>
                  <a:pt x="4170598" y="904875"/>
                  <a:pt x="4150239" y="922700"/>
                  <a:pt x="4132498" y="942975"/>
                </a:cubicBezTo>
                <a:cubicBezTo>
                  <a:pt x="4098487" y="981845"/>
                  <a:pt x="4088675" y="1012514"/>
                  <a:pt x="4046773" y="1042988"/>
                </a:cubicBezTo>
                <a:cubicBezTo>
                  <a:pt x="4023061" y="1060233"/>
                  <a:pt x="3921154" y="1125372"/>
                  <a:pt x="3875323" y="1143000"/>
                </a:cubicBezTo>
                <a:cubicBezTo>
                  <a:pt x="3875315" y="1143003"/>
                  <a:pt x="3684828" y="1206499"/>
                  <a:pt x="3661010" y="1214438"/>
                </a:cubicBezTo>
                <a:cubicBezTo>
                  <a:pt x="3632435" y="1223963"/>
                  <a:pt x="3603251" y="1231826"/>
                  <a:pt x="3575285" y="1243013"/>
                </a:cubicBezTo>
                <a:cubicBezTo>
                  <a:pt x="3551473" y="1252538"/>
                  <a:pt x="3528729" y="1265368"/>
                  <a:pt x="3503848" y="1271588"/>
                </a:cubicBezTo>
                <a:cubicBezTo>
                  <a:pt x="3452191" y="1284502"/>
                  <a:pt x="3399073" y="1290638"/>
                  <a:pt x="3346685" y="1300163"/>
                </a:cubicBezTo>
                <a:cubicBezTo>
                  <a:pt x="3322873" y="1309688"/>
                  <a:pt x="3300238" y="1322971"/>
                  <a:pt x="3275248" y="1328738"/>
                </a:cubicBezTo>
                <a:cubicBezTo>
                  <a:pt x="3214525" y="1342751"/>
                  <a:pt x="2990501" y="1355200"/>
                  <a:pt x="2960923" y="1357313"/>
                </a:cubicBezTo>
                <a:cubicBezTo>
                  <a:pt x="2873628" y="1374771"/>
                  <a:pt x="2815725" y="1387150"/>
                  <a:pt x="2718035" y="1400175"/>
                </a:cubicBezTo>
                <a:cubicBezTo>
                  <a:pt x="2569275" y="1420010"/>
                  <a:pt x="2304141" y="1443676"/>
                  <a:pt x="2160823" y="1457325"/>
                </a:cubicBezTo>
                <a:cubicBezTo>
                  <a:pt x="1736960" y="1452563"/>
                  <a:pt x="1312918" y="1456278"/>
                  <a:pt x="889235" y="1443038"/>
                </a:cubicBezTo>
                <a:cubicBezTo>
                  <a:pt x="854581" y="1441955"/>
                  <a:pt x="821874" y="1426124"/>
                  <a:pt x="789223" y="1414463"/>
                </a:cubicBezTo>
                <a:cubicBezTo>
                  <a:pt x="278468" y="1232049"/>
                  <a:pt x="1041728" y="1489106"/>
                  <a:pt x="603485" y="1343025"/>
                </a:cubicBezTo>
                <a:cubicBezTo>
                  <a:pt x="579673" y="1323975"/>
                  <a:pt x="557030" y="1303363"/>
                  <a:pt x="532048" y="1285875"/>
                </a:cubicBezTo>
                <a:cubicBezTo>
                  <a:pt x="509298" y="1269950"/>
                  <a:pt x="480246" y="1262649"/>
                  <a:pt x="460610" y="1243013"/>
                </a:cubicBezTo>
                <a:cubicBezTo>
                  <a:pt x="449961" y="1232364"/>
                  <a:pt x="452256" y="1213993"/>
                  <a:pt x="446323" y="1200150"/>
                </a:cubicBezTo>
                <a:cubicBezTo>
                  <a:pt x="437933" y="1180573"/>
                  <a:pt x="427273" y="1162050"/>
                  <a:pt x="417748" y="1143000"/>
                </a:cubicBezTo>
                <a:cubicBezTo>
                  <a:pt x="439581" y="859172"/>
                  <a:pt x="400184" y="849516"/>
                  <a:pt x="489185" y="671513"/>
                </a:cubicBezTo>
                <a:cubicBezTo>
                  <a:pt x="501604" y="646675"/>
                  <a:pt x="513975" y="621160"/>
                  <a:pt x="532048" y="600075"/>
                </a:cubicBezTo>
                <a:cubicBezTo>
                  <a:pt x="543223" y="587038"/>
                  <a:pt x="561719" y="582493"/>
                  <a:pt x="574910" y="571500"/>
                </a:cubicBezTo>
                <a:cubicBezTo>
                  <a:pt x="590432" y="558565"/>
                  <a:pt x="603485" y="542925"/>
                  <a:pt x="617773" y="528638"/>
                </a:cubicBezTo>
                <a:cubicBezTo>
                  <a:pt x="646348" y="547688"/>
                  <a:pt x="680682" y="560120"/>
                  <a:pt x="703498" y="585788"/>
                </a:cubicBezTo>
                <a:cubicBezTo>
                  <a:pt x="720537" y="604957"/>
                  <a:pt x="731087" y="631597"/>
                  <a:pt x="732073" y="657225"/>
                </a:cubicBezTo>
                <a:cubicBezTo>
                  <a:pt x="735921" y="757277"/>
                  <a:pt x="729715" y="857850"/>
                  <a:pt x="717785" y="957263"/>
                </a:cubicBezTo>
                <a:cubicBezTo>
                  <a:pt x="717005" y="963766"/>
                  <a:pt x="672425" y="1049906"/>
                  <a:pt x="660635" y="1057275"/>
                </a:cubicBezTo>
                <a:cubicBezTo>
                  <a:pt x="635093" y="1073239"/>
                  <a:pt x="602876" y="1074663"/>
                  <a:pt x="574910" y="1085850"/>
                </a:cubicBezTo>
                <a:cubicBezTo>
                  <a:pt x="555135" y="1093760"/>
                  <a:pt x="537535" y="1106515"/>
                  <a:pt x="517760" y="1114425"/>
                </a:cubicBezTo>
                <a:cubicBezTo>
                  <a:pt x="445253" y="1143428"/>
                  <a:pt x="432341" y="1142939"/>
                  <a:pt x="360598" y="1157288"/>
                </a:cubicBezTo>
                <a:cubicBezTo>
                  <a:pt x="251060" y="1152525"/>
                  <a:pt x="139497" y="1164503"/>
                  <a:pt x="31985" y="1143000"/>
                </a:cubicBezTo>
                <a:cubicBezTo>
                  <a:pt x="11100" y="1138823"/>
                  <a:pt x="4927" y="1107094"/>
                  <a:pt x="3410" y="1085850"/>
                </a:cubicBezTo>
                <a:cubicBezTo>
                  <a:pt x="0" y="1038109"/>
                  <a:pt x="8877" y="990018"/>
                  <a:pt x="17698" y="942975"/>
                </a:cubicBezTo>
                <a:cubicBezTo>
                  <a:pt x="28409" y="885853"/>
                  <a:pt x="48062" y="864380"/>
                  <a:pt x="60560" y="814388"/>
                </a:cubicBezTo>
                <a:cubicBezTo>
                  <a:pt x="68547" y="782442"/>
                  <a:pt x="89510" y="692382"/>
                  <a:pt x="103423" y="671513"/>
                </a:cubicBezTo>
                <a:lnTo>
                  <a:pt x="160573" y="585788"/>
                </a:lnTo>
                <a:lnTo>
                  <a:pt x="217723" y="500063"/>
                </a:lnTo>
                <a:cubicBezTo>
                  <a:pt x="232010" y="485775"/>
                  <a:pt x="247280" y="472406"/>
                  <a:pt x="260585" y="457200"/>
                </a:cubicBezTo>
                <a:cubicBezTo>
                  <a:pt x="280666" y="434250"/>
                  <a:pt x="296172" y="407326"/>
                  <a:pt x="317735" y="385763"/>
                </a:cubicBezTo>
                <a:cubicBezTo>
                  <a:pt x="339298" y="364200"/>
                  <a:pt x="366381" y="348873"/>
                  <a:pt x="389173" y="328613"/>
                </a:cubicBezTo>
                <a:cubicBezTo>
                  <a:pt x="409309" y="310715"/>
                  <a:pt x="424770" y="287627"/>
                  <a:pt x="446323" y="271463"/>
                </a:cubicBezTo>
                <a:cubicBezTo>
                  <a:pt x="463362" y="258684"/>
                  <a:pt x="485210" y="253846"/>
                  <a:pt x="503473" y="242888"/>
                </a:cubicBezTo>
                <a:cubicBezTo>
                  <a:pt x="740352" y="100760"/>
                  <a:pt x="572878" y="177978"/>
                  <a:pt x="803510" y="85725"/>
                </a:cubicBezTo>
                <a:cubicBezTo>
                  <a:pt x="926670" y="36461"/>
                  <a:pt x="824425" y="73627"/>
                  <a:pt x="932098" y="42863"/>
                </a:cubicBezTo>
                <a:cubicBezTo>
                  <a:pt x="966587" y="33009"/>
                  <a:pt x="995556" y="18350"/>
                  <a:pt x="1032110" y="14288"/>
                </a:cubicBezTo>
                <a:cubicBezTo>
                  <a:pt x="1098546" y="6906"/>
                  <a:pt x="1165460" y="4763"/>
                  <a:pt x="1232135" y="0"/>
                </a:cubicBezTo>
                <a:cubicBezTo>
                  <a:pt x="1375010" y="9525"/>
                  <a:pt x="1519516" y="5034"/>
                  <a:pt x="1660760" y="28575"/>
                </a:cubicBezTo>
                <a:cubicBezTo>
                  <a:pt x="1710741" y="36905"/>
                  <a:pt x="1825124" y="164364"/>
                  <a:pt x="1846498" y="185738"/>
                </a:cubicBezTo>
                <a:lnTo>
                  <a:pt x="1889360" y="228600"/>
                </a:lnTo>
                <a:cubicBezTo>
                  <a:pt x="1894123" y="242888"/>
                  <a:pt x="1903648" y="256402"/>
                  <a:pt x="1903648" y="271463"/>
                </a:cubicBezTo>
                <a:cubicBezTo>
                  <a:pt x="1903648" y="333894"/>
                  <a:pt x="1902202" y="330058"/>
                  <a:pt x="1875073" y="357188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139371" y="3986213"/>
            <a:ext cx="1706926" cy="2100262"/>
          </a:xfrm>
          <a:custGeom>
            <a:avLst/>
            <a:gdLst>
              <a:gd name="connsiteX0" fmla="*/ 32579 w 1706926"/>
              <a:gd name="connsiteY0" fmla="*/ 1714500 h 2100262"/>
              <a:gd name="connsiteX1" fmla="*/ 61154 w 1706926"/>
              <a:gd name="connsiteY1" fmla="*/ 1971675 h 2100262"/>
              <a:gd name="connsiteX2" fmla="*/ 89729 w 1706926"/>
              <a:gd name="connsiteY2" fmla="*/ 2014537 h 2100262"/>
              <a:gd name="connsiteX3" fmla="*/ 132592 w 1706926"/>
              <a:gd name="connsiteY3" fmla="*/ 2057400 h 2100262"/>
              <a:gd name="connsiteX4" fmla="*/ 275467 w 1706926"/>
              <a:gd name="connsiteY4" fmla="*/ 2100262 h 2100262"/>
              <a:gd name="connsiteX5" fmla="*/ 432629 w 1706926"/>
              <a:gd name="connsiteY5" fmla="*/ 2085975 h 2100262"/>
              <a:gd name="connsiteX6" fmla="*/ 475492 w 1706926"/>
              <a:gd name="connsiteY6" fmla="*/ 2057400 h 2100262"/>
              <a:gd name="connsiteX7" fmla="*/ 561217 w 1706926"/>
              <a:gd name="connsiteY7" fmla="*/ 2028825 h 2100262"/>
              <a:gd name="connsiteX8" fmla="*/ 618367 w 1706926"/>
              <a:gd name="connsiteY8" fmla="*/ 2000250 h 2100262"/>
              <a:gd name="connsiteX9" fmla="*/ 704092 w 1706926"/>
              <a:gd name="connsiteY9" fmla="*/ 1943100 h 2100262"/>
              <a:gd name="connsiteX10" fmla="*/ 775529 w 1706926"/>
              <a:gd name="connsiteY10" fmla="*/ 1857375 h 2100262"/>
              <a:gd name="connsiteX11" fmla="*/ 804104 w 1706926"/>
              <a:gd name="connsiteY11" fmla="*/ 1743075 h 2100262"/>
              <a:gd name="connsiteX12" fmla="*/ 889829 w 1706926"/>
              <a:gd name="connsiteY12" fmla="*/ 1657350 h 2100262"/>
              <a:gd name="connsiteX13" fmla="*/ 904117 w 1706926"/>
              <a:gd name="connsiteY13" fmla="*/ 1614487 h 2100262"/>
              <a:gd name="connsiteX14" fmla="*/ 961267 w 1706926"/>
              <a:gd name="connsiteY14" fmla="*/ 1514475 h 2100262"/>
              <a:gd name="connsiteX15" fmla="*/ 975554 w 1706926"/>
              <a:gd name="connsiteY15" fmla="*/ 1471612 h 2100262"/>
              <a:gd name="connsiteX16" fmla="*/ 1032704 w 1706926"/>
              <a:gd name="connsiteY16" fmla="*/ 1371600 h 2100262"/>
              <a:gd name="connsiteX17" fmla="*/ 1061279 w 1706926"/>
              <a:gd name="connsiteY17" fmla="*/ 1285875 h 2100262"/>
              <a:gd name="connsiteX18" fmla="*/ 1089854 w 1706926"/>
              <a:gd name="connsiteY18" fmla="*/ 1228725 h 2100262"/>
              <a:gd name="connsiteX19" fmla="*/ 1118429 w 1706926"/>
              <a:gd name="connsiteY19" fmla="*/ 1128712 h 2100262"/>
              <a:gd name="connsiteX20" fmla="*/ 1104142 w 1706926"/>
              <a:gd name="connsiteY20" fmla="*/ 885825 h 2100262"/>
              <a:gd name="connsiteX21" fmla="*/ 1075567 w 1706926"/>
              <a:gd name="connsiteY21" fmla="*/ 814387 h 2100262"/>
              <a:gd name="connsiteX22" fmla="*/ 989842 w 1706926"/>
              <a:gd name="connsiteY22" fmla="*/ 700087 h 2100262"/>
              <a:gd name="connsiteX23" fmla="*/ 975554 w 1706926"/>
              <a:gd name="connsiteY23" fmla="*/ 657225 h 2100262"/>
              <a:gd name="connsiteX24" fmla="*/ 946979 w 1706926"/>
              <a:gd name="connsiteY24" fmla="*/ 614362 h 2100262"/>
              <a:gd name="connsiteX25" fmla="*/ 932692 w 1706926"/>
              <a:gd name="connsiteY25" fmla="*/ 557212 h 2100262"/>
              <a:gd name="connsiteX26" fmla="*/ 961267 w 1706926"/>
              <a:gd name="connsiteY26" fmla="*/ 500062 h 2100262"/>
              <a:gd name="connsiteX27" fmla="*/ 1018417 w 1706926"/>
              <a:gd name="connsiteY27" fmla="*/ 485775 h 2100262"/>
              <a:gd name="connsiteX28" fmla="*/ 1275592 w 1706926"/>
              <a:gd name="connsiteY28" fmla="*/ 442912 h 2100262"/>
              <a:gd name="connsiteX29" fmla="*/ 1404179 w 1706926"/>
              <a:gd name="connsiteY29" fmla="*/ 400050 h 2100262"/>
              <a:gd name="connsiteX30" fmla="*/ 1447042 w 1706926"/>
              <a:gd name="connsiteY30" fmla="*/ 385762 h 2100262"/>
              <a:gd name="connsiteX31" fmla="*/ 1518479 w 1706926"/>
              <a:gd name="connsiteY31" fmla="*/ 342900 h 2100262"/>
              <a:gd name="connsiteX32" fmla="*/ 1647067 w 1706926"/>
              <a:gd name="connsiteY32" fmla="*/ 228600 h 2100262"/>
              <a:gd name="connsiteX33" fmla="*/ 1675642 w 1706926"/>
              <a:gd name="connsiteY33" fmla="*/ 185737 h 2100262"/>
              <a:gd name="connsiteX34" fmla="*/ 1675642 w 1706926"/>
              <a:gd name="connsiteY34" fmla="*/ 28575 h 2100262"/>
              <a:gd name="connsiteX35" fmla="*/ 1632779 w 1706926"/>
              <a:gd name="connsiteY35" fmla="*/ 14287 h 2100262"/>
              <a:gd name="connsiteX36" fmla="*/ 1575629 w 1706926"/>
              <a:gd name="connsiteY36" fmla="*/ 0 h 2100262"/>
              <a:gd name="connsiteX37" fmla="*/ 1347029 w 1706926"/>
              <a:gd name="connsiteY37" fmla="*/ 14287 h 210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706926" h="2100262">
                <a:moveTo>
                  <a:pt x="32579" y="1714500"/>
                </a:moveTo>
                <a:cubicBezTo>
                  <a:pt x="79156" y="1854226"/>
                  <a:pt x="0" y="1604745"/>
                  <a:pt x="61154" y="1971675"/>
                </a:cubicBezTo>
                <a:cubicBezTo>
                  <a:pt x="63977" y="1988613"/>
                  <a:pt x="78736" y="2001346"/>
                  <a:pt x="89729" y="2014537"/>
                </a:cubicBezTo>
                <a:cubicBezTo>
                  <a:pt x="102664" y="2030059"/>
                  <a:pt x="114929" y="2047587"/>
                  <a:pt x="132592" y="2057400"/>
                </a:cubicBezTo>
                <a:cubicBezTo>
                  <a:pt x="161054" y="2073212"/>
                  <a:pt x="238571" y="2091038"/>
                  <a:pt x="275467" y="2100262"/>
                </a:cubicBezTo>
                <a:cubicBezTo>
                  <a:pt x="327854" y="2095500"/>
                  <a:pt x="381193" y="2096997"/>
                  <a:pt x="432629" y="2085975"/>
                </a:cubicBezTo>
                <a:cubicBezTo>
                  <a:pt x="449419" y="2082377"/>
                  <a:pt x="459800" y="2064374"/>
                  <a:pt x="475492" y="2057400"/>
                </a:cubicBezTo>
                <a:cubicBezTo>
                  <a:pt x="503017" y="2045167"/>
                  <a:pt x="534276" y="2042295"/>
                  <a:pt x="561217" y="2028825"/>
                </a:cubicBezTo>
                <a:lnTo>
                  <a:pt x="618367" y="2000250"/>
                </a:lnTo>
                <a:cubicBezTo>
                  <a:pt x="755100" y="1863514"/>
                  <a:pt x="580030" y="2025808"/>
                  <a:pt x="704092" y="1943100"/>
                </a:cubicBezTo>
                <a:cubicBezTo>
                  <a:pt x="737092" y="1921100"/>
                  <a:pt x="754445" y="1889000"/>
                  <a:pt x="775529" y="1857375"/>
                </a:cubicBezTo>
                <a:cubicBezTo>
                  <a:pt x="776422" y="1852912"/>
                  <a:pt x="792277" y="1758281"/>
                  <a:pt x="804104" y="1743075"/>
                </a:cubicBezTo>
                <a:cubicBezTo>
                  <a:pt x="828914" y="1711176"/>
                  <a:pt x="889829" y="1657350"/>
                  <a:pt x="889829" y="1657350"/>
                </a:cubicBezTo>
                <a:cubicBezTo>
                  <a:pt x="894592" y="1643062"/>
                  <a:pt x="897382" y="1627958"/>
                  <a:pt x="904117" y="1614487"/>
                </a:cubicBezTo>
                <a:cubicBezTo>
                  <a:pt x="975852" y="1471019"/>
                  <a:pt x="886133" y="1689790"/>
                  <a:pt x="961267" y="1514475"/>
                </a:cubicBezTo>
                <a:cubicBezTo>
                  <a:pt x="967200" y="1500632"/>
                  <a:pt x="968819" y="1485083"/>
                  <a:pt x="975554" y="1471612"/>
                </a:cubicBezTo>
                <a:cubicBezTo>
                  <a:pt x="1027108" y="1368503"/>
                  <a:pt x="982602" y="1496855"/>
                  <a:pt x="1032704" y="1371600"/>
                </a:cubicBezTo>
                <a:cubicBezTo>
                  <a:pt x="1043891" y="1343634"/>
                  <a:pt x="1047809" y="1312816"/>
                  <a:pt x="1061279" y="1285875"/>
                </a:cubicBezTo>
                <a:cubicBezTo>
                  <a:pt x="1070804" y="1266825"/>
                  <a:pt x="1081464" y="1248301"/>
                  <a:pt x="1089854" y="1228725"/>
                </a:cubicBezTo>
                <a:cubicBezTo>
                  <a:pt x="1102154" y="1200025"/>
                  <a:pt x="1111178" y="1157719"/>
                  <a:pt x="1118429" y="1128712"/>
                </a:cubicBezTo>
                <a:cubicBezTo>
                  <a:pt x="1113667" y="1047750"/>
                  <a:pt x="1115100" y="966184"/>
                  <a:pt x="1104142" y="885825"/>
                </a:cubicBezTo>
                <a:cubicBezTo>
                  <a:pt x="1100677" y="860413"/>
                  <a:pt x="1087037" y="837326"/>
                  <a:pt x="1075567" y="814387"/>
                </a:cubicBezTo>
                <a:cubicBezTo>
                  <a:pt x="1060405" y="784063"/>
                  <a:pt x="1003857" y="717606"/>
                  <a:pt x="989842" y="700087"/>
                </a:cubicBezTo>
                <a:cubicBezTo>
                  <a:pt x="985079" y="685800"/>
                  <a:pt x="982289" y="670695"/>
                  <a:pt x="975554" y="657225"/>
                </a:cubicBezTo>
                <a:cubicBezTo>
                  <a:pt x="967875" y="641866"/>
                  <a:pt x="953743" y="630145"/>
                  <a:pt x="946979" y="614362"/>
                </a:cubicBezTo>
                <a:cubicBezTo>
                  <a:pt x="939244" y="596313"/>
                  <a:pt x="937454" y="576262"/>
                  <a:pt x="932692" y="557212"/>
                </a:cubicBezTo>
                <a:cubicBezTo>
                  <a:pt x="942217" y="538162"/>
                  <a:pt x="944905" y="513697"/>
                  <a:pt x="961267" y="500062"/>
                </a:cubicBezTo>
                <a:cubicBezTo>
                  <a:pt x="976352" y="487491"/>
                  <a:pt x="999217" y="489889"/>
                  <a:pt x="1018417" y="485775"/>
                </a:cubicBezTo>
                <a:cubicBezTo>
                  <a:pt x="1170062" y="453280"/>
                  <a:pt x="1135932" y="460370"/>
                  <a:pt x="1275592" y="442912"/>
                </a:cubicBezTo>
                <a:lnTo>
                  <a:pt x="1404179" y="400050"/>
                </a:lnTo>
                <a:cubicBezTo>
                  <a:pt x="1418467" y="395287"/>
                  <a:pt x="1434128" y="393511"/>
                  <a:pt x="1447042" y="385762"/>
                </a:cubicBezTo>
                <a:cubicBezTo>
                  <a:pt x="1470854" y="371475"/>
                  <a:pt x="1495373" y="358304"/>
                  <a:pt x="1518479" y="342900"/>
                </a:cubicBezTo>
                <a:cubicBezTo>
                  <a:pt x="1569125" y="309136"/>
                  <a:pt x="1606089" y="275432"/>
                  <a:pt x="1647067" y="228600"/>
                </a:cubicBezTo>
                <a:cubicBezTo>
                  <a:pt x="1658375" y="215677"/>
                  <a:pt x="1666117" y="200025"/>
                  <a:pt x="1675642" y="185737"/>
                </a:cubicBezTo>
                <a:cubicBezTo>
                  <a:pt x="1689805" y="129085"/>
                  <a:pt x="1706926" y="91143"/>
                  <a:pt x="1675642" y="28575"/>
                </a:cubicBezTo>
                <a:cubicBezTo>
                  <a:pt x="1668907" y="15104"/>
                  <a:pt x="1647260" y="18424"/>
                  <a:pt x="1632779" y="14287"/>
                </a:cubicBezTo>
                <a:cubicBezTo>
                  <a:pt x="1613898" y="8893"/>
                  <a:pt x="1594679" y="4762"/>
                  <a:pt x="1575629" y="0"/>
                </a:cubicBezTo>
                <a:lnTo>
                  <a:pt x="1347029" y="14287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107641" y="3157538"/>
            <a:ext cx="2678672" cy="732551"/>
          </a:xfrm>
          <a:custGeom>
            <a:avLst/>
            <a:gdLst>
              <a:gd name="connsiteX0" fmla="*/ 2678672 w 2678672"/>
              <a:gd name="connsiteY0" fmla="*/ 700087 h 732551"/>
              <a:gd name="connsiteX1" fmla="*/ 2564372 w 2678672"/>
              <a:gd name="connsiteY1" fmla="*/ 414337 h 732551"/>
              <a:gd name="connsiteX2" fmla="*/ 2478647 w 2678672"/>
              <a:gd name="connsiteY2" fmla="*/ 300037 h 732551"/>
              <a:gd name="connsiteX3" fmla="*/ 2450072 w 2678672"/>
              <a:gd name="connsiteY3" fmla="*/ 257175 h 732551"/>
              <a:gd name="connsiteX4" fmla="*/ 2335772 w 2678672"/>
              <a:gd name="connsiteY4" fmla="*/ 185737 h 732551"/>
              <a:gd name="connsiteX5" fmla="*/ 2235759 w 2678672"/>
              <a:gd name="connsiteY5" fmla="*/ 142875 h 732551"/>
              <a:gd name="connsiteX6" fmla="*/ 2192897 w 2678672"/>
              <a:gd name="connsiteY6" fmla="*/ 114300 h 732551"/>
              <a:gd name="connsiteX7" fmla="*/ 2107172 w 2678672"/>
              <a:gd name="connsiteY7" fmla="*/ 85725 h 732551"/>
              <a:gd name="connsiteX8" fmla="*/ 1964297 w 2678672"/>
              <a:gd name="connsiteY8" fmla="*/ 42862 h 732551"/>
              <a:gd name="connsiteX9" fmla="*/ 1892859 w 2678672"/>
              <a:gd name="connsiteY9" fmla="*/ 28575 h 732551"/>
              <a:gd name="connsiteX10" fmla="*/ 1764272 w 2678672"/>
              <a:gd name="connsiteY10" fmla="*/ 14287 h 732551"/>
              <a:gd name="connsiteX11" fmla="*/ 1664259 w 2678672"/>
              <a:gd name="connsiteY11" fmla="*/ 0 h 732551"/>
              <a:gd name="connsiteX12" fmla="*/ 835584 w 2678672"/>
              <a:gd name="connsiteY12" fmla="*/ 28575 h 732551"/>
              <a:gd name="connsiteX13" fmla="*/ 721284 w 2678672"/>
              <a:gd name="connsiteY13" fmla="*/ 57150 h 732551"/>
              <a:gd name="connsiteX14" fmla="*/ 649847 w 2678672"/>
              <a:gd name="connsiteY14" fmla="*/ 71437 h 732551"/>
              <a:gd name="connsiteX15" fmla="*/ 606984 w 2678672"/>
              <a:gd name="connsiteY15" fmla="*/ 85725 h 732551"/>
              <a:gd name="connsiteX16" fmla="*/ 464109 w 2678672"/>
              <a:gd name="connsiteY16" fmla="*/ 128587 h 732551"/>
              <a:gd name="connsiteX17" fmla="*/ 406959 w 2678672"/>
              <a:gd name="connsiteY17" fmla="*/ 157162 h 732551"/>
              <a:gd name="connsiteX18" fmla="*/ 164072 w 2678672"/>
              <a:gd name="connsiteY18" fmla="*/ 228600 h 732551"/>
              <a:gd name="connsiteX19" fmla="*/ 64059 w 2678672"/>
              <a:gd name="connsiteY19" fmla="*/ 285750 h 732551"/>
              <a:gd name="connsiteX20" fmla="*/ 21197 w 2678672"/>
              <a:gd name="connsiteY20" fmla="*/ 300037 h 732551"/>
              <a:gd name="connsiteX21" fmla="*/ 35484 w 2678672"/>
              <a:gd name="connsiteY21" fmla="*/ 700087 h 732551"/>
              <a:gd name="connsiteX22" fmla="*/ 135497 w 2678672"/>
              <a:gd name="connsiteY22" fmla="*/ 714375 h 732551"/>
              <a:gd name="connsiteX23" fmla="*/ 521259 w 2678672"/>
              <a:gd name="connsiteY23" fmla="*/ 700087 h 732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678672" h="732551">
                <a:moveTo>
                  <a:pt x="2678672" y="700087"/>
                </a:moveTo>
                <a:cubicBezTo>
                  <a:pt x="2640572" y="604837"/>
                  <a:pt x="2625924" y="496407"/>
                  <a:pt x="2564372" y="414337"/>
                </a:cubicBezTo>
                <a:cubicBezTo>
                  <a:pt x="2535797" y="376237"/>
                  <a:pt x="2505065" y="339663"/>
                  <a:pt x="2478647" y="300037"/>
                </a:cubicBezTo>
                <a:cubicBezTo>
                  <a:pt x="2469122" y="285750"/>
                  <a:pt x="2462214" y="269317"/>
                  <a:pt x="2450072" y="257175"/>
                </a:cubicBezTo>
                <a:cubicBezTo>
                  <a:pt x="2404541" y="211644"/>
                  <a:pt x="2388589" y="215918"/>
                  <a:pt x="2335772" y="185737"/>
                </a:cubicBezTo>
                <a:cubicBezTo>
                  <a:pt x="2259031" y="141885"/>
                  <a:pt x="2329625" y="166341"/>
                  <a:pt x="2235759" y="142875"/>
                </a:cubicBezTo>
                <a:cubicBezTo>
                  <a:pt x="2221472" y="133350"/>
                  <a:pt x="2208588" y="121274"/>
                  <a:pt x="2192897" y="114300"/>
                </a:cubicBezTo>
                <a:cubicBezTo>
                  <a:pt x="2165372" y="102067"/>
                  <a:pt x="2107172" y="85725"/>
                  <a:pt x="2107172" y="85725"/>
                </a:cubicBezTo>
                <a:cubicBezTo>
                  <a:pt x="2033448" y="36576"/>
                  <a:pt x="2086879" y="63292"/>
                  <a:pt x="1964297" y="42862"/>
                </a:cubicBezTo>
                <a:cubicBezTo>
                  <a:pt x="1940343" y="38870"/>
                  <a:pt x="1916899" y="32009"/>
                  <a:pt x="1892859" y="28575"/>
                </a:cubicBezTo>
                <a:cubicBezTo>
                  <a:pt x="1850166" y="22476"/>
                  <a:pt x="1807065" y="19636"/>
                  <a:pt x="1764272" y="14287"/>
                </a:cubicBezTo>
                <a:cubicBezTo>
                  <a:pt x="1730856" y="10110"/>
                  <a:pt x="1697597" y="4762"/>
                  <a:pt x="1664259" y="0"/>
                </a:cubicBezTo>
                <a:cubicBezTo>
                  <a:pt x="1388034" y="9525"/>
                  <a:pt x="1111467" y="11855"/>
                  <a:pt x="835584" y="28575"/>
                </a:cubicBezTo>
                <a:cubicBezTo>
                  <a:pt x="796383" y="30951"/>
                  <a:pt x="759551" y="48319"/>
                  <a:pt x="721284" y="57150"/>
                </a:cubicBezTo>
                <a:cubicBezTo>
                  <a:pt x="697622" y="62610"/>
                  <a:pt x="673406" y="65547"/>
                  <a:pt x="649847" y="71437"/>
                </a:cubicBezTo>
                <a:cubicBezTo>
                  <a:pt x="635236" y="75090"/>
                  <a:pt x="621465" y="81588"/>
                  <a:pt x="606984" y="85725"/>
                </a:cubicBezTo>
                <a:cubicBezTo>
                  <a:pt x="533300" y="106777"/>
                  <a:pt x="549001" y="94630"/>
                  <a:pt x="464109" y="128587"/>
                </a:cubicBezTo>
                <a:cubicBezTo>
                  <a:pt x="444334" y="136497"/>
                  <a:pt x="426838" y="149516"/>
                  <a:pt x="406959" y="157162"/>
                </a:cubicBezTo>
                <a:cubicBezTo>
                  <a:pt x="111340" y="270863"/>
                  <a:pt x="435008" y="138288"/>
                  <a:pt x="164072" y="228600"/>
                </a:cubicBezTo>
                <a:cubicBezTo>
                  <a:pt x="88928" y="253648"/>
                  <a:pt x="126769" y="254396"/>
                  <a:pt x="64059" y="285750"/>
                </a:cubicBezTo>
                <a:cubicBezTo>
                  <a:pt x="50589" y="292485"/>
                  <a:pt x="35484" y="295275"/>
                  <a:pt x="21197" y="300037"/>
                </a:cubicBezTo>
                <a:cubicBezTo>
                  <a:pt x="25959" y="433387"/>
                  <a:pt x="0" y="571457"/>
                  <a:pt x="35484" y="700087"/>
                </a:cubicBezTo>
                <a:cubicBezTo>
                  <a:pt x="44439" y="732551"/>
                  <a:pt x="101821" y="714375"/>
                  <a:pt x="135497" y="714375"/>
                </a:cubicBezTo>
                <a:cubicBezTo>
                  <a:pt x="264173" y="714375"/>
                  <a:pt x="521259" y="700087"/>
                  <a:pt x="521259" y="700087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428750" y="4014788"/>
            <a:ext cx="2786063" cy="1743075"/>
          </a:xfrm>
          <a:custGeom>
            <a:avLst/>
            <a:gdLst>
              <a:gd name="connsiteX0" fmla="*/ 1900238 w 2786063"/>
              <a:gd name="connsiteY0" fmla="*/ 0 h 1743075"/>
              <a:gd name="connsiteX1" fmla="*/ 1843088 w 2786063"/>
              <a:gd name="connsiteY1" fmla="*/ 128587 h 1743075"/>
              <a:gd name="connsiteX2" fmla="*/ 1871663 w 2786063"/>
              <a:gd name="connsiteY2" fmla="*/ 300037 h 1743075"/>
              <a:gd name="connsiteX3" fmla="*/ 1928813 w 2786063"/>
              <a:gd name="connsiteY3" fmla="*/ 357187 h 1743075"/>
              <a:gd name="connsiteX4" fmla="*/ 2014538 w 2786063"/>
              <a:gd name="connsiteY4" fmla="*/ 400050 h 1743075"/>
              <a:gd name="connsiteX5" fmla="*/ 2371725 w 2786063"/>
              <a:gd name="connsiteY5" fmla="*/ 357187 h 1743075"/>
              <a:gd name="connsiteX6" fmla="*/ 2471738 w 2786063"/>
              <a:gd name="connsiteY6" fmla="*/ 300037 h 1743075"/>
              <a:gd name="connsiteX7" fmla="*/ 2571750 w 2786063"/>
              <a:gd name="connsiteY7" fmla="*/ 257175 h 1743075"/>
              <a:gd name="connsiteX8" fmla="*/ 2728913 w 2786063"/>
              <a:gd name="connsiteY8" fmla="*/ 271462 h 1743075"/>
              <a:gd name="connsiteX9" fmla="*/ 2757488 w 2786063"/>
              <a:gd name="connsiteY9" fmla="*/ 342900 h 1743075"/>
              <a:gd name="connsiteX10" fmla="*/ 2786063 w 2786063"/>
              <a:gd name="connsiteY10" fmla="*/ 400050 h 1743075"/>
              <a:gd name="connsiteX11" fmla="*/ 2771775 w 2786063"/>
              <a:gd name="connsiteY11" fmla="*/ 528637 h 1743075"/>
              <a:gd name="connsiteX12" fmla="*/ 2743200 w 2786063"/>
              <a:gd name="connsiteY12" fmla="*/ 571500 h 1743075"/>
              <a:gd name="connsiteX13" fmla="*/ 2614613 w 2786063"/>
              <a:gd name="connsiteY13" fmla="*/ 685800 h 1743075"/>
              <a:gd name="connsiteX14" fmla="*/ 2571750 w 2786063"/>
              <a:gd name="connsiteY14" fmla="*/ 700087 h 1743075"/>
              <a:gd name="connsiteX15" fmla="*/ 2457450 w 2786063"/>
              <a:gd name="connsiteY15" fmla="*/ 728662 h 1743075"/>
              <a:gd name="connsiteX16" fmla="*/ 1700213 w 2786063"/>
              <a:gd name="connsiteY16" fmla="*/ 700087 h 1743075"/>
              <a:gd name="connsiteX17" fmla="*/ 1657350 w 2786063"/>
              <a:gd name="connsiteY17" fmla="*/ 671512 h 1743075"/>
              <a:gd name="connsiteX18" fmla="*/ 1600200 w 2786063"/>
              <a:gd name="connsiteY18" fmla="*/ 657225 h 1743075"/>
              <a:gd name="connsiteX19" fmla="*/ 1485900 w 2786063"/>
              <a:gd name="connsiteY19" fmla="*/ 571500 h 1743075"/>
              <a:gd name="connsiteX20" fmla="*/ 1400175 w 2786063"/>
              <a:gd name="connsiteY20" fmla="*/ 485775 h 1743075"/>
              <a:gd name="connsiteX21" fmla="*/ 1300163 w 2786063"/>
              <a:gd name="connsiteY21" fmla="*/ 414337 h 1743075"/>
              <a:gd name="connsiteX22" fmla="*/ 1257300 w 2786063"/>
              <a:gd name="connsiteY22" fmla="*/ 385762 h 1743075"/>
              <a:gd name="connsiteX23" fmla="*/ 1085850 w 2786063"/>
              <a:gd name="connsiteY23" fmla="*/ 400050 h 1743075"/>
              <a:gd name="connsiteX24" fmla="*/ 1057275 w 2786063"/>
              <a:gd name="connsiteY24" fmla="*/ 442912 h 1743075"/>
              <a:gd name="connsiteX25" fmla="*/ 1028700 w 2786063"/>
              <a:gd name="connsiteY25" fmla="*/ 542925 h 1743075"/>
              <a:gd name="connsiteX26" fmla="*/ 1042988 w 2786063"/>
              <a:gd name="connsiteY26" fmla="*/ 757237 h 1743075"/>
              <a:gd name="connsiteX27" fmla="*/ 1028700 w 2786063"/>
              <a:gd name="connsiteY27" fmla="*/ 957262 h 1743075"/>
              <a:gd name="connsiteX28" fmla="*/ 971550 w 2786063"/>
              <a:gd name="connsiteY28" fmla="*/ 1000125 h 1743075"/>
              <a:gd name="connsiteX29" fmla="*/ 957263 w 2786063"/>
              <a:gd name="connsiteY29" fmla="*/ 1042987 h 1743075"/>
              <a:gd name="connsiteX30" fmla="*/ 857250 w 2786063"/>
              <a:gd name="connsiteY30" fmla="*/ 1143000 h 1743075"/>
              <a:gd name="connsiteX31" fmla="*/ 757238 w 2786063"/>
              <a:gd name="connsiteY31" fmla="*/ 1214437 h 1743075"/>
              <a:gd name="connsiteX32" fmla="*/ 714375 w 2786063"/>
              <a:gd name="connsiteY32" fmla="*/ 1257300 h 1743075"/>
              <a:gd name="connsiteX33" fmla="*/ 628650 w 2786063"/>
              <a:gd name="connsiteY33" fmla="*/ 1285875 h 1743075"/>
              <a:gd name="connsiteX34" fmla="*/ 600075 w 2786063"/>
              <a:gd name="connsiteY34" fmla="*/ 1328737 h 1743075"/>
              <a:gd name="connsiteX35" fmla="*/ 528638 w 2786063"/>
              <a:gd name="connsiteY35" fmla="*/ 1357312 h 1743075"/>
              <a:gd name="connsiteX36" fmla="*/ 457200 w 2786063"/>
              <a:gd name="connsiteY36" fmla="*/ 1400175 h 1743075"/>
              <a:gd name="connsiteX37" fmla="*/ 357188 w 2786063"/>
              <a:gd name="connsiteY37" fmla="*/ 1471612 h 1743075"/>
              <a:gd name="connsiteX38" fmla="*/ 300038 w 2786063"/>
              <a:gd name="connsiteY38" fmla="*/ 1557337 h 1743075"/>
              <a:gd name="connsiteX39" fmla="*/ 257175 w 2786063"/>
              <a:gd name="connsiteY39" fmla="*/ 1657350 h 1743075"/>
              <a:gd name="connsiteX40" fmla="*/ 200025 w 2786063"/>
              <a:gd name="connsiteY40" fmla="*/ 1743075 h 1743075"/>
              <a:gd name="connsiteX41" fmla="*/ 157163 w 2786063"/>
              <a:gd name="connsiteY41" fmla="*/ 1714500 h 1743075"/>
              <a:gd name="connsiteX42" fmla="*/ 114300 w 2786063"/>
              <a:gd name="connsiteY42" fmla="*/ 1671637 h 1743075"/>
              <a:gd name="connsiteX43" fmla="*/ 71438 w 2786063"/>
              <a:gd name="connsiteY43" fmla="*/ 1657350 h 1743075"/>
              <a:gd name="connsiteX44" fmla="*/ 28575 w 2786063"/>
              <a:gd name="connsiteY44" fmla="*/ 1614487 h 1743075"/>
              <a:gd name="connsiteX45" fmla="*/ 0 w 2786063"/>
              <a:gd name="connsiteY45" fmla="*/ 1528762 h 1743075"/>
              <a:gd name="connsiteX46" fmla="*/ 42863 w 2786063"/>
              <a:gd name="connsiteY46" fmla="*/ 1371600 h 1743075"/>
              <a:gd name="connsiteX47" fmla="*/ 100013 w 2786063"/>
              <a:gd name="connsiteY47" fmla="*/ 1285875 h 1743075"/>
              <a:gd name="connsiteX48" fmla="*/ 142875 w 2786063"/>
              <a:gd name="connsiteY48" fmla="*/ 1243012 h 1743075"/>
              <a:gd name="connsiteX49" fmla="*/ 142875 w 2786063"/>
              <a:gd name="connsiteY49" fmla="*/ 942975 h 1743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786063" h="1743075">
                <a:moveTo>
                  <a:pt x="1900238" y="0"/>
                </a:moveTo>
                <a:cubicBezTo>
                  <a:pt x="1840623" y="39743"/>
                  <a:pt x="1837705" y="26308"/>
                  <a:pt x="1843088" y="128587"/>
                </a:cubicBezTo>
                <a:cubicBezTo>
                  <a:pt x="1846133" y="186445"/>
                  <a:pt x="1851320" y="245788"/>
                  <a:pt x="1871663" y="300037"/>
                </a:cubicBezTo>
                <a:cubicBezTo>
                  <a:pt x="1881123" y="325262"/>
                  <a:pt x="1908358" y="339654"/>
                  <a:pt x="1928813" y="357187"/>
                </a:cubicBezTo>
                <a:cubicBezTo>
                  <a:pt x="1964063" y="387402"/>
                  <a:pt x="1973052" y="386221"/>
                  <a:pt x="2014538" y="400050"/>
                </a:cubicBezTo>
                <a:cubicBezTo>
                  <a:pt x="2133600" y="385762"/>
                  <a:pt x="2253014" y="374146"/>
                  <a:pt x="2371725" y="357187"/>
                </a:cubicBezTo>
                <a:cubicBezTo>
                  <a:pt x="2422670" y="349909"/>
                  <a:pt x="2425481" y="328948"/>
                  <a:pt x="2471738" y="300037"/>
                </a:cubicBezTo>
                <a:cubicBezTo>
                  <a:pt x="2512093" y="274815"/>
                  <a:pt x="2530083" y="271064"/>
                  <a:pt x="2571750" y="257175"/>
                </a:cubicBezTo>
                <a:cubicBezTo>
                  <a:pt x="2624138" y="261937"/>
                  <a:pt x="2681151" y="249418"/>
                  <a:pt x="2728913" y="271462"/>
                </a:cubicBezTo>
                <a:cubicBezTo>
                  <a:pt x="2752199" y="282210"/>
                  <a:pt x="2747072" y="319463"/>
                  <a:pt x="2757488" y="342900"/>
                </a:cubicBezTo>
                <a:cubicBezTo>
                  <a:pt x="2766138" y="362363"/>
                  <a:pt x="2776538" y="381000"/>
                  <a:pt x="2786063" y="400050"/>
                </a:cubicBezTo>
                <a:cubicBezTo>
                  <a:pt x="2781300" y="442912"/>
                  <a:pt x="2782235" y="486799"/>
                  <a:pt x="2771775" y="528637"/>
                </a:cubicBezTo>
                <a:cubicBezTo>
                  <a:pt x="2767610" y="545296"/>
                  <a:pt x="2754608" y="558666"/>
                  <a:pt x="2743200" y="571500"/>
                </a:cubicBezTo>
                <a:cubicBezTo>
                  <a:pt x="2712911" y="605576"/>
                  <a:pt x="2662384" y="661915"/>
                  <a:pt x="2614613" y="685800"/>
                </a:cubicBezTo>
                <a:cubicBezTo>
                  <a:pt x="2601142" y="692535"/>
                  <a:pt x="2586280" y="696124"/>
                  <a:pt x="2571750" y="700087"/>
                </a:cubicBezTo>
                <a:cubicBezTo>
                  <a:pt x="2533861" y="710420"/>
                  <a:pt x="2495550" y="719137"/>
                  <a:pt x="2457450" y="728662"/>
                </a:cubicBezTo>
                <a:cubicBezTo>
                  <a:pt x="2205038" y="719137"/>
                  <a:pt x="1952163" y="718083"/>
                  <a:pt x="1700213" y="700087"/>
                </a:cubicBezTo>
                <a:cubicBezTo>
                  <a:pt x="1683085" y="698864"/>
                  <a:pt x="1673133" y="678276"/>
                  <a:pt x="1657350" y="671512"/>
                </a:cubicBezTo>
                <a:cubicBezTo>
                  <a:pt x="1639301" y="663777"/>
                  <a:pt x="1619250" y="661987"/>
                  <a:pt x="1600200" y="657225"/>
                </a:cubicBezTo>
                <a:cubicBezTo>
                  <a:pt x="1562100" y="628650"/>
                  <a:pt x="1519576" y="605176"/>
                  <a:pt x="1485900" y="571500"/>
                </a:cubicBezTo>
                <a:cubicBezTo>
                  <a:pt x="1457325" y="542925"/>
                  <a:pt x="1433799" y="508191"/>
                  <a:pt x="1400175" y="485775"/>
                </a:cubicBezTo>
                <a:cubicBezTo>
                  <a:pt x="1299149" y="418424"/>
                  <a:pt x="1424233" y="502959"/>
                  <a:pt x="1300163" y="414337"/>
                </a:cubicBezTo>
                <a:cubicBezTo>
                  <a:pt x="1286190" y="404356"/>
                  <a:pt x="1271588" y="395287"/>
                  <a:pt x="1257300" y="385762"/>
                </a:cubicBezTo>
                <a:cubicBezTo>
                  <a:pt x="1200150" y="390525"/>
                  <a:pt x="1140992" y="384295"/>
                  <a:pt x="1085850" y="400050"/>
                </a:cubicBezTo>
                <a:cubicBezTo>
                  <a:pt x="1069339" y="404767"/>
                  <a:pt x="1064954" y="427553"/>
                  <a:pt x="1057275" y="442912"/>
                </a:cubicBezTo>
                <a:cubicBezTo>
                  <a:pt x="1047029" y="463404"/>
                  <a:pt x="1033276" y="524621"/>
                  <a:pt x="1028700" y="542925"/>
                </a:cubicBezTo>
                <a:cubicBezTo>
                  <a:pt x="1033463" y="614362"/>
                  <a:pt x="1035082" y="686079"/>
                  <a:pt x="1042988" y="757237"/>
                </a:cubicBezTo>
                <a:cubicBezTo>
                  <a:pt x="1055164" y="866820"/>
                  <a:pt x="1126961" y="727987"/>
                  <a:pt x="1028700" y="957262"/>
                </a:cubicBezTo>
                <a:cubicBezTo>
                  <a:pt x="1019320" y="979149"/>
                  <a:pt x="990600" y="985837"/>
                  <a:pt x="971550" y="1000125"/>
                </a:cubicBezTo>
                <a:cubicBezTo>
                  <a:pt x="966788" y="1014412"/>
                  <a:pt x="966671" y="1031227"/>
                  <a:pt x="957263" y="1042987"/>
                </a:cubicBezTo>
                <a:cubicBezTo>
                  <a:pt x="927811" y="1079802"/>
                  <a:pt x="896478" y="1116848"/>
                  <a:pt x="857250" y="1143000"/>
                </a:cubicBezTo>
                <a:cubicBezTo>
                  <a:pt x="823331" y="1165613"/>
                  <a:pt x="788247" y="1187858"/>
                  <a:pt x="757238" y="1214437"/>
                </a:cubicBezTo>
                <a:cubicBezTo>
                  <a:pt x="741897" y="1227587"/>
                  <a:pt x="732038" y="1247487"/>
                  <a:pt x="714375" y="1257300"/>
                </a:cubicBezTo>
                <a:cubicBezTo>
                  <a:pt x="688045" y="1271928"/>
                  <a:pt x="628650" y="1285875"/>
                  <a:pt x="628650" y="1285875"/>
                </a:cubicBezTo>
                <a:cubicBezTo>
                  <a:pt x="619125" y="1300162"/>
                  <a:pt x="614048" y="1318756"/>
                  <a:pt x="600075" y="1328737"/>
                </a:cubicBezTo>
                <a:cubicBezTo>
                  <a:pt x="579205" y="1343644"/>
                  <a:pt x="551577" y="1345842"/>
                  <a:pt x="528638" y="1357312"/>
                </a:cubicBezTo>
                <a:cubicBezTo>
                  <a:pt x="503800" y="1369731"/>
                  <a:pt x="479416" y="1383513"/>
                  <a:pt x="457200" y="1400175"/>
                </a:cubicBezTo>
                <a:cubicBezTo>
                  <a:pt x="341355" y="1487059"/>
                  <a:pt x="493466" y="1403473"/>
                  <a:pt x="357188" y="1471612"/>
                </a:cubicBezTo>
                <a:cubicBezTo>
                  <a:pt x="338138" y="1500187"/>
                  <a:pt x="310898" y="1524757"/>
                  <a:pt x="300038" y="1557337"/>
                </a:cubicBezTo>
                <a:cubicBezTo>
                  <a:pt x="285257" y="1601679"/>
                  <a:pt x="283657" y="1613213"/>
                  <a:pt x="257175" y="1657350"/>
                </a:cubicBezTo>
                <a:cubicBezTo>
                  <a:pt x="239506" y="1686799"/>
                  <a:pt x="200025" y="1743075"/>
                  <a:pt x="200025" y="1743075"/>
                </a:cubicBezTo>
                <a:cubicBezTo>
                  <a:pt x="185738" y="1733550"/>
                  <a:pt x="170354" y="1725493"/>
                  <a:pt x="157163" y="1714500"/>
                </a:cubicBezTo>
                <a:cubicBezTo>
                  <a:pt x="141641" y="1701565"/>
                  <a:pt x="131112" y="1682845"/>
                  <a:pt x="114300" y="1671637"/>
                </a:cubicBezTo>
                <a:cubicBezTo>
                  <a:pt x="101769" y="1663283"/>
                  <a:pt x="85725" y="1662112"/>
                  <a:pt x="71438" y="1657350"/>
                </a:cubicBezTo>
                <a:cubicBezTo>
                  <a:pt x="57150" y="1643062"/>
                  <a:pt x="38388" y="1632150"/>
                  <a:pt x="28575" y="1614487"/>
                </a:cubicBezTo>
                <a:cubicBezTo>
                  <a:pt x="13947" y="1588157"/>
                  <a:pt x="0" y="1528762"/>
                  <a:pt x="0" y="1528762"/>
                </a:cubicBezTo>
                <a:cubicBezTo>
                  <a:pt x="7668" y="1490424"/>
                  <a:pt x="22147" y="1402674"/>
                  <a:pt x="42863" y="1371600"/>
                </a:cubicBezTo>
                <a:cubicBezTo>
                  <a:pt x="61913" y="1343025"/>
                  <a:pt x="75729" y="1310159"/>
                  <a:pt x="100013" y="1285875"/>
                </a:cubicBezTo>
                <a:cubicBezTo>
                  <a:pt x="114300" y="1271587"/>
                  <a:pt x="140369" y="1263062"/>
                  <a:pt x="142875" y="1243012"/>
                </a:cubicBezTo>
                <a:cubicBezTo>
                  <a:pt x="155280" y="1143772"/>
                  <a:pt x="142875" y="1042987"/>
                  <a:pt x="142875" y="9429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124453" y="770019"/>
            <a:ext cx="4795335" cy="3909004"/>
          </a:xfrm>
          <a:custGeom>
            <a:avLst/>
            <a:gdLst>
              <a:gd name="connsiteX0" fmla="*/ 4260 w 4795335"/>
              <a:gd name="connsiteY0" fmla="*/ 3887706 h 3909004"/>
              <a:gd name="connsiteX1" fmla="*/ 32835 w 4795335"/>
              <a:gd name="connsiteY1" fmla="*/ 3744831 h 3909004"/>
              <a:gd name="connsiteX2" fmla="*/ 47122 w 4795335"/>
              <a:gd name="connsiteY2" fmla="*/ 3701969 h 3909004"/>
              <a:gd name="connsiteX3" fmla="*/ 75697 w 4795335"/>
              <a:gd name="connsiteY3" fmla="*/ 3544806 h 3909004"/>
              <a:gd name="connsiteX4" fmla="*/ 89985 w 4795335"/>
              <a:gd name="connsiteY4" fmla="*/ 3487656 h 3909004"/>
              <a:gd name="connsiteX5" fmla="*/ 104272 w 4795335"/>
              <a:gd name="connsiteY5" fmla="*/ 3401931 h 3909004"/>
              <a:gd name="connsiteX6" fmla="*/ 118560 w 4795335"/>
              <a:gd name="connsiteY6" fmla="*/ 3301919 h 3909004"/>
              <a:gd name="connsiteX7" fmla="*/ 147135 w 4795335"/>
              <a:gd name="connsiteY7" fmla="*/ 3244769 h 3909004"/>
              <a:gd name="connsiteX8" fmla="*/ 161422 w 4795335"/>
              <a:gd name="connsiteY8" fmla="*/ 3173331 h 3909004"/>
              <a:gd name="connsiteX9" fmla="*/ 204285 w 4795335"/>
              <a:gd name="connsiteY9" fmla="*/ 3044744 h 3909004"/>
              <a:gd name="connsiteX10" fmla="*/ 232860 w 4795335"/>
              <a:gd name="connsiteY10" fmla="*/ 2930444 h 3909004"/>
              <a:gd name="connsiteX11" fmla="*/ 247147 w 4795335"/>
              <a:gd name="connsiteY11" fmla="*/ 2859006 h 3909004"/>
              <a:gd name="connsiteX12" fmla="*/ 304297 w 4795335"/>
              <a:gd name="connsiteY12" fmla="*/ 2744706 h 3909004"/>
              <a:gd name="connsiteX13" fmla="*/ 332872 w 4795335"/>
              <a:gd name="connsiteY13" fmla="*/ 2673269 h 3909004"/>
              <a:gd name="connsiteX14" fmla="*/ 404310 w 4795335"/>
              <a:gd name="connsiteY14" fmla="*/ 2573256 h 3909004"/>
              <a:gd name="connsiteX15" fmla="*/ 418597 w 4795335"/>
              <a:gd name="connsiteY15" fmla="*/ 2530394 h 3909004"/>
              <a:gd name="connsiteX16" fmla="*/ 490035 w 4795335"/>
              <a:gd name="connsiteY16" fmla="*/ 2444669 h 3909004"/>
              <a:gd name="connsiteX17" fmla="*/ 561472 w 4795335"/>
              <a:gd name="connsiteY17" fmla="*/ 2387519 h 3909004"/>
              <a:gd name="connsiteX18" fmla="*/ 618622 w 4795335"/>
              <a:gd name="connsiteY18" fmla="*/ 2330369 h 3909004"/>
              <a:gd name="connsiteX19" fmla="*/ 690060 w 4795335"/>
              <a:gd name="connsiteY19" fmla="*/ 2301794 h 3909004"/>
              <a:gd name="connsiteX20" fmla="*/ 747210 w 4795335"/>
              <a:gd name="connsiteY20" fmla="*/ 2273219 h 3909004"/>
              <a:gd name="connsiteX21" fmla="*/ 875797 w 4795335"/>
              <a:gd name="connsiteY21" fmla="*/ 2216069 h 3909004"/>
              <a:gd name="connsiteX22" fmla="*/ 990097 w 4795335"/>
              <a:gd name="connsiteY22" fmla="*/ 2173206 h 3909004"/>
              <a:gd name="connsiteX23" fmla="*/ 1247272 w 4795335"/>
              <a:gd name="connsiteY23" fmla="*/ 2144631 h 3909004"/>
              <a:gd name="connsiteX24" fmla="*/ 1375860 w 4795335"/>
              <a:gd name="connsiteY24" fmla="*/ 2116056 h 3909004"/>
              <a:gd name="connsiteX25" fmla="*/ 3047497 w 4795335"/>
              <a:gd name="connsiteY25" fmla="*/ 2058906 h 3909004"/>
              <a:gd name="connsiteX26" fmla="*/ 3133222 w 4795335"/>
              <a:gd name="connsiteY26" fmla="*/ 2030331 h 3909004"/>
              <a:gd name="connsiteX27" fmla="*/ 3290385 w 4795335"/>
              <a:gd name="connsiteY27" fmla="*/ 1858881 h 3909004"/>
              <a:gd name="connsiteX28" fmla="*/ 3304672 w 4795335"/>
              <a:gd name="connsiteY28" fmla="*/ 1801731 h 3909004"/>
              <a:gd name="connsiteX29" fmla="*/ 3333247 w 4795335"/>
              <a:gd name="connsiteY29" fmla="*/ 1758869 h 3909004"/>
              <a:gd name="connsiteX30" fmla="*/ 3361822 w 4795335"/>
              <a:gd name="connsiteY30" fmla="*/ 1701719 h 3909004"/>
              <a:gd name="connsiteX31" fmla="*/ 3433260 w 4795335"/>
              <a:gd name="connsiteY31" fmla="*/ 1573131 h 3909004"/>
              <a:gd name="connsiteX32" fmla="*/ 3490410 w 4795335"/>
              <a:gd name="connsiteY32" fmla="*/ 1544556 h 3909004"/>
              <a:gd name="connsiteX33" fmla="*/ 3590422 w 4795335"/>
              <a:gd name="connsiteY33" fmla="*/ 1473119 h 3909004"/>
              <a:gd name="connsiteX34" fmla="*/ 3747585 w 4795335"/>
              <a:gd name="connsiteY34" fmla="*/ 1301669 h 3909004"/>
              <a:gd name="connsiteX35" fmla="*/ 3790447 w 4795335"/>
              <a:gd name="connsiteY35" fmla="*/ 1273094 h 3909004"/>
              <a:gd name="connsiteX36" fmla="*/ 3890460 w 4795335"/>
              <a:gd name="connsiteY36" fmla="*/ 1201656 h 3909004"/>
              <a:gd name="connsiteX37" fmla="*/ 4061910 w 4795335"/>
              <a:gd name="connsiteY37" fmla="*/ 1144506 h 3909004"/>
              <a:gd name="connsiteX38" fmla="*/ 4304797 w 4795335"/>
              <a:gd name="connsiteY38" fmla="*/ 1087356 h 3909004"/>
              <a:gd name="connsiteX39" fmla="*/ 4390522 w 4795335"/>
              <a:gd name="connsiteY39" fmla="*/ 1030206 h 3909004"/>
              <a:gd name="connsiteX40" fmla="*/ 4433385 w 4795335"/>
              <a:gd name="connsiteY40" fmla="*/ 1001631 h 3909004"/>
              <a:gd name="connsiteX41" fmla="*/ 4476247 w 4795335"/>
              <a:gd name="connsiteY41" fmla="*/ 987344 h 3909004"/>
              <a:gd name="connsiteX42" fmla="*/ 4533397 w 4795335"/>
              <a:gd name="connsiteY42" fmla="*/ 930194 h 3909004"/>
              <a:gd name="connsiteX43" fmla="*/ 4633410 w 4795335"/>
              <a:gd name="connsiteY43" fmla="*/ 844469 h 3909004"/>
              <a:gd name="connsiteX44" fmla="*/ 4661985 w 4795335"/>
              <a:gd name="connsiteY44" fmla="*/ 801606 h 3909004"/>
              <a:gd name="connsiteX45" fmla="*/ 4719135 w 4795335"/>
              <a:gd name="connsiteY45" fmla="*/ 687306 h 3909004"/>
              <a:gd name="connsiteX46" fmla="*/ 4761997 w 4795335"/>
              <a:gd name="connsiteY46" fmla="*/ 644444 h 3909004"/>
              <a:gd name="connsiteX47" fmla="*/ 4747710 w 4795335"/>
              <a:gd name="connsiteY47" fmla="*/ 430131 h 3909004"/>
              <a:gd name="connsiteX48" fmla="*/ 4690560 w 4795335"/>
              <a:gd name="connsiteY48" fmla="*/ 401556 h 3909004"/>
              <a:gd name="connsiteX49" fmla="*/ 4533397 w 4795335"/>
              <a:gd name="connsiteY49" fmla="*/ 344406 h 3909004"/>
              <a:gd name="connsiteX50" fmla="*/ 4304797 w 4795335"/>
              <a:gd name="connsiteY50" fmla="*/ 372981 h 3909004"/>
              <a:gd name="connsiteX51" fmla="*/ 4204785 w 4795335"/>
              <a:gd name="connsiteY51" fmla="*/ 458706 h 3909004"/>
              <a:gd name="connsiteX52" fmla="*/ 4104772 w 4795335"/>
              <a:gd name="connsiteY52" fmla="*/ 530144 h 3909004"/>
              <a:gd name="connsiteX53" fmla="*/ 4061910 w 4795335"/>
              <a:gd name="connsiteY53" fmla="*/ 587294 h 3909004"/>
              <a:gd name="connsiteX54" fmla="*/ 3947610 w 4795335"/>
              <a:gd name="connsiteY54" fmla="*/ 630156 h 3909004"/>
              <a:gd name="connsiteX55" fmla="*/ 3904747 w 4795335"/>
              <a:gd name="connsiteY55" fmla="*/ 644444 h 3909004"/>
              <a:gd name="connsiteX56" fmla="*/ 3819022 w 4795335"/>
              <a:gd name="connsiteY56" fmla="*/ 630156 h 3909004"/>
              <a:gd name="connsiteX57" fmla="*/ 3790447 w 4795335"/>
              <a:gd name="connsiteY57" fmla="*/ 573006 h 3909004"/>
              <a:gd name="connsiteX58" fmla="*/ 3776160 w 4795335"/>
              <a:gd name="connsiteY58" fmla="*/ 530144 h 3909004"/>
              <a:gd name="connsiteX59" fmla="*/ 3747585 w 4795335"/>
              <a:gd name="connsiteY59" fmla="*/ 458706 h 3909004"/>
              <a:gd name="connsiteX60" fmla="*/ 3704722 w 4795335"/>
              <a:gd name="connsiteY60" fmla="*/ 330119 h 3909004"/>
              <a:gd name="connsiteX61" fmla="*/ 3647572 w 4795335"/>
              <a:gd name="connsiteY61" fmla="*/ 244394 h 3909004"/>
              <a:gd name="connsiteX62" fmla="*/ 3633285 w 4795335"/>
              <a:gd name="connsiteY62" fmla="*/ 201531 h 3909004"/>
              <a:gd name="connsiteX63" fmla="*/ 3533272 w 4795335"/>
              <a:gd name="connsiteY63" fmla="*/ 144381 h 3909004"/>
              <a:gd name="connsiteX64" fmla="*/ 3476122 w 4795335"/>
              <a:gd name="connsiteY64" fmla="*/ 101519 h 3909004"/>
              <a:gd name="connsiteX65" fmla="*/ 3376110 w 4795335"/>
              <a:gd name="connsiteY65" fmla="*/ 58656 h 3909004"/>
              <a:gd name="connsiteX66" fmla="*/ 3333247 w 4795335"/>
              <a:gd name="connsiteY66" fmla="*/ 30081 h 3909004"/>
              <a:gd name="connsiteX67" fmla="*/ 3233235 w 4795335"/>
              <a:gd name="connsiteY67" fmla="*/ 1506 h 3909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4795335" h="3909004">
                <a:moveTo>
                  <a:pt x="4260" y="3887706"/>
                </a:moveTo>
                <a:cubicBezTo>
                  <a:pt x="36538" y="3790870"/>
                  <a:pt x="0" y="3909004"/>
                  <a:pt x="32835" y="3744831"/>
                </a:cubicBezTo>
                <a:cubicBezTo>
                  <a:pt x="35789" y="3730063"/>
                  <a:pt x="43469" y="3716579"/>
                  <a:pt x="47122" y="3701969"/>
                </a:cubicBezTo>
                <a:cubicBezTo>
                  <a:pt x="62451" y="3640653"/>
                  <a:pt x="62953" y="3608524"/>
                  <a:pt x="75697" y="3544806"/>
                </a:cubicBezTo>
                <a:cubicBezTo>
                  <a:pt x="79548" y="3525551"/>
                  <a:pt x="86134" y="3506911"/>
                  <a:pt x="89985" y="3487656"/>
                </a:cubicBezTo>
                <a:cubicBezTo>
                  <a:pt x="95666" y="3459249"/>
                  <a:pt x="99867" y="3430563"/>
                  <a:pt x="104272" y="3401931"/>
                </a:cubicBezTo>
                <a:cubicBezTo>
                  <a:pt x="109393" y="3368647"/>
                  <a:pt x="109699" y="3334408"/>
                  <a:pt x="118560" y="3301919"/>
                </a:cubicBezTo>
                <a:cubicBezTo>
                  <a:pt x="124164" y="3281371"/>
                  <a:pt x="137610" y="3263819"/>
                  <a:pt x="147135" y="3244769"/>
                </a:cubicBezTo>
                <a:cubicBezTo>
                  <a:pt x="151897" y="3220956"/>
                  <a:pt x="154751" y="3196681"/>
                  <a:pt x="161422" y="3173331"/>
                </a:cubicBezTo>
                <a:cubicBezTo>
                  <a:pt x="173834" y="3129888"/>
                  <a:pt x="193327" y="3088576"/>
                  <a:pt x="204285" y="3044744"/>
                </a:cubicBezTo>
                <a:cubicBezTo>
                  <a:pt x="213810" y="3006644"/>
                  <a:pt x="224029" y="2968711"/>
                  <a:pt x="232860" y="2930444"/>
                </a:cubicBezTo>
                <a:cubicBezTo>
                  <a:pt x="238320" y="2906782"/>
                  <a:pt x="238430" y="2881672"/>
                  <a:pt x="247147" y="2859006"/>
                </a:cubicBezTo>
                <a:cubicBezTo>
                  <a:pt x="262438" y="2819248"/>
                  <a:pt x="288477" y="2784256"/>
                  <a:pt x="304297" y="2744706"/>
                </a:cubicBezTo>
                <a:cubicBezTo>
                  <a:pt x="313822" y="2720894"/>
                  <a:pt x="321402" y="2696208"/>
                  <a:pt x="332872" y="2673269"/>
                </a:cubicBezTo>
                <a:cubicBezTo>
                  <a:pt x="343320" y="2652373"/>
                  <a:pt x="394599" y="2586204"/>
                  <a:pt x="404310" y="2573256"/>
                </a:cubicBezTo>
                <a:cubicBezTo>
                  <a:pt x="409072" y="2558969"/>
                  <a:pt x="411862" y="2543864"/>
                  <a:pt x="418597" y="2530394"/>
                </a:cubicBezTo>
                <a:cubicBezTo>
                  <a:pt x="435506" y="2496576"/>
                  <a:pt x="461945" y="2469247"/>
                  <a:pt x="490035" y="2444669"/>
                </a:cubicBezTo>
                <a:cubicBezTo>
                  <a:pt x="512985" y="2424588"/>
                  <a:pt x="538680" y="2407779"/>
                  <a:pt x="561472" y="2387519"/>
                </a:cubicBezTo>
                <a:cubicBezTo>
                  <a:pt x="581608" y="2369620"/>
                  <a:pt x="596206" y="2345313"/>
                  <a:pt x="618622" y="2330369"/>
                </a:cubicBezTo>
                <a:cubicBezTo>
                  <a:pt x="639962" y="2316143"/>
                  <a:pt x="666623" y="2312210"/>
                  <a:pt x="690060" y="2301794"/>
                </a:cubicBezTo>
                <a:cubicBezTo>
                  <a:pt x="709523" y="2293144"/>
                  <a:pt x="728718" y="2283786"/>
                  <a:pt x="747210" y="2273219"/>
                </a:cubicBezTo>
                <a:cubicBezTo>
                  <a:pt x="854747" y="2211769"/>
                  <a:pt x="704295" y="2278433"/>
                  <a:pt x="875797" y="2216069"/>
                </a:cubicBezTo>
                <a:cubicBezTo>
                  <a:pt x="893263" y="2209718"/>
                  <a:pt x="962808" y="2179270"/>
                  <a:pt x="990097" y="2173206"/>
                </a:cubicBezTo>
                <a:cubicBezTo>
                  <a:pt x="1075465" y="2154235"/>
                  <a:pt x="1159643" y="2151934"/>
                  <a:pt x="1247272" y="2144631"/>
                </a:cubicBezTo>
                <a:cubicBezTo>
                  <a:pt x="1290135" y="2135106"/>
                  <a:pt x="1332601" y="2123579"/>
                  <a:pt x="1375860" y="2116056"/>
                </a:cubicBezTo>
                <a:cubicBezTo>
                  <a:pt x="1923744" y="2020772"/>
                  <a:pt x="2512649" y="2069291"/>
                  <a:pt x="3047497" y="2058906"/>
                </a:cubicBezTo>
                <a:cubicBezTo>
                  <a:pt x="3076072" y="2049381"/>
                  <a:pt x="3108457" y="2047476"/>
                  <a:pt x="3133222" y="2030331"/>
                </a:cubicBezTo>
                <a:cubicBezTo>
                  <a:pt x="3187725" y="1992599"/>
                  <a:pt x="3247167" y="1912903"/>
                  <a:pt x="3290385" y="1858881"/>
                </a:cubicBezTo>
                <a:cubicBezTo>
                  <a:pt x="3295147" y="1839831"/>
                  <a:pt x="3296937" y="1819780"/>
                  <a:pt x="3304672" y="1801731"/>
                </a:cubicBezTo>
                <a:cubicBezTo>
                  <a:pt x="3311436" y="1785948"/>
                  <a:pt x="3324728" y="1773778"/>
                  <a:pt x="3333247" y="1758869"/>
                </a:cubicBezTo>
                <a:cubicBezTo>
                  <a:pt x="3343814" y="1740377"/>
                  <a:pt x="3353912" y="1721494"/>
                  <a:pt x="3361822" y="1701719"/>
                </a:cubicBezTo>
                <a:cubicBezTo>
                  <a:pt x="3391274" y="1628090"/>
                  <a:pt x="3372797" y="1616319"/>
                  <a:pt x="3433260" y="1573131"/>
                </a:cubicBezTo>
                <a:cubicBezTo>
                  <a:pt x="3450591" y="1560751"/>
                  <a:pt x="3471918" y="1555123"/>
                  <a:pt x="3490410" y="1544556"/>
                </a:cubicBezTo>
                <a:cubicBezTo>
                  <a:pt x="3519654" y="1527845"/>
                  <a:pt x="3565895" y="1491514"/>
                  <a:pt x="3590422" y="1473119"/>
                </a:cubicBezTo>
                <a:cubicBezTo>
                  <a:pt x="3636675" y="1403738"/>
                  <a:pt x="3663144" y="1357964"/>
                  <a:pt x="3747585" y="1301669"/>
                </a:cubicBezTo>
                <a:cubicBezTo>
                  <a:pt x="3761872" y="1292144"/>
                  <a:pt x="3776474" y="1283075"/>
                  <a:pt x="3790447" y="1273094"/>
                </a:cubicBezTo>
                <a:cubicBezTo>
                  <a:pt x="3795646" y="1269380"/>
                  <a:pt x="3875152" y="1207779"/>
                  <a:pt x="3890460" y="1201656"/>
                </a:cubicBezTo>
                <a:cubicBezTo>
                  <a:pt x="3946393" y="1179283"/>
                  <a:pt x="4003103" y="1157574"/>
                  <a:pt x="4061910" y="1144506"/>
                </a:cubicBezTo>
                <a:cubicBezTo>
                  <a:pt x="4228834" y="1107412"/>
                  <a:pt x="4147900" y="1126580"/>
                  <a:pt x="4304797" y="1087356"/>
                </a:cubicBezTo>
                <a:lnTo>
                  <a:pt x="4390522" y="1030206"/>
                </a:lnTo>
                <a:cubicBezTo>
                  <a:pt x="4404810" y="1020681"/>
                  <a:pt x="4417095" y="1007061"/>
                  <a:pt x="4433385" y="1001631"/>
                </a:cubicBezTo>
                <a:lnTo>
                  <a:pt x="4476247" y="987344"/>
                </a:lnTo>
                <a:cubicBezTo>
                  <a:pt x="4495297" y="968294"/>
                  <a:pt x="4513122" y="947935"/>
                  <a:pt x="4533397" y="930194"/>
                </a:cubicBezTo>
                <a:cubicBezTo>
                  <a:pt x="4591607" y="879260"/>
                  <a:pt x="4586526" y="900730"/>
                  <a:pt x="4633410" y="844469"/>
                </a:cubicBezTo>
                <a:cubicBezTo>
                  <a:pt x="4644403" y="831277"/>
                  <a:pt x="4652460" y="815894"/>
                  <a:pt x="4661985" y="801606"/>
                </a:cubicBezTo>
                <a:cubicBezTo>
                  <a:pt x="4679564" y="748867"/>
                  <a:pt x="4678645" y="741292"/>
                  <a:pt x="4719135" y="687306"/>
                </a:cubicBezTo>
                <a:cubicBezTo>
                  <a:pt x="4731258" y="671142"/>
                  <a:pt x="4747710" y="658731"/>
                  <a:pt x="4761997" y="644444"/>
                </a:cubicBezTo>
                <a:cubicBezTo>
                  <a:pt x="4778666" y="561100"/>
                  <a:pt x="4795335" y="525382"/>
                  <a:pt x="4747710" y="430131"/>
                </a:cubicBezTo>
                <a:cubicBezTo>
                  <a:pt x="4738185" y="411081"/>
                  <a:pt x="4708621" y="412844"/>
                  <a:pt x="4690560" y="401556"/>
                </a:cubicBezTo>
                <a:cubicBezTo>
                  <a:pt x="4584668" y="335374"/>
                  <a:pt x="4687815" y="366466"/>
                  <a:pt x="4533397" y="344406"/>
                </a:cubicBezTo>
                <a:cubicBezTo>
                  <a:pt x="4457197" y="353931"/>
                  <a:pt x="4379502" y="355194"/>
                  <a:pt x="4304797" y="372981"/>
                </a:cubicBezTo>
                <a:cubicBezTo>
                  <a:pt x="4212890" y="394864"/>
                  <a:pt x="4252317" y="411174"/>
                  <a:pt x="4204785" y="458706"/>
                </a:cubicBezTo>
                <a:cubicBezTo>
                  <a:pt x="4187060" y="476431"/>
                  <a:pt x="4129112" y="513917"/>
                  <a:pt x="4104772" y="530144"/>
                </a:cubicBezTo>
                <a:cubicBezTo>
                  <a:pt x="4090485" y="549194"/>
                  <a:pt x="4079990" y="571797"/>
                  <a:pt x="4061910" y="587294"/>
                </a:cubicBezTo>
                <a:cubicBezTo>
                  <a:pt x="4028617" y="615831"/>
                  <a:pt x="3987236" y="618834"/>
                  <a:pt x="3947610" y="630156"/>
                </a:cubicBezTo>
                <a:cubicBezTo>
                  <a:pt x="3933129" y="634293"/>
                  <a:pt x="3919035" y="639681"/>
                  <a:pt x="3904747" y="644444"/>
                </a:cubicBezTo>
                <a:cubicBezTo>
                  <a:pt x="3876172" y="639681"/>
                  <a:pt x="3843588" y="645510"/>
                  <a:pt x="3819022" y="630156"/>
                </a:cubicBezTo>
                <a:cubicBezTo>
                  <a:pt x="3800961" y="618868"/>
                  <a:pt x="3798837" y="592582"/>
                  <a:pt x="3790447" y="573006"/>
                </a:cubicBezTo>
                <a:cubicBezTo>
                  <a:pt x="3784515" y="559164"/>
                  <a:pt x="3781448" y="544245"/>
                  <a:pt x="3776160" y="530144"/>
                </a:cubicBezTo>
                <a:cubicBezTo>
                  <a:pt x="3767155" y="506130"/>
                  <a:pt x="3756211" y="482859"/>
                  <a:pt x="3747585" y="458706"/>
                </a:cubicBezTo>
                <a:cubicBezTo>
                  <a:pt x="3732389" y="416157"/>
                  <a:pt x="3729784" y="367712"/>
                  <a:pt x="3704722" y="330119"/>
                </a:cubicBezTo>
                <a:lnTo>
                  <a:pt x="3647572" y="244394"/>
                </a:lnTo>
                <a:cubicBezTo>
                  <a:pt x="3642810" y="230106"/>
                  <a:pt x="3642693" y="213291"/>
                  <a:pt x="3633285" y="201531"/>
                </a:cubicBezTo>
                <a:cubicBezTo>
                  <a:pt x="3617555" y="181869"/>
                  <a:pt x="3550146" y="154927"/>
                  <a:pt x="3533272" y="144381"/>
                </a:cubicBezTo>
                <a:cubicBezTo>
                  <a:pt x="3513079" y="131761"/>
                  <a:pt x="3496315" y="114139"/>
                  <a:pt x="3476122" y="101519"/>
                </a:cubicBezTo>
                <a:cubicBezTo>
                  <a:pt x="3357201" y="27194"/>
                  <a:pt x="3473331" y="107267"/>
                  <a:pt x="3376110" y="58656"/>
                </a:cubicBezTo>
                <a:cubicBezTo>
                  <a:pt x="3360751" y="50977"/>
                  <a:pt x="3348939" y="37055"/>
                  <a:pt x="3333247" y="30081"/>
                </a:cubicBezTo>
                <a:cubicBezTo>
                  <a:pt x="3265565" y="0"/>
                  <a:pt x="3274076" y="1506"/>
                  <a:pt x="3233235" y="1506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2543175" y="123615"/>
            <a:ext cx="4438528" cy="2276685"/>
          </a:xfrm>
          <a:custGeom>
            <a:avLst/>
            <a:gdLst>
              <a:gd name="connsiteX0" fmla="*/ 1014413 w 4438528"/>
              <a:gd name="connsiteY0" fmla="*/ 519323 h 2276685"/>
              <a:gd name="connsiteX1" fmla="*/ 1085850 w 4438528"/>
              <a:gd name="connsiteY1" fmla="*/ 390735 h 2276685"/>
              <a:gd name="connsiteX2" fmla="*/ 1128713 w 4438528"/>
              <a:gd name="connsiteY2" fmla="*/ 362160 h 2276685"/>
              <a:gd name="connsiteX3" fmla="*/ 1243013 w 4438528"/>
              <a:gd name="connsiteY3" fmla="*/ 290723 h 2276685"/>
              <a:gd name="connsiteX4" fmla="*/ 1314450 w 4438528"/>
              <a:gd name="connsiteY4" fmla="*/ 276435 h 2276685"/>
              <a:gd name="connsiteX5" fmla="*/ 1371600 w 4438528"/>
              <a:gd name="connsiteY5" fmla="*/ 247860 h 2276685"/>
              <a:gd name="connsiteX6" fmla="*/ 1485900 w 4438528"/>
              <a:gd name="connsiteY6" fmla="*/ 219285 h 2276685"/>
              <a:gd name="connsiteX7" fmla="*/ 1685925 w 4438528"/>
              <a:gd name="connsiteY7" fmla="*/ 233573 h 2276685"/>
              <a:gd name="connsiteX8" fmla="*/ 1785938 w 4438528"/>
              <a:gd name="connsiteY8" fmla="*/ 276435 h 2276685"/>
              <a:gd name="connsiteX9" fmla="*/ 1928813 w 4438528"/>
              <a:gd name="connsiteY9" fmla="*/ 333585 h 2276685"/>
              <a:gd name="connsiteX10" fmla="*/ 2028825 w 4438528"/>
              <a:gd name="connsiteY10" fmla="*/ 405023 h 2276685"/>
              <a:gd name="connsiteX11" fmla="*/ 2143125 w 4438528"/>
              <a:gd name="connsiteY11" fmla="*/ 476460 h 2276685"/>
              <a:gd name="connsiteX12" fmla="*/ 2314575 w 4438528"/>
              <a:gd name="connsiteY12" fmla="*/ 576473 h 2276685"/>
              <a:gd name="connsiteX13" fmla="*/ 2386013 w 4438528"/>
              <a:gd name="connsiteY13" fmla="*/ 590760 h 2276685"/>
              <a:gd name="connsiteX14" fmla="*/ 2600325 w 4438528"/>
              <a:gd name="connsiteY14" fmla="*/ 676485 h 2276685"/>
              <a:gd name="connsiteX15" fmla="*/ 2714625 w 4438528"/>
              <a:gd name="connsiteY15" fmla="*/ 690773 h 2276685"/>
              <a:gd name="connsiteX16" fmla="*/ 2786063 w 4438528"/>
              <a:gd name="connsiteY16" fmla="*/ 705060 h 2276685"/>
              <a:gd name="connsiteX17" fmla="*/ 3371850 w 4438528"/>
              <a:gd name="connsiteY17" fmla="*/ 690773 h 2276685"/>
              <a:gd name="connsiteX18" fmla="*/ 3429000 w 4438528"/>
              <a:gd name="connsiteY18" fmla="*/ 662198 h 2276685"/>
              <a:gd name="connsiteX19" fmla="*/ 3486150 w 4438528"/>
              <a:gd name="connsiteY19" fmla="*/ 647910 h 2276685"/>
              <a:gd name="connsiteX20" fmla="*/ 3557588 w 4438528"/>
              <a:gd name="connsiteY20" fmla="*/ 605048 h 2276685"/>
              <a:gd name="connsiteX21" fmla="*/ 3614738 w 4438528"/>
              <a:gd name="connsiteY21" fmla="*/ 576473 h 2276685"/>
              <a:gd name="connsiteX22" fmla="*/ 3657600 w 4438528"/>
              <a:gd name="connsiteY22" fmla="*/ 547898 h 2276685"/>
              <a:gd name="connsiteX23" fmla="*/ 3714750 w 4438528"/>
              <a:gd name="connsiteY23" fmla="*/ 519323 h 2276685"/>
              <a:gd name="connsiteX24" fmla="*/ 3914775 w 4438528"/>
              <a:gd name="connsiteY24" fmla="*/ 419310 h 2276685"/>
              <a:gd name="connsiteX25" fmla="*/ 4286250 w 4438528"/>
              <a:gd name="connsiteY25" fmla="*/ 333585 h 2276685"/>
              <a:gd name="connsiteX26" fmla="*/ 4414838 w 4438528"/>
              <a:gd name="connsiteY26" fmla="*/ 262148 h 2276685"/>
              <a:gd name="connsiteX27" fmla="*/ 4429125 w 4438528"/>
              <a:gd name="connsiteY27" fmla="*/ 204998 h 2276685"/>
              <a:gd name="connsiteX28" fmla="*/ 4043363 w 4438528"/>
              <a:gd name="connsiteY28" fmla="*/ 133560 h 2276685"/>
              <a:gd name="connsiteX29" fmla="*/ 3971925 w 4438528"/>
              <a:gd name="connsiteY29" fmla="*/ 162135 h 2276685"/>
              <a:gd name="connsiteX30" fmla="*/ 3857625 w 4438528"/>
              <a:gd name="connsiteY30" fmla="*/ 176423 h 2276685"/>
              <a:gd name="connsiteX31" fmla="*/ 3729038 w 4438528"/>
              <a:gd name="connsiteY31" fmla="*/ 204998 h 2276685"/>
              <a:gd name="connsiteX32" fmla="*/ 3257550 w 4438528"/>
              <a:gd name="connsiteY32" fmla="*/ 290723 h 2276685"/>
              <a:gd name="connsiteX33" fmla="*/ 2686050 w 4438528"/>
              <a:gd name="connsiteY33" fmla="*/ 276435 h 2276685"/>
              <a:gd name="connsiteX34" fmla="*/ 2528888 w 4438528"/>
              <a:gd name="connsiteY34" fmla="*/ 247860 h 2276685"/>
              <a:gd name="connsiteX35" fmla="*/ 2443163 w 4438528"/>
              <a:gd name="connsiteY35" fmla="*/ 233573 h 2276685"/>
              <a:gd name="connsiteX36" fmla="*/ 2300288 w 4438528"/>
              <a:gd name="connsiteY36" fmla="*/ 204998 h 2276685"/>
              <a:gd name="connsiteX37" fmla="*/ 2085975 w 4438528"/>
              <a:gd name="connsiteY37" fmla="*/ 176423 h 2276685"/>
              <a:gd name="connsiteX38" fmla="*/ 2014538 w 4438528"/>
              <a:gd name="connsiteY38" fmla="*/ 133560 h 2276685"/>
              <a:gd name="connsiteX39" fmla="*/ 1943100 w 4438528"/>
              <a:gd name="connsiteY39" fmla="*/ 119273 h 2276685"/>
              <a:gd name="connsiteX40" fmla="*/ 1771650 w 4438528"/>
              <a:gd name="connsiteY40" fmla="*/ 90698 h 2276685"/>
              <a:gd name="connsiteX41" fmla="*/ 1485900 w 4438528"/>
              <a:gd name="connsiteY41" fmla="*/ 19260 h 2276685"/>
              <a:gd name="connsiteX42" fmla="*/ 857250 w 4438528"/>
              <a:gd name="connsiteY42" fmla="*/ 47835 h 2276685"/>
              <a:gd name="connsiteX43" fmla="*/ 700088 w 4438528"/>
              <a:gd name="connsiteY43" fmla="*/ 104985 h 2276685"/>
              <a:gd name="connsiteX44" fmla="*/ 614363 w 4438528"/>
              <a:gd name="connsiteY44" fmla="*/ 133560 h 2276685"/>
              <a:gd name="connsiteX45" fmla="*/ 485775 w 4438528"/>
              <a:gd name="connsiteY45" fmla="*/ 190710 h 2276685"/>
              <a:gd name="connsiteX46" fmla="*/ 400050 w 4438528"/>
              <a:gd name="connsiteY46" fmla="*/ 247860 h 2276685"/>
              <a:gd name="connsiteX47" fmla="*/ 271463 w 4438528"/>
              <a:gd name="connsiteY47" fmla="*/ 305010 h 2276685"/>
              <a:gd name="connsiteX48" fmla="*/ 185738 w 4438528"/>
              <a:gd name="connsiteY48" fmla="*/ 405023 h 2276685"/>
              <a:gd name="connsiteX49" fmla="*/ 114300 w 4438528"/>
              <a:gd name="connsiteY49" fmla="*/ 447885 h 2276685"/>
              <a:gd name="connsiteX50" fmla="*/ 85725 w 4438528"/>
              <a:gd name="connsiteY50" fmla="*/ 505035 h 2276685"/>
              <a:gd name="connsiteX51" fmla="*/ 57150 w 4438528"/>
              <a:gd name="connsiteY51" fmla="*/ 547898 h 2276685"/>
              <a:gd name="connsiteX52" fmla="*/ 28575 w 4438528"/>
              <a:gd name="connsiteY52" fmla="*/ 662198 h 2276685"/>
              <a:gd name="connsiteX53" fmla="*/ 0 w 4438528"/>
              <a:gd name="connsiteY53" fmla="*/ 747923 h 2276685"/>
              <a:gd name="connsiteX54" fmla="*/ 28575 w 4438528"/>
              <a:gd name="connsiteY54" fmla="*/ 1076535 h 2276685"/>
              <a:gd name="connsiteX55" fmla="*/ 42863 w 4438528"/>
              <a:gd name="connsiteY55" fmla="*/ 1147973 h 2276685"/>
              <a:gd name="connsiteX56" fmla="*/ 157163 w 4438528"/>
              <a:gd name="connsiteY56" fmla="*/ 1276560 h 2276685"/>
              <a:gd name="connsiteX57" fmla="*/ 228600 w 4438528"/>
              <a:gd name="connsiteY57" fmla="*/ 1362285 h 2276685"/>
              <a:gd name="connsiteX58" fmla="*/ 371475 w 4438528"/>
              <a:gd name="connsiteY58" fmla="*/ 1505160 h 2276685"/>
              <a:gd name="connsiteX59" fmla="*/ 485775 w 4438528"/>
              <a:gd name="connsiteY59" fmla="*/ 1533735 h 2276685"/>
              <a:gd name="connsiteX60" fmla="*/ 614363 w 4438528"/>
              <a:gd name="connsiteY60" fmla="*/ 1562310 h 2276685"/>
              <a:gd name="connsiteX61" fmla="*/ 657225 w 4438528"/>
              <a:gd name="connsiteY61" fmla="*/ 1576598 h 2276685"/>
              <a:gd name="connsiteX62" fmla="*/ 714375 w 4438528"/>
              <a:gd name="connsiteY62" fmla="*/ 1590885 h 2276685"/>
              <a:gd name="connsiteX63" fmla="*/ 785813 w 4438528"/>
              <a:gd name="connsiteY63" fmla="*/ 1619460 h 2276685"/>
              <a:gd name="connsiteX64" fmla="*/ 842963 w 4438528"/>
              <a:gd name="connsiteY64" fmla="*/ 1633748 h 2276685"/>
              <a:gd name="connsiteX65" fmla="*/ 914400 w 4438528"/>
              <a:gd name="connsiteY65" fmla="*/ 1662323 h 2276685"/>
              <a:gd name="connsiteX66" fmla="*/ 957263 w 4438528"/>
              <a:gd name="connsiteY66" fmla="*/ 1676610 h 2276685"/>
              <a:gd name="connsiteX67" fmla="*/ 1028700 w 4438528"/>
              <a:gd name="connsiteY67" fmla="*/ 1705185 h 2276685"/>
              <a:gd name="connsiteX68" fmla="*/ 1085850 w 4438528"/>
              <a:gd name="connsiteY68" fmla="*/ 1719473 h 2276685"/>
              <a:gd name="connsiteX69" fmla="*/ 1143000 w 4438528"/>
              <a:gd name="connsiteY69" fmla="*/ 1748048 h 2276685"/>
              <a:gd name="connsiteX70" fmla="*/ 1285875 w 4438528"/>
              <a:gd name="connsiteY70" fmla="*/ 1876635 h 2276685"/>
              <a:gd name="connsiteX71" fmla="*/ 1314450 w 4438528"/>
              <a:gd name="connsiteY71" fmla="*/ 1919498 h 2276685"/>
              <a:gd name="connsiteX72" fmla="*/ 1328738 w 4438528"/>
              <a:gd name="connsiteY72" fmla="*/ 1990935 h 2276685"/>
              <a:gd name="connsiteX73" fmla="*/ 1343025 w 4438528"/>
              <a:gd name="connsiteY73" fmla="*/ 2033798 h 2276685"/>
              <a:gd name="connsiteX74" fmla="*/ 1357313 w 4438528"/>
              <a:gd name="connsiteY74" fmla="*/ 2090948 h 2276685"/>
              <a:gd name="connsiteX75" fmla="*/ 1343025 w 4438528"/>
              <a:gd name="connsiteY75" fmla="*/ 2248110 h 2276685"/>
              <a:gd name="connsiteX76" fmla="*/ 1257300 w 4438528"/>
              <a:gd name="connsiteY76" fmla="*/ 2276685 h 2276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4438528" h="2276685">
                <a:moveTo>
                  <a:pt x="1014413" y="519323"/>
                </a:moveTo>
                <a:cubicBezTo>
                  <a:pt x="1038225" y="476460"/>
                  <a:pt x="1057010" y="430390"/>
                  <a:pt x="1085850" y="390735"/>
                </a:cubicBezTo>
                <a:cubicBezTo>
                  <a:pt x="1095950" y="376848"/>
                  <a:pt x="1114740" y="372141"/>
                  <a:pt x="1128713" y="362160"/>
                </a:cubicBezTo>
                <a:cubicBezTo>
                  <a:pt x="1171485" y="331609"/>
                  <a:pt x="1192665" y="307506"/>
                  <a:pt x="1243013" y="290723"/>
                </a:cubicBezTo>
                <a:cubicBezTo>
                  <a:pt x="1266051" y="283044"/>
                  <a:pt x="1290638" y="281198"/>
                  <a:pt x="1314450" y="276435"/>
                </a:cubicBezTo>
                <a:cubicBezTo>
                  <a:pt x="1333500" y="266910"/>
                  <a:pt x="1351394" y="254595"/>
                  <a:pt x="1371600" y="247860"/>
                </a:cubicBezTo>
                <a:cubicBezTo>
                  <a:pt x="1408857" y="235441"/>
                  <a:pt x="1485900" y="219285"/>
                  <a:pt x="1485900" y="219285"/>
                </a:cubicBezTo>
                <a:cubicBezTo>
                  <a:pt x="1552575" y="224048"/>
                  <a:pt x="1620261" y="221066"/>
                  <a:pt x="1685925" y="233573"/>
                </a:cubicBezTo>
                <a:cubicBezTo>
                  <a:pt x="1721555" y="240360"/>
                  <a:pt x="1751851" y="264040"/>
                  <a:pt x="1785938" y="276435"/>
                </a:cubicBezTo>
                <a:cubicBezTo>
                  <a:pt x="1884766" y="312372"/>
                  <a:pt x="1808142" y="259325"/>
                  <a:pt x="1928813" y="333585"/>
                </a:cubicBezTo>
                <a:cubicBezTo>
                  <a:pt x="1963704" y="355057"/>
                  <a:pt x="1994737" y="382298"/>
                  <a:pt x="2028825" y="405023"/>
                </a:cubicBezTo>
                <a:cubicBezTo>
                  <a:pt x="2128945" y="471770"/>
                  <a:pt x="2068526" y="423175"/>
                  <a:pt x="2143125" y="476460"/>
                </a:cubicBezTo>
                <a:cubicBezTo>
                  <a:pt x="2196470" y="514564"/>
                  <a:pt x="2246743" y="562907"/>
                  <a:pt x="2314575" y="576473"/>
                </a:cubicBezTo>
                <a:lnTo>
                  <a:pt x="2386013" y="590760"/>
                </a:lnTo>
                <a:cubicBezTo>
                  <a:pt x="2430925" y="610008"/>
                  <a:pt x="2555839" y="665363"/>
                  <a:pt x="2600325" y="676485"/>
                </a:cubicBezTo>
                <a:cubicBezTo>
                  <a:pt x="2637575" y="685798"/>
                  <a:pt x="2676675" y="684935"/>
                  <a:pt x="2714625" y="690773"/>
                </a:cubicBezTo>
                <a:cubicBezTo>
                  <a:pt x="2738627" y="694466"/>
                  <a:pt x="2762250" y="700298"/>
                  <a:pt x="2786063" y="705060"/>
                </a:cubicBezTo>
                <a:cubicBezTo>
                  <a:pt x="2981325" y="700298"/>
                  <a:pt x="3176962" y="703765"/>
                  <a:pt x="3371850" y="690773"/>
                </a:cubicBezTo>
                <a:cubicBezTo>
                  <a:pt x="3393101" y="689356"/>
                  <a:pt x="3409058" y="669676"/>
                  <a:pt x="3429000" y="662198"/>
                </a:cubicBezTo>
                <a:cubicBezTo>
                  <a:pt x="3447386" y="655303"/>
                  <a:pt x="3467100" y="652673"/>
                  <a:pt x="3486150" y="647910"/>
                </a:cubicBezTo>
                <a:cubicBezTo>
                  <a:pt x="3509963" y="633623"/>
                  <a:pt x="3533313" y="618534"/>
                  <a:pt x="3557588" y="605048"/>
                </a:cubicBezTo>
                <a:cubicBezTo>
                  <a:pt x="3576206" y="594705"/>
                  <a:pt x="3596246" y="587040"/>
                  <a:pt x="3614738" y="576473"/>
                </a:cubicBezTo>
                <a:cubicBezTo>
                  <a:pt x="3629647" y="567954"/>
                  <a:pt x="3642691" y="556417"/>
                  <a:pt x="3657600" y="547898"/>
                </a:cubicBezTo>
                <a:cubicBezTo>
                  <a:pt x="3676092" y="537331"/>
                  <a:pt x="3696611" y="530485"/>
                  <a:pt x="3714750" y="519323"/>
                </a:cubicBezTo>
                <a:cubicBezTo>
                  <a:pt x="3881913" y="416454"/>
                  <a:pt x="3784165" y="445433"/>
                  <a:pt x="3914775" y="419310"/>
                </a:cubicBezTo>
                <a:cubicBezTo>
                  <a:pt x="4151964" y="317659"/>
                  <a:pt x="3845164" y="439446"/>
                  <a:pt x="4286250" y="333585"/>
                </a:cubicBezTo>
                <a:cubicBezTo>
                  <a:pt x="4325736" y="324108"/>
                  <a:pt x="4378501" y="286372"/>
                  <a:pt x="4414838" y="262148"/>
                </a:cubicBezTo>
                <a:cubicBezTo>
                  <a:pt x="4419600" y="243098"/>
                  <a:pt x="4438528" y="222237"/>
                  <a:pt x="4429125" y="204998"/>
                </a:cubicBezTo>
                <a:cubicBezTo>
                  <a:pt x="4333709" y="30068"/>
                  <a:pt x="4229262" y="114970"/>
                  <a:pt x="4043363" y="133560"/>
                </a:cubicBezTo>
                <a:cubicBezTo>
                  <a:pt x="4019550" y="143085"/>
                  <a:pt x="3996915" y="156368"/>
                  <a:pt x="3971925" y="162135"/>
                </a:cubicBezTo>
                <a:cubicBezTo>
                  <a:pt x="3934512" y="170769"/>
                  <a:pt x="3895437" y="169750"/>
                  <a:pt x="3857625" y="176423"/>
                </a:cubicBezTo>
                <a:cubicBezTo>
                  <a:pt x="3814385" y="184054"/>
                  <a:pt x="3771524" y="193915"/>
                  <a:pt x="3729038" y="204998"/>
                </a:cubicBezTo>
                <a:cubicBezTo>
                  <a:pt x="3395622" y="291976"/>
                  <a:pt x="3658208" y="248549"/>
                  <a:pt x="3257550" y="290723"/>
                </a:cubicBezTo>
                <a:lnTo>
                  <a:pt x="2686050" y="276435"/>
                </a:lnTo>
                <a:cubicBezTo>
                  <a:pt x="2593767" y="272508"/>
                  <a:pt x="2602866" y="262656"/>
                  <a:pt x="2528888" y="247860"/>
                </a:cubicBezTo>
                <a:cubicBezTo>
                  <a:pt x="2500481" y="242179"/>
                  <a:pt x="2471636" y="238912"/>
                  <a:pt x="2443163" y="233573"/>
                </a:cubicBezTo>
                <a:cubicBezTo>
                  <a:pt x="2395427" y="224623"/>
                  <a:pt x="2348246" y="212671"/>
                  <a:pt x="2300288" y="204998"/>
                </a:cubicBezTo>
                <a:cubicBezTo>
                  <a:pt x="2229123" y="193612"/>
                  <a:pt x="2157413" y="185948"/>
                  <a:pt x="2085975" y="176423"/>
                </a:cubicBezTo>
                <a:cubicBezTo>
                  <a:pt x="2062163" y="162135"/>
                  <a:pt x="2040322" y="143873"/>
                  <a:pt x="2014538" y="133560"/>
                </a:cubicBezTo>
                <a:cubicBezTo>
                  <a:pt x="1991991" y="124541"/>
                  <a:pt x="1967054" y="123265"/>
                  <a:pt x="1943100" y="119273"/>
                </a:cubicBezTo>
                <a:cubicBezTo>
                  <a:pt x="1870543" y="107180"/>
                  <a:pt x="1838976" y="107530"/>
                  <a:pt x="1771650" y="90698"/>
                </a:cubicBezTo>
                <a:cubicBezTo>
                  <a:pt x="1408857" y="0"/>
                  <a:pt x="1799518" y="88953"/>
                  <a:pt x="1485900" y="19260"/>
                </a:cubicBezTo>
                <a:cubicBezTo>
                  <a:pt x="1276350" y="28785"/>
                  <a:pt x="1066348" y="31107"/>
                  <a:pt x="857250" y="47835"/>
                </a:cubicBezTo>
                <a:cubicBezTo>
                  <a:pt x="830524" y="49973"/>
                  <a:pt x="728539" y="94639"/>
                  <a:pt x="700088" y="104985"/>
                </a:cubicBezTo>
                <a:cubicBezTo>
                  <a:pt x="671781" y="115279"/>
                  <a:pt x="642670" y="123266"/>
                  <a:pt x="614363" y="133560"/>
                </a:cubicBezTo>
                <a:cubicBezTo>
                  <a:pt x="577984" y="146789"/>
                  <a:pt x="520328" y="169978"/>
                  <a:pt x="485775" y="190710"/>
                </a:cubicBezTo>
                <a:cubicBezTo>
                  <a:pt x="456326" y="208379"/>
                  <a:pt x="429715" y="230556"/>
                  <a:pt x="400050" y="247860"/>
                </a:cubicBezTo>
                <a:cubicBezTo>
                  <a:pt x="333917" y="286438"/>
                  <a:pt x="329048" y="285815"/>
                  <a:pt x="271463" y="305010"/>
                </a:cubicBezTo>
                <a:cubicBezTo>
                  <a:pt x="246633" y="338116"/>
                  <a:pt x="219849" y="379440"/>
                  <a:pt x="185738" y="405023"/>
                </a:cubicBezTo>
                <a:cubicBezTo>
                  <a:pt x="163522" y="421685"/>
                  <a:pt x="138113" y="433598"/>
                  <a:pt x="114300" y="447885"/>
                </a:cubicBezTo>
                <a:cubicBezTo>
                  <a:pt x="104775" y="466935"/>
                  <a:pt x="96292" y="486543"/>
                  <a:pt x="85725" y="505035"/>
                </a:cubicBezTo>
                <a:cubicBezTo>
                  <a:pt x="77206" y="519944"/>
                  <a:pt x="63018" y="531760"/>
                  <a:pt x="57150" y="547898"/>
                </a:cubicBezTo>
                <a:cubicBezTo>
                  <a:pt x="43729" y="584806"/>
                  <a:pt x="40994" y="624941"/>
                  <a:pt x="28575" y="662198"/>
                </a:cubicBezTo>
                <a:lnTo>
                  <a:pt x="0" y="747923"/>
                </a:lnTo>
                <a:cubicBezTo>
                  <a:pt x="9525" y="857460"/>
                  <a:pt x="16861" y="967210"/>
                  <a:pt x="28575" y="1076535"/>
                </a:cubicBezTo>
                <a:cubicBezTo>
                  <a:pt x="31162" y="1100681"/>
                  <a:pt x="34336" y="1125235"/>
                  <a:pt x="42863" y="1147973"/>
                </a:cubicBezTo>
                <a:cubicBezTo>
                  <a:pt x="60685" y="1195498"/>
                  <a:pt x="137357" y="1246851"/>
                  <a:pt x="157163" y="1276560"/>
                </a:cubicBezTo>
                <a:cubicBezTo>
                  <a:pt x="259269" y="1429720"/>
                  <a:pt x="100262" y="1197279"/>
                  <a:pt x="228600" y="1362285"/>
                </a:cubicBezTo>
                <a:cubicBezTo>
                  <a:pt x="274583" y="1421406"/>
                  <a:pt x="287392" y="1484139"/>
                  <a:pt x="371475" y="1505160"/>
                </a:cubicBezTo>
                <a:lnTo>
                  <a:pt x="485775" y="1533735"/>
                </a:lnTo>
                <a:cubicBezTo>
                  <a:pt x="562353" y="1551407"/>
                  <a:pt x="545067" y="1542511"/>
                  <a:pt x="614363" y="1562310"/>
                </a:cubicBezTo>
                <a:cubicBezTo>
                  <a:pt x="628844" y="1566447"/>
                  <a:pt x="642744" y="1572461"/>
                  <a:pt x="657225" y="1576598"/>
                </a:cubicBezTo>
                <a:cubicBezTo>
                  <a:pt x="676106" y="1581993"/>
                  <a:pt x="695746" y="1584676"/>
                  <a:pt x="714375" y="1590885"/>
                </a:cubicBezTo>
                <a:cubicBezTo>
                  <a:pt x="738706" y="1598995"/>
                  <a:pt x="761482" y="1611350"/>
                  <a:pt x="785813" y="1619460"/>
                </a:cubicBezTo>
                <a:cubicBezTo>
                  <a:pt x="804442" y="1625670"/>
                  <a:pt x="824334" y="1627538"/>
                  <a:pt x="842963" y="1633748"/>
                </a:cubicBezTo>
                <a:cubicBezTo>
                  <a:pt x="867294" y="1641858"/>
                  <a:pt x="890386" y="1653318"/>
                  <a:pt x="914400" y="1662323"/>
                </a:cubicBezTo>
                <a:cubicBezTo>
                  <a:pt x="928502" y="1667611"/>
                  <a:pt x="943161" y="1671322"/>
                  <a:pt x="957263" y="1676610"/>
                </a:cubicBezTo>
                <a:cubicBezTo>
                  <a:pt x="981277" y="1685615"/>
                  <a:pt x="1004369" y="1697075"/>
                  <a:pt x="1028700" y="1705185"/>
                </a:cubicBezTo>
                <a:cubicBezTo>
                  <a:pt x="1047329" y="1711395"/>
                  <a:pt x="1067464" y="1712578"/>
                  <a:pt x="1085850" y="1719473"/>
                </a:cubicBezTo>
                <a:cubicBezTo>
                  <a:pt x="1105792" y="1726951"/>
                  <a:pt x="1124508" y="1737481"/>
                  <a:pt x="1143000" y="1748048"/>
                </a:cubicBezTo>
                <a:cubicBezTo>
                  <a:pt x="1194676" y="1777577"/>
                  <a:pt x="1257227" y="1833663"/>
                  <a:pt x="1285875" y="1876635"/>
                </a:cubicBezTo>
                <a:lnTo>
                  <a:pt x="1314450" y="1919498"/>
                </a:lnTo>
                <a:cubicBezTo>
                  <a:pt x="1319213" y="1943310"/>
                  <a:pt x="1322848" y="1967376"/>
                  <a:pt x="1328738" y="1990935"/>
                </a:cubicBezTo>
                <a:cubicBezTo>
                  <a:pt x="1332391" y="2005546"/>
                  <a:pt x="1338888" y="2019317"/>
                  <a:pt x="1343025" y="2033798"/>
                </a:cubicBezTo>
                <a:cubicBezTo>
                  <a:pt x="1348419" y="2052679"/>
                  <a:pt x="1352550" y="2071898"/>
                  <a:pt x="1357313" y="2090948"/>
                </a:cubicBezTo>
                <a:cubicBezTo>
                  <a:pt x="1352550" y="2143335"/>
                  <a:pt x="1367964" y="2201794"/>
                  <a:pt x="1343025" y="2248110"/>
                </a:cubicBezTo>
                <a:cubicBezTo>
                  <a:pt x="1328745" y="2274630"/>
                  <a:pt x="1257300" y="2276685"/>
                  <a:pt x="1257300" y="227668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1011644" y="939649"/>
            <a:ext cx="1845856" cy="1789264"/>
          </a:xfrm>
          <a:custGeom>
            <a:avLst/>
            <a:gdLst>
              <a:gd name="connsiteX0" fmla="*/ 1845856 w 1845856"/>
              <a:gd name="connsiteY0" fmla="*/ 1574951 h 1789264"/>
              <a:gd name="connsiteX1" fmla="*/ 1788706 w 1845856"/>
              <a:gd name="connsiteY1" fmla="*/ 1760689 h 1789264"/>
              <a:gd name="connsiteX2" fmla="*/ 1745844 w 1845856"/>
              <a:gd name="connsiteY2" fmla="*/ 1789264 h 1789264"/>
              <a:gd name="connsiteX3" fmla="*/ 1417231 w 1845856"/>
              <a:gd name="connsiteY3" fmla="*/ 1774976 h 1789264"/>
              <a:gd name="connsiteX4" fmla="*/ 1288644 w 1845856"/>
              <a:gd name="connsiteY4" fmla="*/ 1732114 h 1789264"/>
              <a:gd name="connsiteX5" fmla="*/ 1160056 w 1845856"/>
              <a:gd name="connsiteY5" fmla="*/ 1689251 h 1789264"/>
              <a:gd name="connsiteX6" fmla="*/ 988606 w 1845856"/>
              <a:gd name="connsiteY6" fmla="*/ 1646389 h 1789264"/>
              <a:gd name="connsiteX7" fmla="*/ 945744 w 1845856"/>
              <a:gd name="connsiteY7" fmla="*/ 1617814 h 1789264"/>
              <a:gd name="connsiteX8" fmla="*/ 888594 w 1845856"/>
              <a:gd name="connsiteY8" fmla="*/ 1603526 h 1789264"/>
              <a:gd name="connsiteX9" fmla="*/ 845731 w 1845856"/>
              <a:gd name="connsiteY9" fmla="*/ 1589239 h 1789264"/>
              <a:gd name="connsiteX10" fmla="*/ 745719 w 1845856"/>
              <a:gd name="connsiteY10" fmla="*/ 1503514 h 1789264"/>
              <a:gd name="connsiteX11" fmla="*/ 717144 w 1845856"/>
              <a:gd name="connsiteY11" fmla="*/ 1460651 h 1789264"/>
              <a:gd name="connsiteX12" fmla="*/ 688569 w 1845856"/>
              <a:gd name="connsiteY12" fmla="*/ 1374926 h 1789264"/>
              <a:gd name="connsiteX13" fmla="*/ 717144 w 1845856"/>
              <a:gd name="connsiteY13" fmla="*/ 1160614 h 1789264"/>
              <a:gd name="connsiteX14" fmla="*/ 760006 w 1845856"/>
              <a:gd name="connsiteY14" fmla="*/ 1146326 h 1789264"/>
              <a:gd name="connsiteX15" fmla="*/ 888594 w 1845856"/>
              <a:gd name="connsiteY15" fmla="*/ 1160614 h 1789264"/>
              <a:gd name="connsiteX16" fmla="*/ 974319 w 1845856"/>
              <a:gd name="connsiteY16" fmla="*/ 1246339 h 1789264"/>
              <a:gd name="connsiteX17" fmla="*/ 1017181 w 1845856"/>
              <a:gd name="connsiteY17" fmla="*/ 1274914 h 1789264"/>
              <a:gd name="connsiteX18" fmla="*/ 1031469 w 1845856"/>
              <a:gd name="connsiteY18" fmla="*/ 1317776 h 1789264"/>
              <a:gd name="connsiteX19" fmla="*/ 1074331 w 1845856"/>
              <a:gd name="connsiteY19" fmla="*/ 1360639 h 1789264"/>
              <a:gd name="connsiteX20" fmla="*/ 1102906 w 1845856"/>
              <a:gd name="connsiteY20" fmla="*/ 1403501 h 1789264"/>
              <a:gd name="connsiteX21" fmla="*/ 1117194 w 1845856"/>
              <a:gd name="connsiteY21" fmla="*/ 1489226 h 1789264"/>
              <a:gd name="connsiteX22" fmla="*/ 1202919 w 1845856"/>
              <a:gd name="connsiteY22" fmla="*/ 1546376 h 1789264"/>
              <a:gd name="connsiteX23" fmla="*/ 1302931 w 1845856"/>
              <a:gd name="connsiteY23" fmla="*/ 1532089 h 1789264"/>
              <a:gd name="connsiteX24" fmla="*/ 1345794 w 1845856"/>
              <a:gd name="connsiteY24" fmla="*/ 1489226 h 1789264"/>
              <a:gd name="connsiteX25" fmla="*/ 1302931 w 1845856"/>
              <a:gd name="connsiteY25" fmla="*/ 1260626 h 1789264"/>
              <a:gd name="connsiteX26" fmla="*/ 1202919 w 1845856"/>
              <a:gd name="connsiteY26" fmla="*/ 1189189 h 1789264"/>
              <a:gd name="connsiteX27" fmla="*/ 1160056 w 1845856"/>
              <a:gd name="connsiteY27" fmla="*/ 1160614 h 1789264"/>
              <a:gd name="connsiteX28" fmla="*/ 1117194 w 1845856"/>
              <a:gd name="connsiteY28" fmla="*/ 1146326 h 1789264"/>
              <a:gd name="connsiteX29" fmla="*/ 1074331 w 1845856"/>
              <a:gd name="connsiteY29" fmla="*/ 1117751 h 1789264"/>
              <a:gd name="connsiteX30" fmla="*/ 960031 w 1845856"/>
              <a:gd name="connsiteY30" fmla="*/ 989164 h 1789264"/>
              <a:gd name="connsiteX31" fmla="*/ 974319 w 1845856"/>
              <a:gd name="connsiteY31" fmla="*/ 874864 h 1789264"/>
              <a:gd name="connsiteX32" fmla="*/ 1017181 w 1845856"/>
              <a:gd name="connsiteY32" fmla="*/ 860576 h 1789264"/>
              <a:gd name="connsiteX33" fmla="*/ 1202919 w 1845856"/>
              <a:gd name="connsiteY33" fmla="*/ 874864 h 1789264"/>
              <a:gd name="connsiteX34" fmla="*/ 1245781 w 1845856"/>
              <a:gd name="connsiteY34" fmla="*/ 903439 h 1789264"/>
              <a:gd name="connsiteX35" fmla="*/ 1302931 w 1845856"/>
              <a:gd name="connsiteY35" fmla="*/ 717701 h 1789264"/>
              <a:gd name="connsiteX36" fmla="*/ 1245781 w 1845856"/>
              <a:gd name="connsiteY36" fmla="*/ 674839 h 1789264"/>
              <a:gd name="connsiteX37" fmla="*/ 1131481 w 1845856"/>
              <a:gd name="connsiteY37" fmla="*/ 517676 h 1789264"/>
              <a:gd name="connsiteX38" fmla="*/ 1017181 w 1845856"/>
              <a:gd name="connsiteY38" fmla="*/ 431951 h 1789264"/>
              <a:gd name="connsiteX39" fmla="*/ 960031 w 1845856"/>
              <a:gd name="connsiteY39" fmla="*/ 360514 h 1789264"/>
              <a:gd name="connsiteX40" fmla="*/ 931456 w 1845856"/>
              <a:gd name="connsiteY40" fmla="*/ 303364 h 1789264"/>
              <a:gd name="connsiteX41" fmla="*/ 860019 w 1845856"/>
              <a:gd name="connsiteY41" fmla="*/ 217639 h 1789264"/>
              <a:gd name="connsiteX42" fmla="*/ 817156 w 1845856"/>
              <a:gd name="connsiteY42" fmla="*/ 189064 h 1789264"/>
              <a:gd name="connsiteX43" fmla="*/ 760006 w 1845856"/>
              <a:gd name="connsiteY43" fmla="*/ 146201 h 1789264"/>
              <a:gd name="connsiteX44" fmla="*/ 717144 w 1845856"/>
              <a:gd name="connsiteY44" fmla="*/ 131914 h 1789264"/>
              <a:gd name="connsiteX45" fmla="*/ 617131 w 1845856"/>
              <a:gd name="connsiteY45" fmla="*/ 89051 h 1789264"/>
              <a:gd name="connsiteX46" fmla="*/ 517119 w 1845856"/>
              <a:gd name="connsiteY46" fmla="*/ 74764 h 1789264"/>
              <a:gd name="connsiteX47" fmla="*/ 288519 w 1845856"/>
              <a:gd name="connsiteY47" fmla="*/ 31901 h 1789264"/>
              <a:gd name="connsiteX48" fmla="*/ 117069 w 1845856"/>
              <a:gd name="connsiteY48" fmla="*/ 31901 h 1789264"/>
              <a:gd name="connsiteX49" fmla="*/ 74206 w 1845856"/>
              <a:gd name="connsiteY49" fmla="*/ 74764 h 1789264"/>
              <a:gd name="connsiteX50" fmla="*/ 59919 w 1845856"/>
              <a:gd name="connsiteY50" fmla="*/ 117626 h 1789264"/>
              <a:gd name="connsiteX51" fmla="*/ 31344 w 1845856"/>
              <a:gd name="connsiteY51" fmla="*/ 160489 h 1789264"/>
              <a:gd name="connsiteX52" fmla="*/ 2769 w 1845856"/>
              <a:gd name="connsiteY52" fmla="*/ 603401 h 178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845856" h="1789264">
                <a:moveTo>
                  <a:pt x="1845856" y="1574951"/>
                </a:moveTo>
                <a:cubicBezTo>
                  <a:pt x="1826806" y="1636864"/>
                  <a:pt x="1816099" y="1701989"/>
                  <a:pt x="1788706" y="1760689"/>
                </a:cubicBezTo>
                <a:cubicBezTo>
                  <a:pt x="1781445" y="1776249"/>
                  <a:pt x="1763003" y="1788604"/>
                  <a:pt x="1745844" y="1789264"/>
                </a:cubicBezTo>
                <a:lnTo>
                  <a:pt x="1417231" y="1774976"/>
                </a:lnTo>
                <a:cubicBezTo>
                  <a:pt x="1305970" y="1719345"/>
                  <a:pt x="1417897" y="1769043"/>
                  <a:pt x="1288644" y="1732114"/>
                </a:cubicBezTo>
                <a:cubicBezTo>
                  <a:pt x="1245201" y="1719702"/>
                  <a:pt x="1203888" y="1700209"/>
                  <a:pt x="1160056" y="1689251"/>
                </a:cubicBezTo>
                <a:lnTo>
                  <a:pt x="988606" y="1646389"/>
                </a:lnTo>
                <a:cubicBezTo>
                  <a:pt x="974319" y="1636864"/>
                  <a:pt x="961527" y="1624578"/>
                  <a:pt x="945744" y="1617814"/>
                </a:cubicBezTo>
                <a:cubicBezTo>
                  <a:pt x="927695" y="1610079"/>
                  <a:pt x="907475" y="1608920"/>
                  <a:pt x="888594" y="1603526"/>
                </a:cubicBezTo>
                <a:cubicBezTo>
                  <a:pt x="874113" y="1599389"/>
                  <a:pt x="860019" y="1594001"/>
                  <a:pt x="845731" y="1589239"/>
                </a:cubicBezTo>
                <a:cubicBezTo>
                  <a:pt x="795175" y="1555535"/>
                  <a:pt x="791913" y="1557407"/>
                  <a:pt x="745719" y="1503514"/>
                </a:cubicBezTo>
                <a:cubicBezTo>
                  <a:pt x="734544" y="1490476"/>
                  <a:pt x="724118" y="1476343"/>
                  <a:pt x="717144" y="1460651"/>
                </a:cubicBezTo>
                <a:cubicBezTo>
                  <a:pt x="704911" y="1433126"/>
                  <a:pt x="688569" y="1374926"/>
                  <a:pt x="688569" y="1374926"/>
                </a:cubicBezTo>
                <a:cubicBezTo>
                  <a:pt x="698094" y="1303489"/>
                  <a:pt x="695648" y="1229403"/>
                  <a:pt x="717144" y="1160614"/>
                </a:cubicBezTo>
                <a:cubicBezTo>
                  <a:pt x="721636" y="1146239"/>
                  <a:pt x="744946" y="1146326"/>
                  <a:pt x="760006" y="1146326"/>
                </a:cubicBezTo>
                <a:cubicBezTo>
                  <a:pt x="803132" y="1146326"/>
                  <a:pt x="845731" y="1155851"/>
                  <a:pt x="888594" y="1160614"/>
                </a:cubicBezTo>
                <a:cubicBezTo>
                  <a:pt x="989606" y="1227956"/>
                  <a:pt x="867989" y="1140009"/>
                  <a:pt x="974319" y="1246339"/>
                </a:cubicBezTo>
                <a:cubicBezTo>
                  <a:pt x="986461" y="1258481"/>
                  <a:pt x="1002894" y="1265389"/>
                  <a:pt x="1017181" y="1274914"/>
                </a:cubicBezTo>
                <a:cubicBezTo>
                  <a:pt x="1021944" y="1289201"/>
                  <a:pt x="1023115" y="1305245"/>
                  <a:pt x="1031469" y="1317776"/>
                </a:cubicBezTo>
                <a:cubicBezTo>
                  <a:pt x="1042677" y="1334588"/>
                  <a:pt x="1061396" y="1345117"/>
                  <a:pt x="1074331" y="1360639"/>
                </a:cubicBezTo>
                <a:cubicBezTo>
                  <a:pt x="1085324" y="1373830"/>
                  <a:pt x="1093381" y="1389214"/>
                  <a:pt x="1102906" y="1403501"/>
                </a:cubicBezTo>
                <a:cubicBezTo>
                  <a:pt x="1107669" y="1432076"/>
                  <a:pt x="1100581" y="1465494"/>
                  <a:pt x="1117194" y="1489226"/>
                </a:cubicBezTo>
                <a:cubicBezTo>
                  <a:pt x="1136888" y="1517361"/>
                  <a:pt x="1202919" y="1546376"/>
                  <a:pt x="1202919" y="1546376"/>
                </a:cubicBezTo>
                <a:cubicBezTo>
                  <a:pt x="1236256" y="1541614"/>
                  <a:pt x="1271664" y="1544596"/>
                  <a:pt x="1302931" y="1532089"/>
                </a:cubicBezTo>
                <a:cubicBezTo>
                  <a:pt x="1321692" y="1524585"/>
                  <a:pt x="1343288" y="1509276"/>
                  <a:pt x="1345794" y="1489226"/>
                </a:cubicBezTo>
                <a:cubicBezTo>
                  <a:pt x="1358377" y="1388562"/>
                  <a:pt x="1358155" y="1326895"/>
                  <a:pt x="1302931" y="1260626"/>
                </a:cubicBezTo>
                <a:cubicBezTo>
                  <a:pt x="1255330" y="1203505"/>
                  <a:pt x="1267261" y="1225956"/>
                  <a:pt x="1202919" y="1189189"/>
                </a:cubicBezTo>
                <a:cubicBezTo>
                  <a:pt x="1188010" y="1180670"/>
                  <a:pt x="1175415" y="1168293"/>
                  <a:pt x="1160056" y="1160614"/>
                </a:cubicBezTo>
                <a:cubicBezTo>
                  <a:pt x="1146586" y="1153879"/>
                  <a:pt x="1130664" y="1153061"/>
                  <a:pt x="1117194" y="1146326"/>
                </a:cubicBezTo>
                <a:cubicBezTo>
                  <a:pt x="1101835" y="1138647"/>
                  <a:pt x="1087165" y="1129159"/>
                  <a:pt x="1074331" y="1117751"/>
                </a:cubicBezTo>
                <a:cubicBezTo>
                  <a:pt x="994259" y="1046576"/>
                  <a:pt x="1003461" y="1054308"/>
                  <a:pt x="960031" y="989164"/>
                </a:cubicBezTo>
                <a:cubicBezTo>
                  <a:pt x="964794" y="951064"/>
                  <a:pt x="958725" y="909951"/>
                  <a:pt x="974319" y="874864"/>
                </a:cubicBezTo>
                <a:cubicBezTo>
                  <a:pt x="980436" y="861102"/>
                  <a:pt x="1002121" y="860576"/>
                  <a:pt x="1017181" y="860576"/>
                </a:cubicBezTo>
                <a:cubicBezTo>
                  <a:pt x="1079277" y="860576"/>
                  <a:pt x="1141006" y="870101"/>
                  <a:pt x="1202919" y="874864"/>
                </a:cubicBezTo>
                <a:cubicBezTo>
                  <a:pt x="1217206" y="884389"/>
                  <a:pt x="1228610" y="903439"/>
                  <a:pt x="1245781" y="903439"/>
                </a:cubicBezTo>
                <a:cubicBezTo>
                  <a:pt x="1359528" y="903439"/>
                  <a:pt x="1332940" y="801726"/>
                  <a:pt x="1302931" y="717701"/>
                </a:cubicBezTo>
                <a:cubicBezTo>
                  <a:pt x="1294922" y="695276"/>
                  <a:pt x="1264831" y="689126"/>
                  <a:pt x="1245781" y="674839"/>
                </a:cubicBezTo>
                <a:cubicBezTo>
                  <a:pt x="1219000" y="634667"/>
                  <a:pt x="1149265" y="528347"/>
                  <a:pt x="1131481" y="517676"/>
                </a:cubicBezTo>
                <a:cubicBezTo>
                  <a:pt x="1065321" y="477980"/>
                  <a:pt x="1063234" y="484582"/>
                  <a:pt x="1017181" y="431951"/>
                </a:cubicBezTo>
                <a:cubicBezTo>
                  <a:pt x="997100" y="409001"/>
                  <a:pt x="976946" y="385887"/>
                  <a:pt x="960031" y="360514"/>
                </a:cubicBezTo>
                <a:cubicBezTo>
                  <a:pt x="948217" y="342793"/>
                  <a:pt x="942023" y="321856"/>
                  <a:pt x="931456" y="303364"/>
                </a:cubicBezTo>
                <a:cubicBezTo>
                  <a:pt x="911022" y="267604"/>
                  <a:pt x="892256" y="244503"/>
                  <a:pt x="860019" y="217639"/>
                </a:cubicBezTo>
                <a:cubicBezTo>
                  <a:pt x="846827" y="206646"/>
                  <a:pt x="831129" y="199045"/>
                  <a:pt x="817156" y="189064"/>
                </a:cubicBezTo>
                <a:cubicBezTo>
                  <a:pt x="797779" y="175223"/>
                  <a:pt x="780681" y="158015"/>
                  <a:pt x="760006" y="146201"/>
                </a:cubicBezTo>
                <a:cubicBezTo>
                  <a:pt x="746930" y="138729"/>
                  <a:pt x="730986" y="137846"/>
                  <a:pt x="717144" y="131914"/>
                </a:cubicBezTo>
                <a:cubicBezTo>
                  <a:pt x="676485" y="114489"/>
                  <a:pt x="659013" y="97427"/>
                  <a:pt x="617131" y="89051"/>
                </a:cubicBezTo>
                <a:cubicBezTo>
                  <a:pt x="584109" y="82447"/>
                  <a:pt x="550141" y="81368"/>
                  <a:pt x="517119" y="74764"/>
                </a:cubicBezTo>
                <a:cubicBezTo>
                  <a:pt x="264523" y="24245"/>
                  <a:pt x="540580" y="63410"/>
                  <a:pt x="288519" y="31901"/>
                </a:cubicBezTo>
                <a:cubicBezTo>
                  <a:pt x="221454" y="9547"/>
                  <a:pt x="212771" y="0"/>
                  <a:pt x="117069" y="31901"/>
                </a:cubicBezTo>
                <a:cubicBezTo>
                  <a:pt x="97900" y="38291"/>
                  <a:pt x="88494" y="60476"/>
                  <a:pt x="74206" y="74764"/>
                </a:cubicBezTo>
                <a:cubicBezTo>
                  <a:pt x="69444" y="89051"/>
                  <a:pt x="66654" y="104156"/>
                  <a:pt x="59919" y="117626"/>
                </a:cubicBezTo>
                <a:cubicBezTo>
                  <a:pt x="52240" y="132985"/>
                  <a:pt x="33860" y="143503"/>
                  <a:pt x="31344" y="160489"/>
                </a:cubicBezTo>
                <a:cubicBezTo>
                  <a:pt x="0" y="372058"/>
                  <a:pt x="2769" y="436521"/>
                  <a:pt x="2769" y="603401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-4622" y="228600"/>
            <a:ext cx="2414025" cy="2600325"/>
          </a:xfrm>
          <a:custGeom>
            <a:avLst/>
            <a:gdLst>
              <a:gd name="connsiteX0" fmla="*/ 1333360 w 2414025"/>
              <a:gd name="connsiteY0" fmla="*/ 1643063 h 2600325"/>
              <a:gd name="connsiteX1" fmla="*/ 1333360 w 2414025"/>
              <a:gd name="connsiteY1" fmla="*/ 1914525 h 2600325"/>
              <a:gd name="connsiteX2" fmla="*/ 1261922 w 2414025"/>
              <a:gd name="connsiteY2" fmla="*/ 2000250 h 2600325"/>
              <a:gd name="connsiteX3" fmla="*/ 1219060 w 2414025"/>
              <a:gd name="connsiteY3" fmla="*/ 2043113 h 2600325"/>
              <a:gd name="connsiteX4" fmla="*/ 1047610 w 2414025"/>
              <a:gd name="connsiteY4" fmla="*/ 2085975 h 2600325"/>
              <a:gd name="connsiteX5" fmla="*/ 690422 w 2414025"/>
              <a:gd name="connsiteY5" fmla="*/ 2071688 h 2600325"/>
              <a:gd name="connsiteX6" fmla="*/ 504685 w 2414025"/>
              <a:gd name="connsiteY6" fmla="*/ 1943100 h 2600325"/>
              <a:gd name="connsiteX7" fmla="*/ 447535 w 2414025"/>
              <a:gd name="connsiteY7" fmla="*/ 1885950 h 2600325"/>
              <a:gd name="connsiteX8" fmla="*/ 361810 w 2414025"/>
              <a:gd name="connsiteY8" fmla="*/ 1785938 h 2600325"/>
              <a:gd name="connsiteX9" fmla="*/ 347522 w 2414025"/>
              <a:gd name="connsiteY9" fmla="*/ 1743075 h 2600325"/>
              <a:gd name="connsiteX10" fmla="*/ 376097 w 2414025"/>
              <a:gd name="connsiteY10" fmla="*/ 928688 h 2600325"/>
              <a:gd name="connsiteX11" fmla="*/ 404672 w 2414025"/>
              <a:gd name="connsiteY11" fmla="*/ 842963 h 2600325"/>
              <a:gd name="connsiteX12" fmla="*/ 418960 w 2414025"/>
              <a:gd name="connsiteY12" fmla="*/ 785813 h 2600325"/>
              <a:gd name="connsiteX13" fmla="*/ 476110 w 2414025"/>
              <a:gd name="connsiteY13" fmla="*/ 728663 h 2600325"/>
              <a:gd name="connsiteX14" fmla="*/ 533260 w 2414025"/>
              <a:gd name="connsiteY14" fmla="*/ 642938 h 2600325"/>
              <a:gd name="connsiteX15" fmla="*/ 647560 w 2414025"/>
              <a:gd name="connsiteY15" fmla="*/ 557213 h 2600325"/>
              <a:gd name="connsiteX16" fmla="*/ 704710 w 2414025"/>
              <a:gd name="connsiteY16" fmla="*/ 514350 h 2600325"/>
              <a:gd name="connsiteX17" fmla="*/ 776147 w 2414025"/>
              <a:gd name="connsiteY17" fmla="*/ 457200 h 2600325"/>
              <a:gd name="connsiteX18" fmla="*/ 961885 w 2414025"/>
              <a:gd name="connsiteY18" fmla="*/ 400050 h 2600325"/>
              <a:gd name="connsiteX19" fmla="*/ 1090472 w 2414025"/>
              <a:gd name="connsiteY19" fmla="*/ 357188 h 2600325"/>
              <a:gd name="connsiteX20" fmla="*/ 1561960 w 2414025"/>
              <a:gd name="connsiteY20" fmla="*/ 300038 h 2600325"/>
              <a:gd name="connsiteX21" fmla="*/ 2162035 w 2414025"/>
              <a:gd name="connsiteY21" fmla="*/ 271463 h 2600325"/>
              <a:gd name="connsiteX22" fmla="*/ 2319197 w 2414025"/>
              <a:gd name="connsiteY22" fmla="*/ 257175 h 2600325"/>
              <a:gd name="connsiteX23" fmla="*/ 2362060 w 2414025"/>
              <a:gd name="connsiteY23" fmla="*/ 228600 h 2600325"/>
              <a:gd name="connsiteX24" fmla="*/ 2376347 w 2414025"/>
              <a:gd name="connsiteY24" fmla="*/ 85725 h 2600325"/>
              <a:gd name="connsiteX25" fmla="*/ 2290622 w 2414025"/>
              <a:gd name="connsiteY25" fmla="*/ 71438 h 2600325"/>
              <a:gd name="connsiteX26" fmla="*/ 2076310 w 2414025"/>
              <a:gd name="connsiteY26" fmla="*/ 28575 h 2600325"/>
              <a:gd name="connsiteX27" fmla="*/ 1790560 w 2414025"/>
              <a:gd name="connsiteY27" fmla="*/ 0 h 2600325"/>
              <a:gd name="connsiteX28" fmla="*/ 761860 w 2414025"/>
              <a:gd name="connsiteY28" fmla="*/ 14288 h 2600325"/>
              <a:gd name="connsiteX29" fmla="*/ 718997 w 2414025"/>
              <a:gd name="connsiteY29" fmla="*/ 28575 h 2600325"/>
              <a:gd name="connsiteX30" fmla="*/ 590410 w 2414025"/>
              <a:gd name="connsiteY30" fmla="*/ 85725 h 2600325"/>
              <a:gd name="connsiteX31" fmla="*/ 518972 w 2414025"/>
              <a:gd name="connsiteY31" fmla="*/ 114300 h 2600325"/>
              <a:gd name="connsiteX32" fmla="*/ 447535 w 2414025"/>
              <a:gd name="connsiteY32" fmla="*/ 171450 h 2600325"/>
              <a:gd name="connsiteX33" fmla="*/ 390385 w 2414025"/>
              <a:gd name="connsiteY33" fmla="*/ 185738 h 2600325"/>
              <a:gd name="connsiteX34" fmla="*/ 347522 w 2414025"/>
              <a:gd name="connsiteY34" fmla="*/ 242888 h 2600325"/>
              <a:gd name="connsiteX35" fmla="*/ 190360 w 2414025"/>
              <a:gd name="connsiteY35" fmla="*/ 371475 h 2600325"/>
              <a:gd name="connsiteX36" fmla="*/ 147497 w 2414025"/>
              <a:gd name="connsiteY36" fmla="*/ 457200 h 2600325"/>
              <a:gd name="connsiteX37" fmla="*/ 118922 w 2414025"/>
              <a:gd name="connsiteY37" fmla="*/ 500063 h 2600325"/>
              <a:gd name="connsiteX38" fmla="*/ 76060 w 2414025"/>
              <a:gd name="connsiteY38" fmla="*/ 600075 h 2600325"/>
              <a:gd name="connsiteX39" fmla="*/ 47485 w 2414025"/>
              <a:gd name="connsiteY39" fmla="*/ 642938 h 2600325"/>
              <a:gd name="connsiteX40" fmla="*/ 18910 w 2414025"/>
              <a:gd name="connsiteY40" fmla="*/ 757238 h 2600325"/>
              <a:gd name="connsiteX41" fmla="*/ 47485 w 2414025"/>
              <a:gd name="connsiteY41" fmla="*/ 1285875 h 2600325"/>
              <a:gd name="connsiteX42" fmla="*/ 90347 w 2414025"/>
              <a:gd name="connsiteY42" fmla="*/ 1428750 h 2600325"/>
              <a:gd name="connsiteX43" fmla="*/ 118922 w 2414025"/>
              <a:gd name="connsiteY43" fmla="*/ 1500188 h 2600325"/>
              <a:gd name="connsiteX44" fmla="*/ 147497 w 2414025"/>
              <a:gd name="connsiteY44" fmla="*/ 1643063 h 2600325"/>
              <a:gd name="connsiteX45" fmla="*/ 161785 w 2414025"/>
              <a:gd name="connsiteY45" fmla="*/ 2014538 h 2600325"/>
              <a:gd name="connsiteX46" fmla="*/ 176072 w 2414025"/>
              <a:gd name="connsiteY46" fmla="*/ 2071688 h 2600325"/>
              <a:gd name="connsiteX47" fmla="*/ 204647 w 2414025"/>
              <a:gd name="connsiteY47" fmla="*/ 2571750 h 2600325"/>
              <a:gd name="connsiteX48" fmla="*/ 247510 w 2414025"/>
              <a:gd name="connsiteY48" fmla="*/ 2600325 h 2600325"/>
              <a:gd name="connsiteX49" fmla="*/ 290372 w 2414025"/>
              <a:gd name="connsiteY49" fmla="*/ 2586038 h 2600325"/>
              <a:gd name="connsiteX50" fmla="*/ 318947 w 2414025"/>
              <a:gd name="connsiteY50" fmla="*/ 2528888 h 2600325"/>
              <a:gd name="connsiteX51" fmla="*/ 347522 w 2414025"/>
              <a:gd name="connsiteY51" fmla="*/ 2486025 h 2600325"/>
              <a:gd name="connsiteX52" fmla="*/ 390385 w 2414025"/>
              <a:gd name="connsiteY52" fmla="*/ 2314575 h 2600325"/>
              <a:gd name="connsiteX53" fmla="*/ 433247 w 2414025"/>
              <a:gd name="connsiteY53" fmla="*/ 2271713 h 2600325"/>
              <a:gd name="connsiteX54" fmla="*/ 518972 w 2414025"/>
              <a:gd name="connsiteY54" fmla="*/ 2257425 h 2600325"/>
              <a:gd name="connsiteX55" fmla="*/ 718997 w 2414025"/>
              <a:gd name="connsiteY55" fmla="*/ 2228850 h 2600325"/>
              <a:gd name="connsiteX56" fmla="*/ 990460 w 2414025"/>
              <a:gd name="connsiteY56" fmla="*/ 2286000 h 2600325"/>
              <a:gd name="connsiteX57" fmla="*/ 990460 w 2414025"/>
              <a:gd name="connsiteY57" fmla="*/ 2414588 h 2600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414025" h="2600325">
                <a:moveTo>
                  <a:pt x="1333360" y="1643063"/>
                </a:moveTo>
                <a:cubicBezTo>
                  <a:pt x="1346728" y="1736643"/>
                  <a:pt x="1365819" y="1817148"/>
                  <a:pt x="1333360" y="1914525"/>
                </a:cubicBezTo>
                <a:cubicBezTo>
                  <a:pt x="1321597" y="1949813"/>
                  <a:pt x="1286634" y="1972449"/>
                  <a:pt x="1261922" y="2000250"/>
                </a:cubicBezTo>
                <a:cubicBezTo>
                  <a:pt x="1248498" y="2015352"/>
                  <a:pt x="1236194" y="2032404"/>
                  <a:pt x="1219060" y="2043113"/>
                </a:cubicBezTo>
                <a:cubicBezTo>
                  <a:pt x="1164285" y="2077348"/>
                  <a:pt x="1110077" y="2077051"/>
                  <a:pt x="1047610" y="2085975"/>
                </a:cubicBezTo>
                <a:cubicBezTo>
                  <a:pt x="928547" y="2081213"/>
                  <a:pt x="809026" y="2083166"/>
                  <a:pt x="690422" y="2071688"/>
                </a:cubicBezTo>
                <a:cubicBezTo>
                  <a:pt x="594136" y="2062370"/>
                  <a:pt x="572518" y="2010933"/>
                  <a:pt x="504685" y="1943100"/>
                </a:cubicBezTo>
                <a:lnTo>
                  <a:pt x="447535" y="1885950"/>
                </a:lnTo>
                <a:cubicBezTo>
                  <a:pt x="412383" y="1850798"/>
                  <a:pt x="383569" y="1829456"/>
                  <a:pt x="361810" y="1785938"/>
                </a:cubicBezTo>
                <a:cubicBezTo>
                  <a:pt x="355075" y="1772467"/>
                  <a:pt x="352285" y="1757363"/>
                  <a:pt x="347522" y="1743075"/>
                </a:cubicBezTo>
                <a:cubicBezTo>
                  <a:pt x="357047" y="1471613"/>
                  <a:pt x="358885" y="1199772"/>
                  <a:pt x="376097" y="928688"/>
                </a:cubicBezTo>
                <a:cubicBezTo>
                  <a:pt x="378006" y="898628"/>
                  <a:pt x="397366" y="872184"/>
                  <a:pt x="404672" y="842963"/>
                </a:cubicBezTo>
                <a:cubicBezTo>
                  <a:pt x="409435" y="823913"/>
                  <a:pt x="408553" y="802465"/>
                  <a:pt x="418960" y="785813"/>
                </a:cubicBezTo>
                <a:cubicBezTo>
                  <a:pt x="433239" y="762967"/>
                  <a:pt x="459280" y="749700"/>
                  <a:pt x="476110" y="728663"/>
                </a:cubicBezTo>
                <a:cubicBezTo>
                  <a:pt x="497564" y="701846"/>
                  <a:pt x="505786" y="663544"/>
                  <a:pt x="533260" y="642938"/>
                </a:cubicBezTo>
                <a:lnTo>
                  <a:pt x="647560" y="557213"/>
                </a:lnTo>
                <a:cubicBezTo>
                  <a:pt x="666610" y="542925"/>
                  <a:pt x="685914" y="528970"/>
                  <a:pt x="704710" y="514350"/>
                </a:cubicBezTo>
                <a:cubicBezTo>
                  <a:pt x="728781" y="495628"/>
                  <a:pt x="747217" y="466843"/>
                  <a:pt x="776147" y="457200"/>
                </a:cubicBezTo>
                <a:cubicBezTo>
                  <a:pt x="1038804" y="369648"/>
                  <a:pt x="667108" y="492167"/>
                  <a:pt x="961885" y="400050"/>
                </a:cubicBezTo>
                <a:cubicBezTo>
                  <a:pt x="1005009" y="386574"/>
                  <a:pt x="1045906" y="364616"/>
                  <a:pt x="1090472" y="357188"/>
                </a:cubicBezTo>
                <a:cubicBezTo>
                  <a:pt x="1246631" y="331162"/>
                  <a:pt x="1561960" y="300038"/>
                  <a:pt x="1561960" y="300038"/>
                </a:cubicBezTo>
                <a:cubicBezTo>
                  <a:pt x="1798972" y="240783"/>
                  <a:pt x="1560483" y="296016"/>
                  <a:pt x="2162035" y="271463"/>
                </a:cubicBezTo>
                <a:cubicBezTo>
                  <a:pt x="2214595" y="269318"/>
                  <a:pt x="2266810" y="261938"/>
                  <a:pt x="2319197" y="257175"/>
                </a:cubicBezTo>
                <a:cubicBezTo>
                  <a:pt x="2333485" y="247650"/>
                  <a:pt x="2351067" y="241792"/>
                  <a:pt x="2362060" y="228600"/>
                </a:cubicBezTo>
                <a:cubicBezTo>
                  <a:pt x="2388968" y="196310"/>
                  <a:pt x="2414025" y="123402"/>
                  <a:pt x="2376347" y="85725"/>
                </a:cubicBezTo>
                <a:cubicBezTo>
                  <a:pt x="2355863" y="65241"/>
                  <a:pt x="2319079" y="76858"/>
                  <a:pt x="2290622" y="71438"/>
                </a:cubicBezTo>
                <a:cubicBezTo>
                  <a:pt x="2219057" y="57806"/>
                  <a:pt x="2148863" y="35170"/>
                  <a:pt x="2076310" y="28575"/>
                </a:cubicBezTo>
                <a:cubicBezTo>
                  <a:pt x="1876198" y="10384"/>
                  <a:pt x="1971429" y="20097"/>
                  <a:pt x="1790560" y="0"/>
                </a:cubicBezTo>
                <a:lnTo>
                  <a:pt x="761860" y="14288"/>
                </a:lnTo>
                <a:cubicBezTo>
                  <a:pt x="746805" y="14689"/>
                  <a:pt x="733099" y="23287"/>
                  <a:pt x="718997" y="28575"/>
                </a:cubicBezTo>
                <a:cubicBezTo>
                  <a:pt x="583478" y="79394"/>
                  <a:pt x="707294" y="33777"/>
                  <a:pt x="590410" y="85725"/>
                </a:cubicBezTo>
                <a:cubicBezTo>
                  <a:pt x="566973" y="96141"/>
                  <a:pt x="542785" y="104775"/>
                  <a:pt x="518972" y="114300"/>
                </a:cubicBezTo>
                <a:cubicBezTo>
                  <a:pt x="495160" y="133350"/>
                  <a:pt x="474192" y="156640"/>
                  <a:pt x="447535" y="171450"/>
                </a:cubicBezTo>
                <a:cubicBezTo>
                  <a:pt x="430370" y="180986"/>
                  <a:pt x="406364" y="174325"/>
                  <a:pt x="390385" y="185738"/>
                </a:cubicBezTo>
                <a:cubicBezTo>
                  <a:pt x="371008" y="199579"/>
                  <a:pt x="365602" y="227391"/>
                  <a:pt x="347522" y="242888"/>
                </a:cubicBezTo>
                <a:cubicBezTo>
                  <a:pt x="233461" y="340654"/>
                  <a:pt x="338065" y="149915"/>
                  <a:pt x="190360" y="371475"/>
                </a:cubicBezTo>
                <a:cubicBezTo>
                  <a:pt x="108467" y="494316"/>
                  <a:pt x="206651" y="338894"/>
                  <a:pt x="147497" y="457200"/>
                </a:cubicBezTo>
                <a:cubicBezTo>
                  <a:pt x="139818" y="472559"/>
                  <a:pt x="127441" y="485154"/>
                  <a:pt x="118922" y="500063"/>
                </a:cubicBezTo>
                <a:cubicBezTo>
                  <a:pt x="0" y="708178"/>
                  <a:pt x="156204" y="439785"/>
                  <a:pt x="76060" y="600075"/>
                </a:cubicBezTo>
                <a:cubicBezTo>
                  <a:pt x="68381" y="615434"/>
                  <a:pt x="57010" y="628650"/>
                  <a:pt x="47485" y="642938"/>
                </a:cubicBezTo>
                <a:cubicBezTo>
                  <a:pt x="37960" y="681038"/>
                  <a:pt x="19971" y="717980"/>
                  <a:pt x="18910" y="757238"/>
                </a:cubicBezTo>
                <a:cubicBezTo>
                  <a:pt x="15821" y="871544"/>
                  <a:pt x="21251" y="1128472"/>
                  <a:pt x="47485" y="1285875"/>
                </a:cubicBezTo>
                <a:cubicBezTo>
                  <a:pt x="53500" y="1321966"/>
                  <a:pt x="79457" y="1401524"/>
                  <a:pt x="90347" y="1428750"/>
                </a:cubicBezTo>
                <a:cubicBezTo>
                  <a:pt x="99872" y="1452563"/>
                  <a:pt x="110812" y="1475857"/>
                  <a:pt x="118922" y="1500188"/>
                </a:cubicBezTo>
                <a:cubicBezTo>
                  <a:pt x="133133" y="1542820"/>
                  <a:pt x="140461" y="1600848"/>
                  <a:pt x="147497" y="1643063"/>
                </a:cubicBezTo>
                <a:cubicBezTo>
                  <a:pt x="152260" y="1766888"/>
                  <a:pt x="153542" y="1890896"/>
                  <a:pt x="161785" y="2014538"/>
                </a:cubicBezTo>
                <a:cubicBezTo>
                  <a:pt x="163091" y="2034131"/>
                  <a:pt x="174566" y="2052110"/>
                  <a:pt x="176072" y="2071688"/>
                </a:cubicBezTo>
                <a:cubicBezTo>
                  <a:pt x="188877" y="2238155"/>
                  <a:pt x="182288" y="2406295"/>
                  <a:pt x="204647" y="2571750"/>
                </a:cubicBezTo>
                <a:cubicBezTo>
                  <a:pt x="206947" y="2588767"/>
                  <a:pt x="233222" y="2590800"/>
                  <a:pt x="247510" y="2600325"/>
                </a:cubicBezTo>
                <a:cubicBezTo>
                  <a:pt x="261797" y="2595563"/>
                  <a:pt x="279723" y="2596687"/>
                  <a:pt x="290372" y="2586038"/>
                </a:cubicBezTo>
                <a:cubicBezTo>
                  <a:pt x="305432" y="2570978"/>
                  <a:pt x="308380" y="2547380"/>
                  <a:pt x="318947" y="2528888"/>
                </a:cubicBezTo>
                <a:cubicBezTo>
                  <a:pt x="327466" y="2513979"/>
                  <a:pt x="337997" y="2500313"/>
                  <a:pt x="347522" y="2486025"/>
                </a:cubicBezTo>
                <a:cubicBezTo>
                  <a:pt x="352244" y="2457694"/>
                  <a:pt x="367744" y="2337216"/>
                  <a:pt x="390385" y="2314575"/>
                </a:cubicBezTo>
                <a:cubicBezTo>
                  <a:pt x="404672" y="2300288"/>
                  <a:pt x="414783" y="2279919"/>
                  <a:pt x="433247" y="2271713"/>
                </a:cubicBezTo>
                <a:cubicBezTo>
                  <a:pt x="459719" y="2259947"/>
                  <a:pt x="490294" y="2261522"/>
                  <a:pt x="518972" y="2257425"/>
                </a:cubicBezTo>
                <a:cubicBezTo>
                  <a:pt x="769302" y="2221664"/>
                  <a:pt x="514455" y="2262942"/>
                  <a:pt x="718997" y="2228850"/>
                </a:cubicBezTo>
                <a:cubicBezTo>
                  <a:pt x="813202" y="2234084"/>
                  <a:pt x="980245" y="2163422"/>
                  <a:pt x="990460" y="2286000"/>
                </a:cubicBezTo>
                <a:cubicBezTo>
                  <a:pt x="994020" y="2328715"/>
                  <a:pt x="990460" y="2371725"/>
                  <a:pt x="990460" y="2414588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124545" y="2957513"/>
            <a:ext cx="1076161" cy="3431021"/>
          </a:xfrm>
          <a:custGeom>
            <a:avLst/>
            <a:gdLst>
              <a:gd name="connsiteX0" fmla="*/ 589830 w 1076161"/>
              <a:gd name="connsiteY0" fmla="*/ 0 h 3431021"/>
              <a:gd name="connsiteX1" fmla="*/ 561255 w 1076161"/>
              <a:gd name="connsiteY1" fmla="*/ 42862 h 3431021"/>
              <a:gd name="connsiteX2" fmla="*/ 504105 w 1076161"/>
              <a:gd name="connsiteY2" fmla="*/ 171450 h 3431021"/>
              <a:gd name="connsiteX3" fmla="*/ 418380 w 1076161"/>
              <a:gd name="connsiteY3" fmla="*/ 200025 h 3431021"/>
              <a:gd name="connsiteX4" fmla="*/ 361230 w 1076161"/>
              <a:gd name="connsiteY4" fmla="*/ 257175 h 3431021"/>
              <a:gd name="connsiteX5" fmla="*/ 261218 w 1076161"/>
              <a:gd name="connsiteY5" fmla="*/ 342900 h 3431021"/>
              <a:gd name="connsiteX6" fmla="*/ 246930 w 1076161"/>
              <a:gd name="connsiteY6" fmla="*/ 385762 h 3431021"/>
              <a:gd name="connsiteX7" fmla="*/ 218355 w 1076161"/>
              <a:gd name="connsiteY7" fmla="*/ 428625 h 3431021"/>
              <a:gd name="connsiteX8" fmla="*/ 204068 w 1076161"/>
              <a:gd name="connsiteY8" fmla="*/ 500062 h 3431021"/>
              <a:gd name="connsiteX9" fmla="*/ 189780 w 1076161"/>
              <a:gd name="connsiteY9" fmla="*/ 557212 h 3431021"/>
              <a:gd name="connsiteX10" fmla="*/ 204068 w 1076161"/>
              <a:gd name="connsiteY10" fmla="*/ 828675 h 3431021"/>
              <a:gd name="connsiteX11" fmla="*/ 504105 w 1076161"/>
              <a:gd name="connsiteY11" fmla="*/ 771525 h 3431021"/>
              <a:gd name="connsiteX12" fmla="*/ 532680 w 1076161"/>
              <a:gd name="connsiteY12" fmla="*/ 728662 h 3431021"/>
              <a:gd name="connsiteX13" fmla="*/ 604118 w 1076161"/>
              <a:gd name="connsiteY13" fmla="*/ 657225 h 3431021"/>
              <a:gd name="connsiteX14" fmla="*/ 632693 w 1076161"/>
              <a:gd name="connsiteY14" fmla="*/ 571500 h 3431021"/>
              <a:gd name="connsiteX15" fmla="*/ 661268 w 1076161"/>
              <a:gd name="connsiteY15" fmla="*/ 471487 h 3431021"/>
              <a:gd name="connsiteX16" fmla="*/ 689843 w 1076161"/>
              <a:gd name="connsiteY16" fmla="*/ 428625 h 3431021"/>
              <a:gd name="connsiteX17" fmla="*/ 718418 w 1076161"/>
              <a:gd name="connsiteY17" fmla="*/ 371475 h 3431021"/>
              <a:gd name="connsiteX18" fmla="*/ 732705 w 1076161"/>
              <a:gd name="connsiteY18" fmla="*/ 328612 h 3431021"/>
              <a:gd name="connsiteX19" fmla="*/ 818430 w 1076161"/>
              <a:gd name="connsiteY19" fmla="*/ 285750 h 3431021"/>
              <a:gd name="connsiteX20" fmla="*/ 918443 w 1076161"/>
              <a:gd name="connsiteY20" fmla="*/ 242887 h 3431021"/>
              <a:gd name="connsiteX21" fmla="*/ 975593 w 1076161"/>
              <a:gd name="connsiteY21" fmla="*/ 271462 h 3431021"/>
              <a:gd name="connsiteX22" fmla="*/ 975593 w 1076161"/>
              <a:gd name="connsiteY22" fmla="*/ 571500 h 3431021"/>
              <a:gd name="connsiteX23" fmla="*/ 947018 w 1076161"/>
              <a:gd name="connsiteY23" fmla="*/ 628650 h 3431021"/>
              <a:gd name="connsiteX24" fmla="*/ 932730 w 1076161"/>
              <a:gd name="connsiteY24" fmla="*/ 671512 h 3431021"/>
              <a:gd name="connsiteX25" fmla="*/ 847005 w 1076161"/>
              <a:gd name="connsiteY25" fmla="*/ 814387 h 3431021"/>
              <a:gd name="connsiteX26" fmla="*/ 832718 w 1076161"/>
              <a:gd name="connsiteY26" fmla="*/ 857250 h 3431021"/>
              <a:gd name="connsiteX27" fmla="*/ 746993 w 1076161"/>
              <a:gd name="connsiteY27" fmla="*/ 1000125 h 3431021"/>
              <a:gd name="connsiteX28" fmla="*/ 704130 w 1076161"/>
              <a:gd name="connsiteY28" fmla="*/ 1057275 h 3431021"/>
              <a:gd name="connsiteX29" fmla="*/ 661268 w 1076161"/>
              <a:gd name="connsiteY29" fmla="*/ 1085850 h 3431021"/>
              <a:gd name="connsiteX30" fmla="*/ 632693 w 1076161"/>
              <a:gd name="connsiteY30" fmla="*/ 1128712 h 3431021"/>
              <a:gd name="connsiteX31" fmla="*/ 546968 w 1076161"/>
              <a:gd name="connsiteY31" fmla="*/ 1157287 h 3431021"/>
              <a:gd name="connsiteX32" fmla="*/ 404093 w 1076161"/>
              <a:gd name="connsiteY32" fmla="*/ 1185862 h 3431021"/>
              <a:gd name="connsiteX33" fmla="*/ 218355 w 1076161"/>
              <a:gd name="connsiteY33" fmla="*/ 1228725 h 3431021"/>
              <a:gd name="connsiteX34" fmla="*/ 175493 w 1076161"/>
              <a:gd name="connsiteY34" fmla="*/ 1257300 h 3431021"/>
              <a:gd name="connsiteX35" fmla="*/ 75480 w 1076161"/>
              <a:gd name="connsiteY35" fmla="*/ 1314450 h 3431021"/>
              <a:gd name="connsiteX36" fmla="*/ 32618 w 1076161"/>
              <a:gd name="connsiteY36" fmla="*/ 1357312 h 3431021"/>
              <a:gd name="connsiteX37" fmla="*/ 18330 w 1076161"/>
              <a:gd name="connsiteY37" fmla="*/ 1414462 h 3431021"/>
              <a:gd name="connsiteX38" fmla="*/ 46905 w 1076161"/>
              <a:gd name="connsiteY38" fmla="*/ 1900237 h 3431021"/>
              <a:gd name="connsiteX39" fmla="*/ 61193 w 1076161"/>
              <a:gd name="connsiteY39" fmla="*/ 1943100 h 3431021"/>
              <a:gd name="connsiteX40" fmla="*/ 104055 w 1076161"/>
              <a:gd name="connsiteY40" fmla="*/ 2085975 h 3431021"/>
              <a:gd name="connsiteX41" fmla="*/ 232643 w 1076161"/>
              <a:gd name="connsiteY41" fmla="*/ 2200275 h 3431021"/>
              <a:gd name="connsiteX42" fmla="*/ 304080 w 1076161"/>
              <a:gd name="connsiteY42" fmla="*/ 2257425 h 3431021"/>
              <a:gd name="connsiteX43" fmla="*/ 346943 w 1076161"/>
              <a:gd name="connsiteY43" fmla="*/ 2286000 h 3431021"/>
              <a:gd name="connsiteX44" fmla="*/ 532680 w 1076161"/>
              <a:gd name="connsiteY44" fmla="*/ 2371725 h 3431021"/>
              <a:gd name="connsiteX45" fmla="*/ 589830 w 1076161"/>
              <a:gd name="connsiteY45" fmla="*/ 2386012 h 3431021"/>
              <a:gd name="connsiteX46" fmla="*/ 632693 w 1076161"/>
              <a:gd name="connsiteY46" fmla="*/ 2414587 h 3431021"/>
              <a:gd name="connsiteX47" fmla="*/ 761280 w 1076161"/>
              <a:gd name="connsiteY47" fmla="*/ 2443162 h 3431021"/>
              <a:gd name="connsiteX48" fmla="*/ 818430 w 1076161"/>
              <a:gd name="connsiteY48" fmla="*/ 2486025 h 3431021"/>
              <a:gd name="connsiteX49" fmla="*/ 861293 w 1076161"/>
              <a:gd name="connsiteY49" fmla="*/ 2600325 h 3431021"/>
              <a:gd name="connsiteX50" fmla="*/ 889868 w 1076161"/>
              <a:gd name="connsiteY50" fmla="*/ 2643187 h 3431021"/>
              <a:gd name="connsiteX51" fmla="*/ 932730 w 1076161"/>
              <a:gd name="connsiteY51" fmla="*/ 2728912 h 3431021"/>
              <a:gd name="connsiteX52" fmla="*/ 961305 w 1076161"/>
              <a:gd name="connsiteY52" fmla="*/ 2814637 h 3431021"/>
              <a:gd name="connsiteX53" fmla="*/ 989880 w 1076161"/>
              <a:gd name="connsiteY53" fmla="*/ 2871787 h 3431021"/>
              <a:gd name="connsiteX54" fmla="*/ 1018455 w 1076161"/>
              <a:gd name="connsiteY54" fmla="*/ 2943225 h 3431021"/>
              <a:gd name="connsiteX55" fmla="*/ 1075605 w 1076161"/>
              <a:gd name="connsiteY55" fmla="*/ 3028950 h 3431021"/>
              <a:gd name="connsiteX56" fmla="*/ 1061318 w 1076161"/>
              <a:gd name="connsiteY56" fmla="*/ 3186112 h 3431021"/>
              <a:gd name="connsiteX57" fmla="*/ 1004168 w 1076161"/>
              <a:gd name="connsiteY57" fmla="*/ 3271837 h 3431021"/>
              <a:gd name="connsiteX58" fmla="*/ 932730 w 1076161"/>
              <a:gd name="connsiteY58" fmla="*/ 3357562 h 3431021"/>
              <a:gd name="connsiteX59" fmla="*/ 804143 w 1076161"/>
              <a:gd name="connsiteY59" fmla="*/ 3414712 h 3431021"/>
              <a:gd name="connsiteX60" fmla="*/ 746993 w 1076161"/>
              <a:gd name="connsiteY60" fmla="*/ 3429000 h 3431021"/>
              <a:gd name="connsiteX61" fmla="*/ 704130 w 1076161"/>
              <a:gd name="connsiteY61" fmla="*/ 3429000 h 3431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076161" h="3431021">
                <a:moveTo>
                  <a:pt x="589830" y="0"/>
                </a:moveTo>
                <a:cubicBezTo>
                  <a:pt x="580305" y="14287"/>
                  <a:pt x="568229" y="27171"/>
                  <a:pt x="561255" y="42862"/>
                </a:cubicBezTo>
                <a:cubicBezTo>
                  <a:pt x="554326" y="58452"/>
                  <a:pt x="533952" y="152796"/>
                  <a:pt x="504105" y="171450"/>
                </a:cubicBezTo>
                <a:cubicBezTo>
                  <a:pt x="478563" y="187414"/>
                  <a:pt x="418380" y="200025"/>
                  <a:pt x="418380" y="200025"/>
                </a:cubicBezTo>
                <a:cubicBezTo>
                  <a:pt x="399330" y="219075"/>
                  <a:pt x="381505" y="239434"/>
                  <a:pt x="361230" y="257175"/>
                </a:cubicBezTo>
                <a:cubicBezTo>
                  <a:pt x="214615" y="385463"/>
                  <a:pt x="383116" y="220999"/>
                  <a:pt x="261218" y="342900"/>
                </a:cubicBezTo>
                <a:cubicBezTo>
                  <a:pt x="256455" y="357187"/>
                  <a:pt x="253665" y="372292"/>
                  <a:pt x="246930" y="385762"/>
                </a:cubicBezTo>
                <a:cubicBezTo>
                  <a:pt x="239251" y="401121"/>
                  <a:pt x="224384" y="412547"/>
                  <a:pt x="218355" y="428625"/>
                </a:cubicBezTo>
                <a:cubicBezTo>
                  <a:pt x="209828" y="451363"/>
                  <a:pt x="209336" y="476356"/>
                  <a:pt x="204068" y="500062"/>
                </a:cubicBezTo>
                <a:cubicBezTo>
                  <a:pt x="199808" y="519231"/>
                  <a:pt x="194543" y="538162"/>
                  <a:pt x="189780" y="557212"/>
                </a:cubicBezTo>
                <a:cubicBezTo>
                  <a:pt x="194543" y="647700"/>
                  <a:pt x="138287" y="766357"/>
                  <a:pt x="204068" y="828675"/>
                </a:cubicBezTo>
                <a:cubicBezTo>
                  <a:pt x="310891" y="929875"/>
                  <a:pt x="440664" y="847655"/>
                  <a:pt x="504105" y="771525"/>
                </a:cubicBezTo>
                <a:cubicBezTo>
                  <a:pt x="515098" y="758333"/>
                  <a:pt x="521372" y="741585"/>
                  <a:pt x="532680" y="728662"/>
                </a:cubicBezTo>
                <a:cubicBezTo>
                  <a:pt x="554856" y="703318"/>
                  <a:pt x="580305" y="681037"/>
                  <a:pt x="604118" y="657225"/>
                </a:cubicBezTo>
                <a:cubicBezTo>
                  <a:pt x="613643" y="628650"/>
                  <a:pt x="623835" y="600289"/>
                  <a:pt x="632693" y="571500"/>
                </a:cubicBezTo>
                <a:cubicBezTo>
                  <a:pt x="642889" y="538362"/>
                  <a:pt x="648391" y="503679"/>
                  <a:pt x="661268" y="471487"/>
                </a:cubicBezTo>
                <a:cubicBezTo>
                  <a:pt x="667645" y="455544"/>
                  <a:pt x="681324" y="443534"/>
                  <a:pt x="689843" y="428625"/>
                </a:cubicBezTo>
                <a:cubicBezTo>
                  <a:pt x="700410" y="410133"/>
                  <a:pt x="710028" y="391052"/>
                  <a:pt x="718418" y="371475"/>
                </a:cubicBezTo>
                <a:cubicBezTo>
                  <a:pt x="724351" y="357632"/>
                  <a:pt x="723297" y="340372"/>
                  <a:pt x="732705" y="328612"/>
                </a:cubicBezTo>
                <a:cubicBezTo>
                  <a:pt x="756581" y="298767"/>
                  <a:pt x="786920" y="299254"/>
                  <a:pt x="818430" y="285750"/>
                </a:cubicBezTo>
                <a:cubicBezTo>
                  <a:pt x="942024" y="232781"/>
                  <a:pt x="817916" y="276397"/>
                  <a:pt x="918443" y="242887"/>
                </a:cubicBezTo>
                <a:cubicBezTo>
                  <a:pt x="937493" y="252412"/>
                  <a:pt x="966068" y="252412"/>
                  <a:pt x="975593" y="271462"/>
                </a:cubicBezTo>
                <a:cubicBezTo>
                  <a:pt x="1004599" y="329473"/>
                  <a:pt x="981477" y="538156"/>
                  <a:pt x="975593" y="571500"/>
                </a:cubicBezTo>
                <a:cubicBezTo>
                  <a:pt x="971892" y="592474"/>
                  <a:pt x="955408" y="609074"/>
                  <a:pt x="947018" y="628650"/>
                </a:cubicBezTo>
                <a:cubicBezTo>
                  <a:pt x="941085" y="642493"/>
                  <a:pt x="939870" y="658252"/>
                  <a:pt x="932730" y="671512"/>
                </a:cubicBezTo>
                <a:cubicBezTo>
                  <a:pt x="906398" y="720413"/>
                  <a:pt x="864567" y="761697"/>
                  <a:pt x="847005" y="814387"/>
                </a:cubicBezTo>
                <a:cubicBezTo>
                  <a:pt x="842243" y="828675"/>
                  <a:pt x="838651" y="843407"/>
                  <a:pt x="832718" y="857250"/>
                </a:cubicBezTo>
                <a:cubicBezTo>
                  <a:pt x="810558" y="908957"/>
                  <a:pt x="780848" y="954986"/>
                  <a:pt x="746993" y="1000125"/>
                </a:cubicBezTo>
                <a:cubicBezTo>
                  <a:pt x="732705" y="1019175"/>
                  <a:pt x="720968" y="1040437"/>
                  <a:pt x="704130" y="1057275"/>
                </a:cubicBezTo>
                <a:cubicBezTo>
                  <a:pt x="691988" y="1069417"/>
                  <a:pt x="675555" y="1076325"/>
                  <a:pt x="661268" y="1085850"/>
                </a:cubicBezTo>
                <a:cubicBezTo>
                  <a:pt x="651743" y="1100137"/>
                  <a:pt x="647254" y="1119611"/>
                  <a:pt x="632693" y="1128712"/>
                </a:cubicBezTo>
                <a:cubicBezTo>
                  <a:pt x="607151" y="1144676"/>
                  <a:pt x="576189" y="1149981"/>
                  <a:pt x="546968" y="1157287"/>
                </a:cubicBezTo>
                <a:cubicBezTo>
                  <a:pt x="445880" y="1182560"/>
                  <a:pt x="532546" y="1162507"/>
                  <a:pt x="404093" y="1185862"/>
                </a:cubicBezTo>
                <a:cubicBezTo>
                  <a:pt x="323474" y="1200520"/>
                  <a:pt x="308783" y="1206118"/>
                  <a:pt x="218355" y="1228725"/>
                </a:cubicBezTo>
                <a:cubicBezTo>
                  <a:pt x="204068" y="1238250"/>
                  <a:pt x="190402" y="1248781"/>
                  <a:pt x="175493" y="1257300"/>
                </a:cubicBezTo>
                <a:cubicBezTo>
                  <a:pt x="131030" y="1282708"/>
                  <a:pt x="113454" y="1282806"/>
                  <a:pt x="75480" y="1314450"/>
                </a:cubicBezTo>
                <a:cubicBezTo>
                  <a:pt x="59958" y="1327385"/>
                  <a:pt x="46905" y="1343025"/>
                  <a:pt x="32618" y="1357312"/>
                </a:cubicBezTo>
                <a:cubicBezTo>
                  <a:pt x="27855" y="1376362"/>
                  <a:pt x="18330" y="1394826"/>
                  <a:pt x="18330" y="1414462"/>
                </a:cubicBezTo>
                <a:cubicBezTo>
                  <a:pt x="18330" y="1632163"/>
                  <a:pt x="0" y="1736069"/>
                  <a:pt x="46905" y="1900237"/>
                </a:cubicBezTo>
                <a:cubicBezTo>
                  <a:pt x="51042" y="1914718"/>
                  <a:pt x="57056" y="1928619"/>
                  <a:pt x="61193" y="1943100"/>
                </a:cubicBezTo>
                <a:cubicBezTo>
                  <a:pt x="68963" y="1970296"/>
                  <a:pt x="90472" y="2072392"/>
                  <a:pt x="104055" y="2085975"/>
                </a:cubicBezTo>
                <a:cubicBezTo>
                  <a:pt x="201922" y="2183842"/>
                  <a:pt x="156156" y="2149284"/>
                  <a:pt x="232643" y="2200275"/>
                </a:cubicBezTo>
                <a:cubicBezTo>
                  <a:pt x="280812" y="2272528"/>
                  <a:pt x="235070" y="2222919"/>
                  <a:pt x="304080" y="2257425"/>
                </a:cubicBezTo>
                <a:cubicBezTo>
                  <a:pt x="319439" y="2265104"/>
                  <a:pt x="331868" y="2277777"/>
                  <a:pt x="346943" y="2286000"/>
                </a:cubicBezTo>
                <a:cubicBezTo>
                  <a:pt x="396835" y="2313214"/>
                  <a:pt x="474282" y="2352259"/>
                  <a:pt x="532680" y="2371725"/>
                </a:cubicBezTo>
                <a:cubicBezTo>
                  <a:pt x="551309" y="2377934"/>
                  <a:pt x="570780" y="2381250"/>
                  <a:pt x="589830" y="2386012"/>
                </a:cubicBezTo>
                <a:cubicBezTo>
                  <a:pt x="604118" y="2395537"/>
                  <a:pt x="616910" y="2407823"/>
                  <a:pt x="632693" y="2414587"/>
                </a:cubicBezTo>
                <a:cubicBezTo>
                  <a:pt x="650352" y="2422155"/>
                  <a:pt x="748560" y="2440618"/>
                  <a:pt x="761280" y="2443162"/>
                </a:cubicBezTo>
                <a:cubicBezTo>
                  <a:pt x="780330" y="2457450"/>
                  <a:pt x="804142" y="2466975"/>
                  <a:pt x="818430" y="2486025"/>
                </a:cubicBezTo>
                <a:cubicBezTo>
                  <a:pt x="850015" y="2528139"/>
                  <a:pt x="840412" y="2558563"/>
                  <a:pt x="861293" y="2600325"/>
                </a:cubicBezTo>
                <a:cubicBezTo>
                  <a:pt x="868972" y="2615683"/>
                  <a:pt x="880343" y="2628900"/>
                  <a:pt x="889868" y="2643187"/>
                </a:cubicBezTo>
                <a:cubicBezTo>
                  <a:pt x="941968" y="2799495"/>
                  <a:pt x="858879" y="2562747"/>
                  <a:pt x="932730" y="2728912"/>
                </a:cubicBezTo>
                <a:cubicBezTo>
                  <a:pt x="944963" y="2756437"/>
                  <a:pt x="947835" y="2787696"/>
                  <a:pt x="961305" y="2814637"/>
                </a:cubicBezTo>
                <a:cubicBezTo>
                  <a:pt x="970830" y="2833687"/>
                  <a:pt x="981230" y="2852324"/>
                  <a:pt x="989880" y="2871787"/>
                </a:cubicBezTo>
                <a:cubicBezTo>
                  <a:pt x="1000296" y="2895224"/>
                  <a:pt x="1006174" y="2920710"/>
                  <a:pt x="1018455" y="2943225"/>
                </a:cubicBezTo>
                <a:cubicBezTo>
                  <a:pt x="1034900" y="2973374"/>
                  <a:pt x="1075605" y="3028950"/>
                  <a:pt x="1075605" y="3028950"/>
                </a:cubicBezTo>
                <a:cubicBezTo>
                  <a:pt x="1070843" y="3081337"/>
                  <a:pt x="1076161" y="3135646"/>
                  <a:pt x="1061318" y="3186112"/>
                </a:cubicBezTo>
                <a:cubicBezTo>
                  <a:pt x="1051628" y="3219059"/>
                  <a:pt x="1023218" y="3243262"/>
                  <a:pt x="1004168" y="3271837"/>
                </a:cubicBezTo>
                <a:cubicBezTo>
                  <a:pt x="976069" y="3313985"/>
                  <a:pt x="973986" y="3323182"/>
                  <a:pt x="932730" y="3357562"/>
                </a:cubicBezTo>
                <a:cubicBezTo>
                  <a:pt x="892519" y="3391071"/>
                  <a:pt x="857546" y="3401361"/>
                  <a:pt x="804143" y="3414712"/>
                </a:cubicBezTo>
                <a:cubicBezTo>
                  <a:pt x="785093" y="3419475"/>
                  <a:pt x="766432" y="3426223"/>
                  <a:pt x="746993" y="3429000"/>
                </a:cubicBezTo>
                <a:cubicBezTo>
                  <a:pt x="732849" y="3431021"/>
                  <a:pt x="718418" y="3429000"/>
                  <a:pt x="704130" y="34290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723367" y="1390174"/>
            <a:ext cx="2058683" cy="762476"/>
          </a:xfrm>
          <a:custGeom>
            <a:avLst/>
            <a:gdLst>
              <a:gd name="connsiteX0" fmla="*/ 544208 w 2058683"/>
              <a:gd name="connsiteY0" fmla="*/ 19526 h 762476"/>
              <a:gd name="connsiteX1" fmla="*/ 487058 w 2058683"/>
              <a:gd name="connsiteY1" fmla="*/ 57626 h 762476"/>
              <a:gd name="connsiteX2" fmla="*/ 420383 w 2058683"/>
              <a:gd name="connsiteY2" fmla="*/ 76676 h 762476"/>
              <a:gd name="connsiteX3" fmla="*/ 210833 w 2058683"/>
              <a:gd name="connsiteY3" fmla="*/ 95726 h 762476"/>
              <a:gd name="connsiteX4" fmla="*/ 96533 w 2058683"/>
              <a:gd name="connsiteY4" fmla="*/ 152876 h 762476"/>
              <a:gd name="connsiteX5" fmla="*/ 39383 w 2058683"/>
              <a:gd name="connsiteY5" fmla="*/ 210026 h 762476"/>
              <a:gd name="connsiteX6" fmla="*/ 29858 w 2058683"/>
              <a:gd name="connsiteY6" fmla="*/ 238601 h 762476"/>
              <a:gd name="connsiteX7" fmla="*/ 10808 w 2058683"/>
              <a:gd name="connsiteY7" fmla="*/ 276701 h 762476"/>
              <a:gd name="connsiteX8" fmla="*/ 1283 w 2058683"/>
              <a:gd name="connsiteY8" fmla="*/ 333851 h 762476"/>
              <a:gd name="connsiteX9" fmla="*/ 10808 w 2058683"/>
              <a:gd name="connsiteY9" fmla="*/ 467201 h 762476"/>
              <a:gd name="connsiteX10" fmla="*/ 39383 w 2058683"/>
              <a:gd name="connsiteY10" fmla="*/ 486251 h 762476"/>
              <a:gd name="connsiteX11" fmla="*/ 77483 w 2058683"/>
              <a:gd name="connsiteY11" fmla="*/ 514826 h 762476"/>
              <a:gd name="connsiteX12" fmla="*/ 191783 w 2058683"/>
              <a:gd name="connsiteY12" fmla="*/ 486251 h 762476"/>
              <a:gd name="connsiteX13" fmla="*/ 210833 w 2058683"/>
              <a:gd name="connsiteY13" fmla="*/ 457676 h 762476"/>
              <a:gd name="connsiteX14" fmla="*/ 267983 w 2058683"/>
              <a:gd name="connsiteY14" fmla="*/ 400526 h 762476"/>
              <a:gd name="connsiteX15" fmla="*/ 277508 w 2058683"/>
              <a:gd name="connsiteY15" fmla="*/ 352901 h 762476"/>
              <a:gd name="connsiteX16" fmla="*/ 277508 w 2058683"/>
              <a:gd name="connsiteY16" fmla="*/ 267176 h 762476"/>
              <a:gd name="connsiteX17" fmla="*/ 220358 w 2058683"/>
              <a:gd name="connsiteY17" fmla="*/ 248126 h 762476"/>
              <a:gd name="connsiteX18" fmla="*/ 144158 w 2058683"/>
              <a:gd name="connsiteY18" fmla="*/ 257651 h 762476"/>
              <a:gd name="connsiteX19" fmla="*/ 163208 w 2058683"/>
              <a:gd name="connsiteY19" fmla="*/ 314801 h 762476"/>
              <a:gd name="connsiteX20" fmla="*/ 229883 w 2058683"/>
              <a:gd name="connsiteY20" fmla="*/ 324326 h 762476"/>
              <a:gd name="connsiteX21" fmla="*/ 363233 w 2058683"/>
              <a:gd name="connsiteY21" fmla="*/ 314801 h 762476"/>
              <a:gd name="connsiteX22" fmla="*/ 439433 w 2058683"/>
              <a:gd name="connsiteY22" fmla="*/ 286226 h 762476"/>
              <a:gd name="connsiteX23" fmla="*/ 487058 w 2058683"/>
              <a:gd name="connsiteY23" fmla="*/ 267176 h 762476"/>
              <a:gd name="connsiteX24" fmla="*/ 544208 w 2058683"/>
              <a:gd name="connsiteY24" fmla="*/ 248126 h 762476"/>
              <a:gd name="connsiteX25" fmla="*/ 610883 w 2058683"/>
              <a:gd name="connsiteY25" fmla="*/ 210026 h 762476"/>
              <a:gd name="connsiteX26" fmla="*/ 906158 w 2058683"/>
              <a:gd name="connsiteY26" fmla="*/ 219551 h 762476"/>
              <a:gd name="connsiteX27" fmla="*/ 991883 w 2058683"/>
              <a:gd name="connsiteY27" fmla="*/ 238601 h 762476"/>
              <a:gd name="connsiteX28" fmla="*/ 1277633 w 2058683"/>
              <a:gd name="connsiteY28" fmla="*/ 219551 h 762476"/>
              <a:gd name="connsiteX29" fmla="*/ 1391933 w 2058683"/>
              <a:gd name="connsiteY29" fmla="*/ 124301 h 762476"/>
              <a:gd name="connsiteX30" fmla="*/ 1420508 w 2058683"/>
              <a:gd name="connsiteY30" fmla="*/ 114776 h 762476"/>
              <a:gd name="connsiteX31" fmla="*/ 1487183 w 2058683"/>
              <a:gd name="connsiteY31" fmla="*/ 48101 h 762476"/>
              <a:gd name="connsiteX32" fmla="*/ 1553858 w 2058683"/>
              <a:gd name="connsiteY32" fmla="*/ 19526 h 762476"/>
              <a:gd name="connsiteX33" fmla="*/ 1630058 w 2058683"/>
              <a:gd name="connsiteY33" fmla="*/ 476 h 762476"/>
              <a:gd name="connsiteX34" fmla="*/ 1763408 w 2058683"/>
              <a:gd name="connsiteY34" fmla="*/ 19526 h 762476"/>
              <a:gd name="connsiteX35" fmla="*/ 1858658 w 2058683"/>
              <a:gd name="connsiteY35" fmla="*/ 95726 h 762476"/>
              <a:gd name="connsiteX36" fmla="*/ 1877708 w 2058683"/>
              <a:gd name="connsiteY36" fmla="*/ 133826 h 762476"/>
              <a:gd name="connsiteX37" fmla="*/ 1915808 w 2058683"/>
              <a:gd name="connsiteY37" fmla="*/ 190976 h 762476"/>
              <a:gd name="connsiteX38" fmla="*/ 1925333 w 2058683"/>
              <a:gd name="connsiteY38" fmla="*/ 229076 h 762476"/>
              <a:gd name="connsiteX39" fmla="*/ 1944383 w 2058683"/>
              <a:gd name="connsiteY39" fmla="*/ 362426 h 762476"/>
              <a:gd name="connsiteX40" fmla="*/ 1963433 w 2058683"/>
              <a:gd name="connsiteY40" fmla="*/ 419576 h 762476"/>
              <a:gd name="connsiteX41" fmla="*/ 1982483 w 2058683"/>
              <a:gd name="connsiteY41" fmla="*/ 448151 h 762476"/>
              <a:gd name="connsiteX42" fmla="*/ 2011058 w 2058683"/>
              <a:gd name="connsiteY42" fmla="*/ 533876 h 762476"/>
              <a:gd name="connsiteX43" fmla="*/ 2030108 w 2058683"/>
              <a:gd name="connsiteY43" fmla="*/ 562451 h 762476"/>
              <a:gd name="connsiteX44" fmla="*/ 2039633 w 2058683"/>
              <a:gd name="connsiteY44" fmla="*/ 629126 h 762476"/>
              <a:gd name="connsiteX45" fmla="*/ 2049158 w 2058683"/>
              <a:gd name="connsiteY45" fmla="*/ 705326 h 762476"/>
              <a:gd name="connsiteX46" fmla="*/ 2058683 w 2058683"/>
              <a:gd name="connsiteY46" fmla="*/ 762476 h 762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058683" h="762476">
                <a:moveTo>
                  <a:pt x="544208" y="19526"/>
                </a:moveTo>
                <a:cubicBezTo>
                  <a:pt x="525158" y="32226"/>
                  <a:pt x="507072" y="46507"/>
                  <a:pt x="487058" y="57626"/>
                </a:cubicBezTo>
                <a:cubicBezTo>
                  <a:pt x="474967" y="64343"/>
                  <a:pt x="430538" y="73775"/>
                  <a:pt x="420383" y="76676"/>
                </a:cubicBezTo>
                <a:cubicBezTo>
                  <a:pt x="316953" y="106227"/>
                  <a:pt x="507403" y="80117"/>
                  <a:pt x="210833" y="95726"/>
                </a:cubicBezTo>
                <a:cubicBezTo>
                  <a:pt x="175148" y="107621"/>
                  <a:pt x="121152" y="120050"/>
                  <a:pt x="96533" y="152876"/>
                </a:cubicBezTo>
                <a:cubicBezTo>
                  <a:pt x="61089" y="200134"/>
                  <a:pt x="81167" y="182170"/>
                  <a:pt x="39383" y="210026"/>
                </a:cubicBezTo>
                <a:cubicBezTo>
                  <a:pt x="36208" y="219551"/>
                  <a:pt x="33813" y="229373"/>
                  <a:pt x="29858" y="238601"/>
                </a:cubicBezTo>
                <a:cubicBezTo>
                  <a:pt x="24265" y="251652"/>
                  <a:pt x="14888" y="263101"/>
                  <a:pt x="10808" y="276701"/>
                </a:cubicBezTo>
                <a:cubicBezTo>
                  <a:pt x="5259" y="295199"/>
                  <a:pt x="4458" y="314801"/>
                  <a:pt x="1283" y="333851"/>
                </a:cubicBezTo>
                <a:cubicBezTo>
                  <a:pt x="4458" y="378301"/>
                  <a:pt x="0" y="423968"/>
                  <a:pt x="10808" y="467201"/>
                </a:cubicBezTo>
                <a:cubicBezTo>
                  <a:pt x="13584" y="478307"/>
                  <a:pt x="30068" y="479597"/>
                  <a:pt x="39383" y="486251"/>
                </a:cubicBezTo>
                <a:cubicBezTo>
                  <a:pt x="52301" y="495478"/>
                  <a:pt x="64783" y="505301"/>
                  <a:pt x="77483" y="514826"/>
                </a:cubicBezTo>
                <a:cubicBezTo>
                  <a:pt x="125143" y="509530"/>
                  <a:pt x="158972" y="519062"/>
                  <a:pt x="191783" y="486251"/>
                </a:cubicBezTo>
                <a:cubicBezTo>
                  <a:pt x="199878" y="478156"/>
                  <a:pt x="203228" y="466232"/>
                  <a:pt x="210833" y="457676"/>
                </a:cubicBezTo>
                <a:cubicBezTo>
                  <a:pt x="228731" y="437540"/>
                  <a:pt x="267983" y="400526"/>
                  <a:pt x="267983" y="400526"/>
                </a:cubicBezTo>
                <a:cubicBezTo>
                  <a:pt x="271158" y="384651"/>
                  <a:pt x="273581" y="368607"/>
                  <a:pt x="277508" y="352901"/>
                </a:cubicBezTo>
                <a:cubicBezTo>
                  <a:pt x="284613" y="324479"/>
                  <a:pt x="305085" y="298693"/>
                  <a:pt x="277508" y="267176"/>
                </a:cubicBezTo>
                <a:cubicBezTo>
                  <a:pt x="264285" y="252064"/>
                  <a:pt x="220358" y="248126"/>
                  <a:pt x="220358" y="248126"/>
                </a:cubicBezTo>
                <a:cubicBezTo>
                  <a:pt x="194958" y="251301"/>
                  <a:pt x="160817" y="238216"/>
                  <a:pt x="144158" y="257651"/>
                </a:cubicBezTo>
                <a:cubicBezTo>
                  <a:pt x="131090" y="272897"/>
                  <a:pt x="147357" y="302473"/>
                  <a:pt x="163208" y="314801"/>
                </a:cubicBezTo>
                <a:cubicBezTo>
                  <a:pt x="180929" y="328584"/>
                  <a:pt x="207658" y="321151"/>
                  <a:pt x="229883" y="324326"/>
                </a:cubicBezTo>
                <a:cubicBezTo>
                  <a:pt x="274333" y="321151"/>
                  <a:pt x="318942" y="319722"/>
                  <a:pt x="363233" y="314801"/>
                </a:cubicBezTo>
                <a:cubicBezTo>
                  <a:pt x="401147" y="310588"/>
                  <a:pt x="404767" y="301633"/>
                  <a:pt x="439433" y="286226"/>
                </a:cubicBezTo>
                <a:cubicBezTo>
                  <a:pt x="455057" y="279282"/>
                  <a:pt x="470990" y="273019"/>
                  <a:pt x="487058" y="267176"/>
                </a:cubicBezTo>
                <a:cubicBezTo>
                  <a:pt x="505929" y="260314"/>
                  <a:pt x="526247" y="257106"/>
                  <a:pt x="544208" y="248126"/>
                </a:cubicBezTo>
                <a:cubicBezTo>
                  <a:pt x="592547" y="223956"/>
                  <a:pt x="570494" y="236952"/>
                  <a:pt x="610883" y="210026"/>
                </a:cubicBezTo>
                <a:cubicBezTo>
                  <a:pt x="709308" y="213201"/>
                  <a:pt x="807833" y="214089"/>
                  <a:pt x="906158" y="219551"/>
                </a:cubicBezTo>
                <a:cubicBezTo>
                  <a:pt x="921705" y="220415"/>
                  <a:pt x="974395" y="234229"/>
                  <a:pt x="991883" y="238601"/>
                </a:cubicBezTo>
                <a:cubicBezTo>
                  <a:pt x="1087133" y="232251"/>
                  <a:pt x="1184219" y="239217"/>
                  <a:pt x="1277633" y="219551"/>
                </a:cubicBezTo>
                <a:cubicBezTo>
                  <a:pt x="1331921" y="208122"/>
                  <a:pt x="1351906" y="152892"/>
                  <a:pt x="1391933" y="124301"/>
                </a:cubicBezTo>
                <a:cubicBezTo>
                  <a:pt x="1400103" y="118465"/>
                  <a:pt x="1410983" y="117951"/>
                  <a:pt x="1420508" y="114776"/>
                </a:cubicBezTo>
                <a:cubicBezTo>
                  <a:pt x="1522108" y="38576"/>
                  <a:pt x="1398283" y="137001"/>
                  <a:pt x="1487183" y="48101"/>
                </a:cubicBezTo>
                <a:cubicBezTo>
                  <a:pt x="1510384" y="24900"/>
                  <a:pt x="1523254" y="28270"/>
                  <a:pt x="1553858" y="19526"/>
                </a:cubicBezTo>
                <a:cubicBezTo>
                  <a:pt x="1622199" y="0"/>
                  <a:pt x="1533232" y="19841"/>
                  <a:pt x="1630058" y="476"/>
                </a:cubicBezTo>
                <a:cubicBezTo>
                  <a:pt x="1633134" y="784"/>
                  <a:pt x="1737512" y="6578"/>
                  <a:pt x="1763408" y="19526"/>
                </a:cubicBezTo>
                <a:cubicBezTo>
                  <a:pt x="1793401" y="34522"/>
                  <a:pt x="1837395" y="67376"/>
                  <a:pt x="1858658" y="95726"/>
                </a:cubicBezTo>
                <a:cubicBezTo>
                  <a:pt x="1867177" y="107085"/>
                  <a:pt x="1870403" y="121650"/>
                  <a:pt x="1877708" y="133826"/>
                </a:cubicBezTo>
                <a:cubicBezTo>
                  <a:pt x="1889488" y="153459"/>
                  <a:pt x="1915808" y="190976"/>
                  <a:pt x="1915808" y="190976"/>
                </a:cubicBezTo>
                <a:cubicBezTo>
                  <a:pt x="1918983" y="203676"/>
                  <a:pt x="1923342" y="216137"/>
                  <a:pt x="1925333" y="229076"/>
                </a:cubicBezTo>
                <a:cubicBezTo>
                  <a:pt x="1933955" y="285121"/>
                  <a:pt x="1930735" y="312382"/>
                  <a:pt x="1944383" y="362426"/>
                </a:cubicBezTo>
                <a:cubicBezTo>
                  <a:pt x="1949667" y="381799"/>
                  <a:pt x="1952294" y="402868"/>
                  <a:pt x="1963433" y="419576"/>
                </a:cubicBezTo>
                <a:lnTo>
                  <a:pt x="1982483" y="448151"/>
                </a:lnTo>
                <a:cubicBezTo>
                  <a:pt x="1991578" y="484531"/>
                  <a:pt x="1993124" y="498008"/>
                  <a:pt x="2011058" y="533876"/>
                </a:cubicBezTo>
                <a:cubicBezTo>
                  <a:pt x="2016178" y="544115"/>
                  <a:pt x="2023758" y="552926"/>
                  <a:pt x="2030108" y="562451"/>
                </a:cubicBezTo>
                <a:cubicBezTo>
                  <a:pt x="2033283" y="584676"/>
                  <a:pt x="2036666" y="606872"/>
                  <a:pt x="2039633" y="629126"/>
                </a:cubicBezTo>
                <a:cubicBezTo>
                  <a:pt x="2043016" y="654499"/>
                  <a:pt x="2045538" y="679986"/>
                  <a:pt x="2049158" y="705326"/>
                </a:cubicBezTo>
                <a:cubicBezTo>
                  <a:pt x="2051889" y="724445"/>
                  <a:pt x="2058683" y="762476"/>
                  <a:pt x="2058683" y="762476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7231597" y="2828925"/>
            <a:ext cx="1064475" cy="1632249"/>
          </a:xfrm>
          <a:custGeom>
            <a:avLst/>
            <a:gdLst>
              <a:gd name="connsiteX0" fmla="*/ 588428 w 1064475"/>
              <a:gd name="connsiteY0" fmla="*/ 0 h 1632249"/>
              <a:gd name="connsiteX1" fmla="*/ 636053 w 1064475"/>
              <a:gd name="connsiteY1" fmla="*/ 228600 h 1632249"/>
              <a:gd name="connsiteX2" fmla="*/ 607478 w 1064475"/>
              <a:gd name="connsiteY2" fmla="*/ 257175 h 1632249"/>
              <a:gd name="connsiteX3" fmla="*/ 559853 w 1064475"/>
              <a:gd name="connsiteY3" fmla="*/ 285750 h 1632249"/>
              <a:gd name="connsiteX4" fmla="*/ 531278 w 1064475"/>
              <a:gd name="connsiteY4" fmla="*/ 304800 h 1632249"/>
              <a:gd name="connsiteX5" fmla="*/ 474128 w 1064475"/>
              <a:gd name="connsiteY5" fmla="*/ 323850 h 1632249"/>
              <a:gd name="connsiteX6" fmla="*/ 445553 w 1064475"/>
              <a:gd name="connsiteY6" fmla="*/ 333375 h 1632249"/>
              <a:gd name="connsiteX7" fmla="*/ 416978 w 1064475"/>
              <a:gd name="connsiteY7" fmla="*/ 342900 h 1632249"/>
              <a:gd name="connsiteX8" fmla="*/ 245528 w 1064475"/>
              <a:gd name="connsiteY8" fmla="*/ 333375 h 1632249"/>
              <a:gd name="connsiteX9" fmla="*/ 207428 w 1064475"/>
              <a:gd name="connsiteY9" fmla="*/ 314325 h 1632249"/>
              <a:gd name="connsiteX10" fmla="*/ 178853 w 1064475"/>
              <a:gd name="connsiteY10" fmla="*/ 304800 h 1632249"/>
              <a:gd name="connsiteX11" fmla="*/ 150278 w 1064475"/>
              <a:gd name="connsiteY11" fmla="*/ 285750 h 1632249"/>
              <a:gd name="connsiteX12" fmla="*/ 55028 w 1064475"/>
              <a:gd name="connsiteY12" fmla="*/ 257175 h 1632249"/>
              <a:gd name="connsiteX13" fmla="*/ 26453 w 1064475"/>
              <a:gd name="connsiteY13" fmla="*/ 219075 h 1632249"/>
              <a:gd name="connsiteX14" fmla="*/ 7403 w 1064475"/>
              <a:gd name="connsiteY14" fmla="*/ 161925 h 1632249"/>
              <a:gd name="connsiteX15" fmla="*/ 35978 w 1064475"/>
              <a:gd name="connsiteY15" fmla="*/ 28575 h 1632249"/>
              <a:gd name="connsiteX16" fmla="*/ 74078 w 1064475"/>
              <a:gd name="connsiteY16" fmla="*/ 9525 h 1632249"/>
              <a:gd name="connsiteX17" fmla="*/ 150278 w 1064475"/>
              <a:gd name="connsiteY17" fmla="*/ 19050 h 1632249"/>
              <a:gd name="connsiteX18" fmla="*/ 169328 w 1064475"/>
              <a:gd name="connsiteY18" fmla="*/ 47625 h 1632249"/>
              <a:gd name="connsiteX19" fmla="*/ 197903 w 1064475"/>
              <a:gd name="connsiteY19" fmla="*/ 104775 h 1632249"/>
              <a:gd name="connsiteX20" fmla="*/ 207428 w 1064475"/>
              <a:gd name="connsiteY20" fmla="*/ 142875 h 1632249"/>
              <a:gd name="connsiteX21" fmla="*/ 216953 w 1064475"/>
              <a:gd name="connsiteY21" fmla="*/ 171450 h 1632249"/>
              <a:gd name="connsiteX22" fmla="*/ 236003 w 1064475"/>
              <a:gd name="connsiteY22" fmla="*/ 247650 h 1632249"/>
              <a:gd name="connsiteX23" fmla="*/ 245528 w 1064475"/>
              <a:gd name="connsiteY23" fmla="*/ 276225 h 1632249"/>
              <a:gd name="connsiteX24" fmla="*/ 274103 w 1064475"/>
              <a:gd name="connsiteY24" fmla="*/ 323850 h 1632249"/>
              <a:gd name="connsiteX25" fmla="*/ 312203 w 1064475"/>
              <a:gd name="connsiteY25" fmla="*/ 390525 h 1632249"/>
              <a:gd name="connsiteX26" fmla="*/ 331253 w 1064475"/>
              <a:gd name="connsiteY26" fmla="*/ 419100 h 1632249"/>
              <a:gd name="connsiteX27" fmla="*/ 350303 w 1064475"/>
              <a:gd name="connsiteY27" fmla="*/ 457200 h 1632249"/>
              <a:gd name="connsiteX28" fmla="*/ 445553 w 1064475"/>
              <a:gd name="connsiteY28" fmla="*/ 514350 h 1632249"/>
              <a:gd name="connsiteX29" fmla="*/ 483653 w 1064475"/>
              <a:gd name="connsiteY29" fmla="*/ 523875 h 1632249"/>
              <a:gd name="connsiteX30" fmla="*/ 512228 w 1064475"/>
              <a:gd name="connsiteY30" fmla="*/ 533400 h 1632249"/>
              <a:gd name="connsiteX31" fmla="*/ 626528 w 1064475"/>
              <a:gd name="connsiteY31" fmla="*/ 542925 h 1632249"/>
              <a:gd name="connsiteX32" fmla="*/ 702728 w 1064475"/>
              <a:gd name="connsiteY32" fmla="*/ 571500 h 1632249"/>
              <a:gd name="connsiteX33" fmla="*/ 769403 w 1064475"/>
              <a:gd name="connsiteY33" fmla="*/ 609600 h 1632249"/>
              <a:gd name="connsiteX34" fmla="*/ 807503 w 1064475"/>
              <a:gd name="connsiteY34" fmla="*/ 685800 h 1632249"/>
              <a:gd name="connsiteX35" fmla="*/ 759878 w 1064475"/>
              <a:gd name="connsiteY35" fmla="*/ 1600200 h 1632249"/>
              <a:gd name="connsiteX36" fmla="*/ 731303 w 1064475"/>
              <a:gd name="connsiteY36" fmla="*/ 1609725 h 1632249"/>
              <a:gd name="connsiteX37" fmla="*/ 521753 w 1064475"/>
              <a:gd name="connsiteY37" fmla="*/ 1581150 h 1632249"/>
              <a:gd name="connsiteX38" fmla="*/ 502703 w 1064475"/>
              <a:gd name="connsiteY38" fmla="*/ 1552575 h 1632249"/>
              <a:gd name="connsiteX39" fmla="*/ 483653 w 1064475"/>
              <a:gd name="connsiteY39" fmla="*/ 1514475 h 1632249"/>
              <a:gd name="connsiteX40" fmla="*/ 493178 w 1064475"/>
              <a:gd name="connsiteY40" fmla="*/ 1409700 h 1632249"/>
              <a:gd name="connsiteX41" fmla="*/ 636053 w 1064475"/>
              <a:gd name="connsiteY41" fmla="*/ 1457325 h 1632249"/>
              <a:gd name="connsiteX42" fmla="*/ 636053 w 1064475"/>
              <a:gd name="connsiteY42" fmla="*/ 1543050 h 163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064475" h="1632249">
                <a:moveTo>
                  <a:pt x="588428" y="0"/>
                </a:moveTo>
                <a:cubicBezTo>
                  <a:pt x="682510" y="78402"/>
                  <a:pt x="669963" y="42096"/>
                  <a:pt x="636053" y="228600"/>
                </a:cubicBezTo>
                <a:cubicBezTo>
                  <a:pt x="633643" y="241853"/>
                  <a:pt x="618254" y="249093"/>
                  <a:pt x="607478" y="257175"/>
                </a:cubicBezTo>
                <a:cubicBezTo>
                  <a:pt x="592667" y="268283"/>
                  <a:pt x="575552" y="275938"/>
                  <a:pt x="559853" y="285750"/>
                </a:cubicBezTo>
                <a:cubicBezTo>
                  <a:pt x="550145" y="291817"/>
                  <a:pt x="541739" y="300151"/>
                  <a:pt x="531278" y="304800"/>
                </a:cubicBezTo>
                <a:cubicBezTo>
                  <a:pt x="512928" y="312955"/>
                  <a:pt x="493178" y="317500"/>
                  <a:pt x="474128" y="323850"/>
                </a:cubicBezTo>
                <a:lnTo>
                  <a:pt x="445553" y="333375"/>
                </a:lnTo>
                <a:lnTo>
                  <a:pt x="416978" y="342900"/>
                </a:lnTo>
                <a:cubicBezTo>
                  <a:pt x="359828" y="339725"/>
                  <a:pt x="302241" y="341109"/>
                  <a:pt x="245528" y="333375"/>
                </a:cubicBezTo>
                <a:cubicBezTo>
                  <a:pt x="231459" y="331457"/>
                  <a:pt x="220479" y="319918"/>
                  <a:pt x="207428" y="314325"/>
                </a:cubicBezTo>
                <a:cubicBezTo>
                  <a:pt x="198200" y="310370"/>
                  <a:pt x="187833" y="309290"/>
                  <a:pt x="178853" y="304800"/>
                </a:cubicBezTo>
                <a:cubicBezTo>
                  <a:pt x="168614" y="299680"/>
                  <a:pt x="160739" y="290399"/>
                  <a:pt x="150278" y="285750"/>
                </a:cubicBezTo>
                <a:cubicBezTo>
                  <a:pt x="120463" y="272499"/>
                  <a:pt x="86693" y="265091"/>
                  <a:pt x="55028" y="257175"/>
                </a:cubicBezTo>
                <a:cubicBezTo>
                  <a:pt x="45503" y="244475"/>
                  <a:pt x="33553" y="233274"/>
                  <a:pt x="26453" y="219075"/>
                </a:cubicBezTo>
                <a:cubicBezTo>
                  <a:pt x="17473" y="201114"/>
                  <a:pt x="7403" y="161925"/>
                  <a:pt x="7403" y="161925"/>
                </a:cubicBezTo>
                <a:cubicBezTo>
                  <a:pt x="10230" y="130829"/>
                  <a:pt x="0" y="58557"/>
                  <a:pt x="35978" y="28575"/>
                </a:cubicBezTo>
                <a:cubicBezTo>
                  <a:pt x="46886" y="19485"/>
                  <a:pt x="61378" y="15875"/>
                  <a:pt x="74078" y="9525"/>
                </a:cubicBezTo>
                <a:cubicBezTo>
                  <a:pt x="99478" y="12700"/>
                  <a:pt x="126511" y="9543"/>
                  <a:pt x="150278" y="19050"/>
                </a:cubicBezTo>
                <a:cubicBezTo>
                  <a:pt x="160907" y="23302"/>
                  <a:pt x="164208" y="37386"/>
                  <a:pt x="169328" y="47625"/>
                </a:cubicBezTo>
                <a:cubicBezTo>
                  <a:pt x="208763" y="126495"/>
                  <a:pt x="143308" y="22883"/>
                  <a:pt x="197903" y="104775"/>
                </a:cubicBezTo>
                <a:cubicBezTo>
                  <a:pt x="201078" y="117475"/>
                  <a:pt x="203832" y="130288"/>
                  <a:pt x="207428" y="142875"/>
                </a:cubicBezTo>
                <a:cubicBezTo>
                  <a:pt x="210186" y="152529"/>
                  <a:pt x="214311" y="161764"/>
                  <a:pt x="216953" y="171450"/>
                </a:cubicBezTo>
                <a:cubicBezTo>
                  <a:pt x="223842" y="196709"/>
                  <a:pt x="227724" y="222812"/>
                  <a:pt x="236003" y="247650"/>
                </a:cubicBezTo>
                <a:cubicBezTo>
                  <a:pt x="239178" y="257175"/>
                  <a:pt x="241038" y="267245"/>
                  <a:pt x="245528" y="276225"/>
                </a:cubicBezTo>
                <a:cubicBezTo>
                  <a:pt x="253807" y="292784"/>
                  <a:pt x="265824" y="307291"/>
                  <a:pt x="274103" y="323850"/>
                </a:cubicBezTo>
                <a:cubicBezTo>
                  <a:pt x="315321" y="406287"/>
                  <a:pt x="235430" y="283042"/>
                  <a:pt x="312203" y="390525"/>
                </a:cubicBezTo>
                <a:cubicBezTo>
                  <a:pt x="318857" y="399840"/>
                  <a:pt x="325573" y="409161"/>
                  <a:pt x="331253" y="419100"/>
                </a:cubicBezTo>
                <a:cubicBezTo>
                  <a:pt x="338298" y="431428"/>
                  <a:pt x="340263" y="447160"/>
                  <a:pt x="350303" y="457200"/>
                </a:cubicBezTo>
                <a:cubicBezTo>
                  <a:pt x="363595" y="470492"/>
                  <a:pt x="421501" y="505331"/>
                  <a:pt x="445553" y="514350"/>
                </a:cubicBezTo>
                <a:cubicBezTo>
                  <a:pt x="457810" y="518947"/>
                  <a:pt x="471066" y="520279"/>
                  <a:pt x="483653" y="523875"/>
                </a:cubicBezTo>
                <a:cubicBezTo>
                  <a:pt x="493307" y="526633"/>
                  <a:pt x="502276" y="532073"/>
                  <a:pt x="512228" y="533400"/>
                </a:cubicBezTo>
                <a:cubicBezTo>
                  <a:pt x="550125" y="538453"/>
                  <a:pt x="588428" y="539750"/>
                  <a:pt x="626528" y="542925"/>
                </a:cubicBezTo>
                <a:cubicBezTo>
                  <a:pt x="651259" y="551169"/>
                  <a:pt x="679949" y="560111"/>
                  <a:pt x="702728" y="571500"/>
                </a:cubicBezTo>
                <a:cubicBezTo>
                  <a:pt x="725623" y="582948"/>
                  <a:pt x="747178" y="596900"/>
                  <a:pt x="769403" y="609600"/>
                </a:cubicBezTo>
                <a:cubicBezTo>
                  <a:pt x="774785" y="618571"/>
                  <a:pt x="807503" y="665294"/>
                  <a:pt x="807503" y="685800"/>
                </a:cubicBezTo>
                <a:cubicBezTo>
                  <a:pt x="807503" y="1133175"/>
                  <a:pt x="1064475" y="1469659"/>
                  <a:pt x="759878" y="1600200"/>
                </a:cubicBezTo>
                <a:cubicBezTo>
                  <a:pt x="750650" y="1604155"/>
                  <a:pt x="740828" y="1606550"/>
                  <a:pt x="731303" y="1609725"/>
                </a:cubicBezTo>
                <a:cubicBezTo>
                  <a:pt x="685275" y="1607302"/>
                  <a:pt x="572852" y="1632249"/>
                  <a:pt x="521753" y="1581150"/>
                </a:cubicBezTo>
                <a:cubicBezTo>
                  <a:pt x="513658" y="1573055"/>
                  <a:pt x="508383" y="1562514"/>
                  <a:pt x="502703" y="1552575"/>
                </a:cubicBezTo>
                <a:cubicBezTo>
                  <a:pt x="495658" y="1540247"/>
                  <a:pt x="490003" y="1527175"/>
                  <a:pt x="483653" y="1514475"/>
                </a:cubicBezTo>
                <a:cubicBezTo>
                  <a:pt x="486828" y="1479550"/>
                  <a:pt x="463107" y="1427743"/>
                  <a:pt x="493178" y="1409700"/>
                </a:cubicBezTo>
                <a:cubicBezTo>
                  <a:pt x="552236" y="1374265"/>
                  <a:pt x="631164" y="1398654"/>
                  <a:pt x="636053" y="1457325"/>
                </a:cubicBezTo>
                <a:cubicBezTo>
                  <a:pt x="638426" y="1485801"/>
                  <a:pt x="636053" y="1514475"/>
                  <a:pt x="636053" y="154305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6649542" y="3514725"/>
            <a:ext cx="1046658" cy="1231737"/>
          </a:xfrm>
          <a:custGeom>
            <a:avLst/>
            <a:gdLst>
              <a:gd name="connsiteX0" fmla="*/ 389433 w 1046658"/>
              <a:gd name="connsiteY0" fmla="*/ 152400 h 1231737"/>
              <a:gd name="connsiteX1" fmla="*/ 370383 w 1046658"/>
              <a:gd name="connsiteY1" fmla="*/ 19050 h 1231737"/>
              <a:gd name="connsiteX2" fmla="*/ 341808 w 1046658"/>
              <a:gd name="connsiteY2" fmla="*/ 0 h 1231737"/>
              <a:gd name="connsiteX3" fmla="*/ 189408 w 1046658"/>
              <a:gd name="connsiteY3" fmla="*/ 9525 h 1231737"/>
              <a:gd name="connsiteX4" fmla="*/ 160833 w 1046658"/>
              <a:gd name="connsiteY4" fmla="*/ 19050 h 1231737"/>
              <a:gd name="connsiteX5" fmla="*/ 141783 w 1046658"/>
              <a:gd name="connsiteY5" fmla="*/ 47625 h 1231737"/>
              <a:gd name="connsiteX6" fmla="*/ 103683 w 1046658"/>
              <a:gd name="connsiteY6" fmla="*/ 85725 h 1231737"/>
              <a:gd name="connsiteX7" fmla="*/ 46533 w 1046658"/>
              <a:gd name="connsiteY7" fmla="*/ 114300 h 1231737"/>
              <a:gd name="connsiteX8" fmla="*/ 37008 w 1046658"/>
              <a:gd name="connsiteY8" fmla="*/ 142875 h 1231737"/>
              <a:gd name="connsiteX9" fmla="*/ 8433 w 1046658"/>
              <a:gd name="connsiteY9" fmla="*/ 200025 h 1231737"/>
              <a:gd name="connsiteX10" fmla="*/ 27483 w 1046658"/>
              <a:gd name="connsiteY10" fmla="*/ 409575 h 1231737"/>
              <a:gd name="connsiteX11" fmla="*/ 46533 w 1046658"/>
              <a:gd name="connsiteY11" fmla="*/ 447675 h 1231737"/>
              <a:gd name="connsiteX12" fmla="*/ 65583 w 1046658"/>
              <a:gd name="connsiteY12" fmla="*/ 514350 h 1231737"/>
              <a:gd name="connsiteX13" fmla="*/ 84633 w 1046658"/>
              <a:gd name="connsiteY13" fmla="*/ 542925 h 1231737"/>
              <a:gd name="connsiteX14" fmla="*/ 113208 w 1046658"/>
              <a:gd name="connsiteY14" fmla="*/ 638175 h 1231737"/>
              <a:gd name="connsiteX15" fmla="*/ 132258 w 1046658"/>
              <a:gd name="connsiteY15" fmla="*/ 695325 h 1231737"/>
              <a:gd name="connsiteX16" fmla="*/ 122733 w 1046658"/>
              <a:gd name="connsiteY16" fmla="*/ 962025 h 1231737"/>
              <a:gd name="connsiteX17" fmla="*/ 113208 w 1046658"/>
              <a:gd name="connsiteY17" fmla="*/ 990600 h 1231737"/>
              <a:gd name="connsiteX18" fmla="*/ 103683 w 1046658"/>
              <a:gd name="connsiteY18" fmla="*/ 1028700 h 1231737"/>
              <a:gd name="connsiteX19" fmla="*/ 113208 w 1046658"/>
              <a:gd name="connsiteY19" fmla="*/ 1152525 h 1231737"/>
              <a:gd name="connsiteX20" fmla="*/ 151308 w 1046658"/>
              <a:gd name="connsiteY20" fmla="*/ 1171575 h 1231737"/>
              <a:gd name="connsiteX21" fmla="*/ 208458 w 1046658"/>
              <a:gd name="connsiteY21" fmla="*/ 1209675 h 1231737"/>
              <a:gd name="connsiteX22" fmla="*/ 484683 w 1046658"/>
              <a:gd name="connsiteY22" fmla="*/ 1190625 h 1231737"/>
              <a:gd name="connsiteX23" fmla="*/ 551358 w 1046658"/>
              <a:gd name="connsiteY23" fmla="*/ 1133475 h 1231737"/>
              <a:gd name="connsiteX24" fmla="*/ 589458 w 1046658"/>
              <a:gd name="connsiteY24" fmla="*/ 1076325 h 1231737"/>
              <a:gd name="connsiteX25" fmla="*/ 598983 w 1046658"/>
              <a:gd name="connsiteY25" fmla="*/ 1038225 h 1231737"/>
              <a:gd name="connsiteX26" fmla="*/ 608508 w 1046658"/>
              <a:gd name="connsiteY26" fmla="*/ 1009650 h 1231737"/>
              <a:gd name="connsiteX27" fmla="*/ 598983 w 1046658"/>
              <a:gd name="connsiteY27" fmla="*/ 828675 h 1231737"/>
              <a:gd name="connsiteX28" fmla="*/ 551358 w 1046658"/>
              <a:gd name="connsiteY28" fmla="*/ 800100 h 1231737"/>
              <a:gd name="connsiteX29" fmla="*/ 437058 w 1046658"/>
              <a:gd name="connsiteY29" fmla="*/ 838200 h 1231737"/>
              <a:gd name="connsiteX30" fmla="*/ 427533 w 1046658"/>
              <a:gd name="connsiteY30" fmla="*/ 866775 h 1231737"/>
              <a:gd name="connsiteX31" fmla="*/ 437058 w 1046658"/>
              <a:gd name="connsiteY31" fmla="*/ 981075 h 1231737"/>
              <a:gd name="connsiteX32" fmla="*/ 465633 w 1046658"/>
              <a:gd name="connsiteY32" fmla="*/ 1009650 h 1231737"/>
              <a:gd name="connsiteX33" fmla="*/ 503733 w 1046658"/>
              <a:gd name="connsiteY33" fmla="*/ 1038225 h 1231737"/>
              <a:gd name="connsiteX34" fmla="*/ 579933 w 1046658"/>
              <a:gd name="connsiteY34" fmla="*/ 1076325 h 1231737"/>
              <a:gd name="connsiteX35" fmla="*/ 846633 w 1046658"/>
              <a:gd name="connsiteY35" fmla="*/ 1104900 h 1231737"/>
              <a:gd name="connsiteX36" fmla="*/ 903783 w 1046658"/>
              <a:gd name="connsiteY36" fmla="*/ 1133475 h 1231737"/>
              <a:gd name="connsiteX37" fmla="*/ 989508 w 1046658"/>
              <a:gd name="connsiteY37" fmla="*/ 1171575 h 1231737"/>
              <a:gd name="connsiteX38" fmla="*/ 1027608 w 1046658"/>
              <a:gd name="connsiteY38" fmla="*/ 1200150 h 1231737"/>
              <a:gd name="connsiteX39" fmla="*/ 1046658 w 1046658"/>
              <a:gd name="connsiteY39" fmla="*/ 1228725 h 1231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46658" h="1231737">
                <a:moveTo>
                  <a:pt x="389433" y="152400"/>
                </a:moveTo>
                <a:cubicBezTo>
                  <a:pt x="383083" y="107950"/>
                  <a:pt x="383776" y="61907"/>
                  <a:pt x="370383" y="19050"/>
                </a:cubicBezTo>
                <a:cubicBezTo>
                  <a:pt x="366968" y="8123"/>
                  <a:pt x="353240" y="602"/>
                  <a:pt x="341808" y="0"/>
                </a:cubicBezTo>
                <a:lnTo>
                  <a:pt x="189408" y="9525"/>
                </a:lnTo>
                <a:cubicBezTo>
                  <a:pt x="179883" y="12700"/>
                  <a:pt x="168673" y="12778"/>
                  <a:pt x="160833" y="19050"/>
                </a:cubicBezTo>
                <a:cubicBezTo>
                  <a:pt x="151894" y="26201"/>
                  <a:pt x="149233" y="38933"/>
                  <a:pt x="141783" y="47625"/>
                </a:cubicBezTo>
                <a:cubicBezTo>
                  <a:pt x="130094" y="61262"/>
                  <a:pt x="117320" y="74036"/>
                  <a:pt x="103683" y="85725"/>
                </a:cubicBezTo>
                <a:cubicBezTo>
                  <a:pt x="80183" y="105868"/>
                  <a:pt x="74190" y="105081"/>
                  <a:pt x="46533" y="114300"/>
                </a:cubicBezTo>
                <a:cubicBezTo>
                  <a:pt x="43358" y="123825"/>
                  <a:pt x="41498" y="133895"/>
                  <a:pt x="37008" y="142875"/>
                </a:cubicBezTo>
                <a:cubicBezTo>
                  <a:pt x="79" y="216733"/>
                  <a:pt x="32374" y="128201"/>
                  <a:pt x="8433" y="200025"/>
                </a:cubicBezTo>
                <a:cubicBezTo>
                  <a:pt x="11596" y="260121"/>
                  <a:pt x="0" y="345449"/>
                  <a:pt x="27483" y="409575"/>
                </a:cubicBezTo>
                <a:cubicBezTo>
                  <a:pt x="33076" y="422626"/>
                  <a:pt x="41547" y="434380"/>
                  <a:pt x="46533" y="447675"/>
                </a:cubicBezTo>
                <a:cubicBezTo>
                  <a:pt x="55688" y="472090"/>
                  <a:pt x="54069" y="491323"/>
                  <a:pt x="65583" y="514350"/>
                </a:cubicBezTo>
                <a:cubicBezTo>
                  <a:pt x="70703" y="524589"/>
                  <a:pt x="78283" y="533400"/>
                  <a:pt x="84633" y="542925"/>
                </a:cubicBezTo>
                <a:cubicBezTo>
                  <a:pt x="99028" y="600506"/>
                  <a:pt x="90018" y="568606"/>
                  <a:pt x="113208" y="638175"/>
                </a:cubicBezTo>
                <a:lnTo>
                  <a:pt x="132258" y="695325"/>
                </a:lnTo>
                <a:cubicBezTo>
                  <a:pt x="129083" y="784225"/>
                  <a:pt x="128460" y="873253"/>
                  <a:pt x="122733" y="962025"/>
                </a:cubicBezTo>
                <a:cubicBezTo>
                  <a:pt x="122087" y="972044"/>
                  <a:pt x="115966" y="980946"/>
                  <a:pt x="113208" y="990600"/>
                </a:cubicBezTo>
                <a:cubicBezTo>
                  <a:pt x="109612" y="1003187"/>
                  <a:pt x="106858" y="1016000"/>
                  <a:pt x="103683" y="1028700"/>
                </a:cubicBezTo>
                <a:cubicBezTo>
                  <a:pt x="106858" y="1069975"/>
                  <a:pt x="100117" y="1113252"/>
                  <a:pt x="113208" y="1152525"/>
                </a:cubicBezTo>
                <a:cubicBezTo>
                  <a:pt x="117698" y="1165995"/>
                  <a:pt x="139132" y="1164270"/>
                  <a:pt x="151308" y="1171575"/>
                </a:cubicBezTo>
                <a:cubicBezTo>
                  <a:pt x="170941" y="1183355"/>
                  <a:pt x="208458" y="1209675"/>
                  <a:pt x="208458" y="1209675"/>
                </a:cubicBezTo>
                <a:cubicBezTo>
                  <a:pt x="300533" y="1203325"/>
                  <a:pt x="393021" y="1201409"/>
                  <a:pt x="484683" y="1190625"/>
                </a:cubicBezTo>
                <a:cubicBezTo>
                  <a:pt x="541325" y="1183961"/>
                  <a:pt x="528122" y="1172202"/>
                  <a:pt x="551358" y="1133475"/>
                </a:cubicBezTo>
                <a:cubicBezTo>
                  <a:pt x="563138" y="1113842"/>
                  <a:pt x="589458" y="1076325"/>
                  <a:pt x="589458" y="1076325"/>
                </a:cubicBezTo>
                <a:cubicBezTo>
                  <a:pt x="592633" y="1063625"/>
                  <a:pt x="595387" y="1050812"/>
                  <a:pt x="598983" y="1038225"/>
                </a:cubicBezTo>
                <a:cubicBezTo>
                  <a:pt x="601741" y="1028571"/>
                  <a:pt x="608508" y="1019690"/>
                  <a:pt x="608508" y="1009650"/>
                </a:cubicBezTo>
                <a:cubicBezTo>
                  <a:pt x="608508" y="949242"/>
                  <a:pt x="614878" y="886955"/>
                  <a:pt x="598983" y="828675"/>
                </a:cubicBezTo>
                <a:cubicBezTo>
                  <a:pt x="594112" y="810814"/>
                  <a:pt x="567233" y="809625"/>
                  <a:pt x="551358" y="800100"/>
                </a:cubicBezTo>
                <a:cubicBezTo>
                  <a:pt x="471673" y="808068"/>
                  <a:pt x="464137" y="784043"/>
                  <a:pt x="437058" y="838200"/>
                </a:cubicBezTo>
                <a:cubicBezTo>
                  <a:pt x="432568" y="847180"/>
                  <a:pt x="430708" y="857250"/>
                  <a:pt x="427533" y="866775"/>
                </a:cubicBezTo>
                <a:cubicBezTo>
                  <a:pt x="430708" y="904875"/>
                  <a:pt x="427207" y="944134"/>
                  <a:pt x="437058" y="981075"/>
                </a:cubicBezTo>
                <a:cubicBezTo>
                  <a:pt x="440529" y="994091"/>
                  <a:pt x="455406" y="1000884"/>
                  <a:pt x="465633" y="1009650"/>
                </a:cubicBezTo>
                <a:cubicBezTo>
                  <a:pt x="477686" y="1019981"/>
                  <a:pt x="490815" y="1028998"/>
                  <a:pt x="503733" y="1038225"/>
                </a:cubicBezTo>
                <a:cubicBezTo>
                  <a:pt x="525691" y="1053910"/>
                  <a:pt x="552810" y="1072215"/>
                  <a:pt x="579933" y="1076325"/>
                </a:cubicBezTo>
                <a:cubicBezTo>
                  <a:pt x="668333" y="1089719"/>
                  <a:pt x="846633" y="1104900"/>
                  <a:pt x="846633" y="1104900"/>
                </a:cubicBezTo>
                <a:cubicBezTo>
                  <a:pt x="918457" y="1128841"/>
                  <a:pt x="829925" y="1096546"/>
                  <a:pt x="903783" y="1133475"/>
                </a:cubicBezTo>
                <a:cubicBezTo>
                  <a:pt x="948945" y="1156056"/>
                  <a:pt x="949109" y="1146326"/>
                  <a:pt x="989508" y="1171575"/>
                </a:cubicBezTo>
                <a:cubicBezTo>
                  <a:pt x="1002970" y="1179989"/>
                  <a:pt x="1014908" y="1190625"/>
                  <a:pt x="1027608" y="1200150"/>
                </a:cubicBezTo>
                <a:cubicBezTo>
                  <a:pt x="1038137" y="1231737"/>
                  <a:pt x="1027093" y="1228725"/>
                  <a:pt x="1046658" y="122872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6186488" y="5099790"/>
            <a:ext cx="2764033" cy="1472460"/>
          </a:xfrm>
          <a:custGeom>
            <a:avLst/>
            <a:gdLst>
              <a:gd name="connsiteX0" fmla="*/ 871537 w 2764033"/>
              <a:gd name="connsiteY0" fmla="*/ 158010 h 1472460"/>
              <a:gd name="connsiteX1" fmla="*/ 857250 w 2764033"/>
              <a:gd name="connsiteY1" fmla="*/ 229448 h 1472460"/>
              <a:gd name="connsiteX2" fmla="*/ 914400 w 2764033"/>
              <a:gd name="connsiteY2" fmla="*/ 315173 h 1472460"/>
              <a:gd name="connsiteX3" fmla="*/ 957262 w 2764033"/>
              <a:gd name="connsiteY3" fmla="*/ 329460 h 1472460"/>
              <a:gd name="connsiteX4" fmla="*/ 1014412 w 2764033"/>
              <a:gd name="connsiteY4" fmla="*/ 372323 h 1472460"/>
              <a:gd name="connsiteX5" fmla="*/ 1357312 w 2764033"/>
              <a:gd name="connsiteY5" fmla="*/ 386610 h 1472460"/>
              <a:gd name="connsiteX6" fmla="*/ 1514475 w 2764033"/>
              <a:gd name="connsiteY6" fmla="*/ 329460 h 1472460"/>
              <a:gd name="connsiteX7" fmla="*/ 1557337 w 2764033"/>
              <a:gd name="connsiteY7" fmla="*/ 315173 h 1472460"/>
              <a:gd name="connsiteX8" fmla="*/ 1600200 w 2764033"/>
              <a:gd name="connsiteY8" fmla="*/ 272310 h 1472460"/>
              <a:gd name="connsiteX9" fmla="*/ 1828800 w 2764033"/>
              <a:gd name="connsiteY9" fmla="*/ 229448 h 1472460"/>
              <a:gd name="connsiteX10" fmla="*/ 1885950 w 2764033"/>
              <a:gd name="connsiteY10" fmla="*/ 200873 h 1472460"/>
              <a:gd name="connsiteX11" fmla="*/ 1985962 w 2764033"/>
              <a:gd name="connsiteY11" fmla="*/ 158010 h 1472460"/>
              <a:gd name="connsiteX12" fmla="*/ 2028825 w 2764033"/>
              <a:gd name="connsiteY12" fmla="*/ 115148 h 1472460"/>
              <a:gd name="connsiteX13" fmla="*/ 2143125 w 2764033"/>
              <a:gd name="connsiteY13" fmla="*/ 86573 h 1472460"/>
              <a:gd name="connsiteX14" fmla="*/ 2200275 w 2764033"/>
              <a:gd name="connsiteY14" fmla="*/ 57998 h 1472460"/>
              <a:gd name="connsiteX15" fmla="*/ 2428875 w 2764033"/>
              <a:gd name="connsiteY15" fmla="*/ 848 h 1472460"/>
              <a:gd name="connsiteX16" fmla="*/ 2571750 w 2764033"/>
              <a:gd name="connsiteY16" fmla="*/ 15135 h 1472460"/>
              <a:gd name="connsiteX17" fmla="*/ 2600325 w 2764033"/>
              <a:gd name="connsiteY17" fmla="*/ 57998 h 1472460"/>
              <a:gd name="connsiteX18" fmla="*/ 2643187 w 2764033"/>
              <a:gd name="connsiteY18" fmla="*/ 129435 h 1472460"/>
              <a:gd name="connsiteX19" fmla="*/ 2657475 w 2764033"/>
              <a:gd name="connsiteY19" fmla="*/ 172298 h 1472460"/>
              <a:gd name="connsiteX20" fmla="*/ 2686050 w 2764033"/>
              <a:gd name="connsiteY20" fmla="*/ 229448 h 1472460"/>
              <a:gd name="connsiteX21" fmla="*/ 2686050 w 2764033"/>
              <a:gd name="connsiteY21" fmla="*/ 958110 h 1472460"/>
              <a:gd name="connsiteX22" fmla="*/ 2643187 w 2764033"/>
              <a:gd name="connsiteY22" fmla="*/ 1072410 h 1472460"/>
              <a:gd name="connsiteX23" fmla="*/ 2486025 w 2764033"/>
              <a:gd name="connsiteY23" fmla="*/ 1258148 h 1472460"/>
              <a:gd name="connsiteX24" fmla="*/ 2428875 w 2764033"/>
              <a:gd name="connsiteY24" fmla="*/ 1315298 h 1472460"/>
              <a:gd name="connsiteX25" fmla="*/ 2386012 w 2764033"/>
              <a:gd name="connsiteY25" fmla="*/ 1358160 h 1472460"/>
              <a:gd name="connsiteX26" fmla="*/ 2286000 w 2764033"/>
              <a:gd name="connsiteY26" fmla="*/ 1386735 h 1472460"/>
              <a:gd name="connsiteX27" fmla="*/ 2243137 w 2764033"/>
              <a:gd name="connsiteY27" fmla="*/ 1401023 h 1472460"/>
              <a:gd name="connsiteX28" fmla="*/ 2185987 w 2764033"/>
              <a:gd name="connsiteY28" fmla="*/ 1429598 h 1472460"/>
              <a:gd name="connsiteX29" fmla="*/ 1928812 w 2764033"/>
              <a:gd name="connsiteY29" fmla="*/ 1458173 h 1472460"/>
              <a:gd name="connsiteX30" fmla="*/ 1271587 w 2764033"/>
              <a:gd name="connsiteY30" fmla="*/ 1472460 h 1472460"/>
              <a:gd name="connsiteX31" fmla="*/ 500062 w 2764033"/>
              <a:gd name="connsiteY31" fmla="*/ 1458173 h 1472460"/>
              <a:gd name="connsiteX32" fmla="*/ 442912 w 2764033"/>
              <a:gd name="connsiteY32" fmla="*/ 1443885 h 1472460"/>
              <a:gd name="connsiteX33" fmla="*/ 271462 w 2764033"/>
              <a:gd name="connsiteY33" fmla="*/ 1415310 h 1472460"/>
              <a:gd name="connsiteX34" fmla="*/ 85725 w 2764033"/>
              <a:gd name="connsiteY34" fmla="*/ 1372448 h 1472460"/>
              <a:gd name="connsiteX35" fmla="*/ 57150 w 2764033"/>
              <a:gd name="connsiteY35" fmla="*/ 1329585 h 1472460"/>
              <a:gd name="connsiteX36" fmla="*/ 14287 w 2764033"/>
              <a:gd name="connsiteY36" fmla="*/ 1286723 h 1472460"/>
              <a:gd name="connsiteX37" fmla="*/ 0 w 2764033"/>
              <a:gd name="connsiteY37" fmla="*/ 1215285 h 1472460"/>
              <a:gd name="connsiteX38" fmla="*/ 57150 w 2764033"/>
              <a:gd name="connsiteY38" fmla="*/ 1029548 h 1472460"/>
              <a:gd name="connsiteX39" fmla="*/ 142875 w 2764033"/>
              <a:gd name="connsiteY39" fmla="*/ 972398 h 1472460"/>
              <a:gd name="connsiteX40" fmla="*/ 228600 w 2764033"/>
              <a:gd name="connsiteY40" fmla="*/ 886673 h 1472460"/>
              <a:gd name="connsiteX41" fmla="*/ 285750 w 2764033"/>
              <a:gd name="connsiteY41" fmla="*/ 872385 h 1472460"/>
              <a:gd name="connsiteX42" fmla="*/ 342900 w 2764033"/>
              <a:gd name="connsiteY42" fmla="*/ 843810 h 1472460"/>
              <a:gd name="connsiteX43" fmla="*/ 428625 w 2764033"/>
              <a:gd name="connsiteY43" fmla="*/ 829523 h 1472460"/>
              <a:gd name="connsiteX44" fmla="*/ 714375 w 2764033"/>
              <a:gd name="connsiteY44" fmla="*/ 672360 h 1472460"/>
              <a:gd name="connsiteX45" fmla="*/ 814387 w 2764033"/>
              <a:gd name="connsiteY45" fmla="*/ 615210 h 1472460"/>
              <a:gd name="connsiteX46" fmla="*/ 900112 w 2764033"/>
              <a:gd name="connsiteY46" fmla="*/ 572348 h 1472460"/>
              <a:gd name="connsiteX47" fmla="*/ 942975 w 2764033"/>
              <a:gd name="connsiteY47" fmla="*/ 600923 h 1472460"/>
              <a:gd name="connsiteX48" fmla="*/ 971550 w 2764033"/>
              <a:gd name="connsiteY48" fmla="*/ 715223 h 1472460"/>
              <a:gd name="connsiteX49" fmla="*/ 942975 w 2764033"/>
              <a:gd name="connsiteY49" fmla="*/ 943823 h 1472460"/>
              <a:gd name="connsiteX50" fmla="*/ 814387 w 2764033"/>
              <a:gd name="connsiteY50" fmla="*/ 1029548 h 1472460"/>
              <a:gd name="connsiteX51" fmla="*/ 771525 w 2764033"/>
              <a:gd name="connsiteY51" fmla="*/ 1058123 h 1472460"/>
              <a:gd name="connsiteX52" fmla="*/ 700087 w 2764033"/>
              <a:gd name="connsiteY52" fmla="*/ 1143848 h 1472460"/>
              <a:gd name="connsiteX53" fmla="*/ 671512 w 2764033"/>
              <a:gd name="connsiteY53" fmla="*/ 1186710 h 1472460"/>
              <a:gd name="connsiteX54" fmla="*/ 628650 w 2764033"/>
              <a:gd name="connsiteY54" fmla="*/ 1172423 h 1472460"/>
              <a:gd name="connsiteX55" fmla="*/ 714375 w 2764033"/>
              <a:gd name="connsiteY55" fmla="*/ 1029548 h 1472460"/>
              <a:gd name="connsiteX56" fmla="*/ 914400 w 2764033"/>
              <a:gd name="connsiteY56" fmla="*/ 1072410 h 1472460"/>
              <a:gd name="connsiteX57" fmla="*/ 957262 w 2764033"/>
              <a:gd name="connsiteY57" fmla="*/ 1086698 h 1472460"/>
              <a:gd name="connsiteX58" fmla="*/ 1000125 w 2764033"/>
              <a:gd name="connsiteY58" fmla="*/ 1115273 h 1472460"/>
              <a:gd name="connsiteX59" fmla="*/ 1243012 w 2764033"/>
              <a:gd name="connsiteY59" fmla="*/ 1158135 h 1472460"/>
              <a:gd name="connsiteX60" fmla="*/ 1285875 w 2764033"/>
              <a:gd name="connsiteY60" fmla="*/ 1172423 h 1472460"/>
              <a:gd name="connsiteX61" fmla="*/ 1957387 w 2764033"/>
              <a:gd name="connsiteY61" fmla="*/ 1158135 h 1472460"/>
              <a:gd name="connsiteX62" fmla="*/ 2043112 w 2764033"/>
              <a:gd name="connsiteY62" fmla="*/ 1072410 h 1472460"/>
              <a:gd name="connsiteX63" fmla="*/ 2386012 w 2764033"/>
              <a:gd name="connsiteY63" fmla="*/ 958110 h 1472460"/>
              <a:gd name="connsiteX64" fmla="*/ 2528887 w 2764033"/>
              <a:gd name="connsiteY64" fmla="*/ 900960 h 1472460"/>
              <a:gd name="connsiteX65" fmla="*/ 2614612 w 2764033"/>
              <a:gd name="connsiteY65" fmla="*/ 858098 h 1472460"/>
              <a:gd name="connsiteX66" fmla="*/ 2686050 w 2764033"/>
              <a:gd name="connsiteY66" fmla="*/ 800948 h 1472460"/>
              <a:gd name="connsiteX67" fmla="*/ 2700337 w 2764033"/>
              <a:gd name="connsiteY67" fmla="*/ 486623 h 1472460"/>
              <a:gd name="connsiteX68" fmla="*/ 2614612 w 2764033"/>
              <a:gd name="connsiteY68" fmla="*/ 458048 h 1472460"/>
              <a:gd name="connsiteX69" fmla="*/ 1471612 w 2764033"/>
              <a:gd name="connsiteY69" fmla="*/ 600923 h 1472460"/>
              <a:gd name="connsiteX70" fmla="*/ 1400175 w 2764033"/>
              <a:gd name="connsiteY70" fmla="*/ 686648 h 1472460"/>
              <a:gd name="connsiteX71" fmla="*/ 1385887 w 2764033"/>
              <a:gd name="connsiteY71" fmla="*/ 729510 h 1472460"/>
              <a:gd name="connsiteX72" fmla="*/ 1371600 w 2764033"/>
              <a:gd name="connsiteY72" fmla="*/ 815235 h 1472460"/>
              <a:gd name="connsiteX73" fmla="*/ 1357312 w 2764033"/>
              <a:gd name="connsiteY73" fmla="*/ 858098 h 1472460"/>
              <a:gd name="connsiteX74" fmla="*/ 1400175 w 2764033"/>
              <a:gd name="connsiteY74" fmla="*/ 900960 h 1472460"/>
              <a:gd name="connsiteX75" fmla="*/ 1600200 w 2764033"/>
              <a:gd name="connsiteY75" fmla="*/ 872385 h 1472460"/>
              <a:gd name="connsiteX76" fmla="*/ 1714500 w 2764033"/>
              <a:gd name="connsiteY76" fmla="*/ 815235 h 1472460"/>
              <a:gd name="connsiteX77" fmla="*/ 1757362 w 2764033"/>
              <a:gd name="connsiteY77" fmla="*/ 772373 h 1472460"/>
              <a:gd name="connsiteX78" fmla="*/ 1857375 w 2764033"/>
              <a:gd name="connsiteY78" fmla="*/ 715223 h 147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2764033" h="1472460">
                <a:moveTo>
                  <a:pt x="871537" y="158010"/>
                </a:moveTo>
                <a:cubicBezTo>
                  <a:pt x="866775" y="181823"/>
                  <a:pt x="857250" y="205164"/>
                  <a:pt x="857250" y="229448"/>
                </a:cubicBezTo>
                <a:cubicBezTo>
                  <a:pt x="857250" y="264400"/>
                  <a:pt x="888629" y="297992"/>
                  <a:pt x="914400" y="315173"/>
                </a:cubicBezTo>
                <a:cubicBezTo>
                  <a:pt x="926931" y="323527"/>
                  <a:pt x="942975" y="324698"/>
                  <a:pt x="957262" y="329460"/>
                </a:cubicBezTo>
                <a:cubicBezTo>
                  <a:pt x="976312" y="343748"/>
                  <a:pt x="995035" y="358482"/>
                  <a:pt x="1014412" y="372323"/>
                </a:cubicBezTo>
                <a:cubicBezTo>
                  <a:pt x="1132698" y="456813"/>
                  <a:pt x="1086113" y="399525"/>
                  <a:pt x="1357312" y="386610"/>
                </a:cubicBezTo>
                <a:cubicBezTo>
                  <a:pt x="1456713" y="346850"/>
                  <a:pt x="1404423" y="366144"/>
                  <a:pt x="1514475" y="329460"/>
                </a:cubicBezTo>
                <a:lnTo>
                  <a:pt x="1557337" y="315173"/>
                </a:lnTo>
                <a:cubicBezTo>
                  <a:pt x="1571625" y="300885"/>
                  <a:pt x="1582127" y="281346"/>
                  <a:pt x="1600200" y="272310"/>
                </a:cubicBezTo>
                <a:cubicBezTo>
                  <a:pt x="1663722" y="240549"/>
                  <a:pt x="1762721" y="236790"/>
                  <a:pt x="1828800" y="229448"/>
                </a:cubicBezTo>
                <a:cubicBezTo>
                  <a:pt x="1847850" y="219923"/>
                  <a:pt x="1866374" y="209263"/>
                  <a:pt x="1885950" y="200873"/>
                </a:cubicBezTo>
                <a:cubicBezTo>
                  <a:pt x="1932587" y="180885"/>
                  <a:pt x="1938578" y="191855"/>
                  <a:pt x="1985962" y="158010"/>
                </a:cubicBezTo>
                <a:cubicBezTo>
                  <a:pt x="2002404" y="146266"/>
                  <a:pt x="2012013" y="126356"/>
                  <a:pt x="2028825" y="115148"/>
                </a:cubicBezTo>
                <a:cubicBezTo>
                  <a:pt x="2047657" y="102594"/>
                  <a:pt x="2132816" y="88635"/>
                  <a:pt x="2143125" y="86573"/>
                </a:cubicBezTo>
                <a:cubicBezTo>
                  <a:pt x="2162175" y="77048"/>
                  <a:pt x="2180259" y="65277"/>
                  <a:pt x="2200275" y="57998"/>
                </a:cubicBezTo>
                <a:cubicBezTo>
                  <a:pt x="2264135" y="34776"/>
                  <a:pt x="2365691" y="14889"/>
                  <a:pt x="2428875" y="848"/>
                </a:cubicBezTo>
                <a:cubicBezTo>
                  <a:pt x="2476500" y="5610"/>
                  <a:pt x="2526344" y="0"/>
                  <a:pt x="2571750" y="15135"/>
                </a:cubicBezTo>
                <a:cubicBezTo>
                  <a:pt x="2588040" y="20565"/>
                  <a:pt x="2591224" y="43437"/>
                  <a:pt x="2600325" y="57998"/>
                </a:cubicBezTo>
                <a:cubicBezTo>
                  <a:pt x="2615043" y="81547"/>
                  <a:pt x="2630768" y="104597"/>
                  <a:pt x="2643187" y="129435"/>
                </a:cubicBezTo>
                <a:cubicBezTo>
                  <a:pt x="2649922" y="142906"/>
                  <a:pt x="2651542" y="158455"/>
                  <a:pt x="2657475" y="172298"/>
                </a:cubicBezTo>
                <a:cubicBezTo>
                  <a:pt x="2665865" y="191874"/>
                  <a:pt x="2676525" y="210398"/>
                  <a:pt x="2686050" y="229448"/>
                </a:cubicBezTo>
                <a:cubicBezTo>
                  <a:pt x="2721596" y="513823"/>
                  <a:pt x="2723360" y="482410"/>
                  <a:pt x="2686050" y="958110"/>
                </a:cubicBezTo>
                <a:cubicBezTo>
                  <a:pt x="2682868" y="998676"/>
                  <a:pt x="2660239" y="1035464"/>
                  <a:pt x="2643187" y="1072410"/>
                </a:cubicBezTo>
                <a:cubicBezTo>
                  <a:pt x="2602852" y="1159803"/>
                  <a:pt x="2561271" y="1182902"/>
                  <a:pt x="2486025" y="1258148"/>
                </a:cubicBezTo>
                <a:lnTo>
                  <a:pt x="2428875" y="1315298"/>
                </a:lnTo>
                <a:cubicBezTo>
                  <a:pt x="2414587" y="1329585"/>
                  <a:pt x="2405440" y="1352609"/>
                  <a:pt x="2386012" y="1358160"/>
                </a:cubicBezTo>
                <a:lnTo>
                  <a:pt x="2286000" y="1386735"/>
                </a:lnTo>
                <a:cubicBezTo>
                  <a:pt x="2271575" y="1391063"/>
                  <a:pt x="2256980" y="1395090"/>
                  <a:pt x="2243137" y="1401023"/>
                </a:cubicBezTo>
                <a:cubicBezTo>
                  <a:pt x="2223561" y="1409413"/>
                  <a:pt x="2206942" y="1425788"/>
                  <a:pt x="2185987" y="1429598"/>
                </a:cubicBezTo>
                <a:cubicBezTo>
                  <a:pt x="2101126" y="1445027"/>
                  <a:pt x="2014970" y="1454134"/>
                  <a:pt x="1928812" y="1458173"/>
                </a:cubicBezTo>
                <a:cubicBezTo>
                  <a:pt x="1709926" y="1468433"/>
                  <a:pt x="1490662" y="1467698"/>
                  <a:pt x="1271587" y="1472460"/>
                </a:cubicBezTo>
                <a:lnTo>
                  <a:pt x="500062" y="1458173"/>
                </a:lnTo>
                <a:cubicBezTo>
                  <a:pt x="480437" y="1457496"/>
                  <a:pt x="462212" y="1447504"/>
                  <a:pt x="442912" y="1443885"/>
                </a:cubicBezTo>
                <a:cubicBezTo>
                  <a:pt x="385966" y="1433208"/>
                  <a:pt x="328275" y="1426673"/>
                  <a:pt x="271462" y="1415310"/>
                </a:cubicBezTo>
                <a:cubicBezTo>
                  <a:pt x="113819" y="1383781"/>
                  <a:pt x="174663" y="1402093"/>
                  <a:pt x="85725" y="1372448"/>
                </a:cubicBezTo>
                <a:cubicBezTo>
                  <a:pt x="76200" y="1358160"/>
                  <a:pt x="68143" y="1342777"/>
                  <a:pt x="57150" y="1329585"/>
                </a:cubicBezTo>
                <a:cubicBezTo>
                  <a:pt x="44215" y="1314063"/>
                  <a:pt x="23323" y="1304795"/>
                  <a:pt x="14287" y="1286723"/>
                </a:cubicBezTo>
                <a:cubicBezTo>
                  <a:pt x="3427" y="1265003"/>
                  <a:pt x="4762" y="1239098"/>
                  <a:pt x="0" y="1215285"/>
                </a:cubicBezTo>
                <a:cubicBezTo>
                  <a:pt x="19050" y="1153373"/>
                  <a:pt x="24307" y="1085381"/>
                  <a:pt x="57150" y="1029548"/>
                </a:cubicBezTo>
                <a:cubicBezTo>
                  <a:pt x="74563" y="999947"/>
                  <a:pt x="116492" y="994384"/>
                  <a:pt x="142875" y="972398"/>
                </a:cubicBezTo>
                <a:cubicBezTo>
                  <a:pt x="173920" y="946527"/>
                  <a:pt x="189396" y="896474"/>
                  <a:pt x="228600" y="886673"/>
                </a:cubicBezTo>
                <a:cubicBezTo>
                  <a:pt x="247650" y="881910"/>
                  <a:pt x="267364" y="879280"/>
                  <a:pt x="285750" y="872385"/>
                </a:cubicBezTo>
                <a:cubicBezTo>
                  <a:pt x="305692" y="864907"/>
                  <a:pt x="322500" y="849930"/>
                  <a:pt x="342900" y="843810"/>
                </a:cubicBezTo>
                <a:cubicBezTo>
                  <a:pt x="370647" y="835486"/>
                  <a:pt x="400050" y="834285"/>
                  <a:pt x="428625" y="829523"/>
                </a:cubicBezTo>
                <a:cubicBezTo>
                  <a:pt x="512728" y="787471"/>
                  <a:pt x="638961" y="728920"/>
                  <a:pt x="714375" y="672360"/>
                </a:cubicBezTo>
                <a:cubicBezTo>
                  <a:pt x="852566" y="568718"/>
                  <a:pt x="705300" y="669754"/>
                  <a:pt x="814387" y="615210"/>
                </a:cubicBezTo>
                <a:cubicBezTo>
                  <a:pt x="925166" y="559820"/>
                  <a:pt x="792385" y="608256"/>
                  <a:pt x="900112" y="572348"/>
                </a:cubicBezTo>
                <a:cubicBezTo>
                  <a:pt x="914400" y="581873"/>
                  <a:pt x="935296" y="585564"/>
                  <a:pt x="942975" y="600923"/>
                </a:cubicBezTo>
                <a:cubicBezTo>
                  <a:pt x="960538" y="636049"/>
                  <a:pt x="971550" y="715223"/>
                  <a:pt x="971550" y="715223"/>
                </a:cubicBezTo>
                <a:cubicBezTo>
                  <a:pt x="962025" y="791423"/>
                  <a:pt x="977318" y="875137"/>
                  <a:pt x="942975" y="943823"/>
                </a:cubicBezTo>
                <a:cubicBezTo>
                  <a:pt x="919937" y="989899"/>
                  <a:pt x="857250" y="1000973"/>
                  <a:pt x="814387" y="1029548"/>
                </a:cubicBezTo>
                <a:lnTo>
                  <a:pt x="771525" y="1058123"/>
                </a:lnTo>
                <a:cubicBezTo>
                  <a:pt x="700579" y="1164540"/>
                  <a:pt x="791761" y="1033839"/>
                  <a:pt x="700087" y="1143848"/>
                </a:cubicBezTo>
                <a:cubicBezTo>
                  <a:pt x="689094" y="1157039"/>
                  <a:pt x="681037" y="1172423"/>
                  <a:pt x="671512" y="1186710"/>
                </a:cubicBezTo>
                <a:cubicBezTo>
                  <a:pt x="657225" y="1181948"/>
                  <a:pt x="628650" y="1187483"/>
                  <a:pt x="628650" y="1172423"/>
                </a:cubicBezTo>
                <a:cubicBezTo>
                  <a:pt x="628650" y="1045421"/>
                  <a:pt x="644524" y="1052831"/>
                  <a:pt x="714375" y="1029548"/>
                </a:cubicBezTo>
                <a:cubicBezTo>
                  <a:pt x="858559" y="1047570"/>
                  <a:pt x="792252" y="1031693"/>
                  <a:pt x="914400" y="1072410"/>
                </a:cubicBezTo>
                <a:cubicBezTo>
                  <a:pt x="928687" y="1077173"/>
                  <a:pt x="944731" y="1078344"/>
                  <a:pt x="957262" y="1086698"/>
                </a:cubicBezTo>
                <a:cubicBezTo>
                  <a:pt x="971550" y="1096223"/>
                  <a:pt x="983987" y="1109405"/>
                  <a:pt x="1000125" y="1115273"/>
                </a:cubicBezTo>
                <a:cubicBezTo>
                  <a:pt x="1086003" y="1146501"/>
                  <a:pt x="1152548" y="1148084"/>
                  <a:pt x="1243012" y="1158135"/>
                </a:cubicBezTo>
                <a:cubicBezTo>
                  <a:pt x="1257300" y="1162898"/>
                  <a:pt x="1271107" y="1169469"/>
                  <a:pt x="1285875" y="1172423"/>
                </a:cubicBezTo>
                <a:cubicBezTo>
                  <a:pt x="1508684" y="1216985"/>
                  <a:pt x="1726210" y="1169694"/>
                  <a:pt x="1957387" y="1158135"/>
                </a:cubicBezTo>
                <a:cubicBezTo>
                  <a:pt x="1985962" y="1129560"/>
                  <a:pt x="2006492" y="1089499"/>
                  <a:pt x="2043112" y="1072410"/>
                </a:cubicBezTo>
                <a:cubicBezTo>
                  <a:pt x="2152291" y="1021460"/>
                  <a:pt x="2274147" y="1002856"/>
                  <a:pt x="2386012" y="958110"/>
                </a:cubicBezTo>
                <a:cubicBezTo>
                  <a:pt x="2433637" y="939060"/>
                  <a:pt x="2481894" y="921519"/>
                  <a:pt x="2528887" y="900960"/>
                </a:cubicBezTo>
                <a:cubicBezTo>
                  <a:pt x="2558156" y="888155"/>
                  <a:pt x="2587659" y="875250"/>
                  <a:pt x="2614612" y="858098"/>
                </a:cubicBezTo>
                <a:cubicBezTo>
                  <a:pt x="2640340" y="841726"/>
                  <a:pt x="2662237" y="819998"/>
                  <a:pt x="2686050" y="800948"/>
                </a:cubicBezTo>
                <a:cubicBezTo>
                  <a:pt x="2741058" y="690932"/>
                  <a:pt x="2764033" y="668611"/>
                  <a:pt x="2700337" y="486623"/>
                </a:cubicBezTo>
                <a:cubicBezTo>
                  <a:pt x="2690387" y="458193"/>
                  <a:pt x="2614612" y="458048"/>
                  <a:pt x="2614612" y="458048"/>
                </a:cubicBezTo>
                <a:cubicBezTo>
                  <a:pt x="2118232" y="479022"/>
                  <a:pt x="1775527" y="297008"/>
                  <a:pt x="1471612" y="600923"/>
                </a:cubicBezTo>
                <a:cubicBezTo>
                  <a:pt x="1440012" y="632523"/>
                  <a:pt x="1420068" y="646863"/>
                  <a:pt x="1400175" y="686648"/>
                </a:cubicBezTo>
                <a:cubicBezTo>
                  <a:pt x="1393440" y="700118"/>
                  <a:pt x="1390650" y="715223"/>
                  <a:pt x="1385887" y="729510"/>
                </a:cubicBezTo>
                <a:cubicBezTo>
                  <a:pt x="1381125" y="758085"/>
                  <a:pt x="1377884" y="786956"/>
                  <a:pt x="1371600" y="815235"/>
                </a:cubicBezTo>
                <a:cubicBezTo>
                  <a:pt x="1368333" y="829937"/>
                  <a:pt x="1352549" y="843810"/>
                  <a:pt x="1357312" y="858098"/>
                </a:cubicBezTo>
                <a:cubicBezTo>
                  <a:pt x="1363702" y="877267"/>
                  <a:pt x="1385887" y="886673"/>
                  <a:pt x="1400175" y="900960"/>
                </a:cubicBezTo>
                <a:cubicBezTo>
                  <a:pt x="1466850" y="891435"/>
                  <a:pt x="1534293" y="886260"/>
                  <a:pt x="1600200" y="872385"/>
                </a:cubicBezTo>
                <a:cubicBezTo>
                  <a:pt x="1635335" y="864988"/>
                  <a:pt x="1685278" y="839587"/>
                  <a:pt x="1714500" y="815235"/>
                </a:cubicBezTo>
                <a:cubicBezTo>
                  <a:pt x="1730022" y="802300"/>
                  <a:pt x="1741198" y="784496"/>
                  <a:pt x="1757362" y="772373"/>
                </a:cubicBezTo>
                <a:cubicBezTo>
                  <a:pt x="1789594" y="748199"/>
                  <a:pt x="1822498" y="732661"/>
                  <a:pt x="1857375" y="71522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3000375" y="5207635"/>
            <a:ext cx="714375" cy="1078865"/>
          </a:xfrm>
          <a:custGeom>
            <a:avLst/>
            <a:gdLst>
              <a:gd name="connsiteX0" fmla="*/ 600075 w 714375"/>
              <a:gd name="connsiteY0" fmla="*/ 478790 h 1078865"/>
              <a:gd name="connsiteX1" fmla="*/ 642938 w 714375"/>
              <a:gd name="connsiteY1" fmla="*/ 550228 h 1078865"/>
              <a:gd name="connsiteX2" fmla="*/ 685800 w 714375"/>
              <a:gd name="connsiteY2" fmla="*/ 593090 h 1078865"/>
              <a:gd name="connsiteX3" fmla="*/ 714375 w 714375"/>
              <a:gd name="connsiteY3" fmla="*/ 678815 h 1078865"/>
              <a:gd name="connsiteX4" fmla="*/ 700088 w 714375"/>
              <a:gd name="connsiteY4" fmla="*/ 907415 h 1078865"/>
              <a:gd name="connsiteX5" fmla="*/ 685800 w 714375"/>
              <a:gd name="connsiteY5" fmla="*/ 964565 h 1078865"/>
              <a:gd name="connsiteX6" fmla="*/ 642938 w 714375"/>
              <a:gd name="connsiteY6" fmla="*/ 993140 h 1078865"/>
              <a:gd name="connsiteX7" fmla="*/ 557213 w 714375"/>
              <a:gd name="connsiteY7" fmla="*/ 1021715 h 1078865"/>
              <a:gd name="connsiteX8" fmla="*/ 514350 w 714375"/>
              <a:gd name="connsiteY8" fmla="*/ 1050290 h 1078865"/>
              <a:gd name="connsiteX9" fmla="*/ 400050 w 714375"/>
              <a:gd name="connsiteY9" fmla="*/ 1078865 h 1078865"/>
              <a:gd name="connsiteX10" fmla="*/ 228600 w 714375"/>
              <a:gd name="connsiteY10" fmla="*/ 1064578 h 1078865"/>
              <a:gd name="connsiteX11" fmla="*/ 142875 w 714375"/>
              <a:gd name="connsiteY11" fmla="*/ 1036003 h 1078865"/>
              <a:gd name="connsiteX12" fmla="*/ 100013 w 714375"/>
              <a:gd name="connsiteY12" fmla="*/ 1021715 h 1078865"/>
              <a:gd name="connsiteX13" fmla="*/ 71438 w 714375"/>
              <a:gd name="connsiteY13" fmla="*/ 978853 h 1078865"/>
              <a:gd name="connsiteX14" fmla="*/ 28575 w 714375"/>
              <a:gd name="connsiteY14" fmla="*/ 935990 h 1078865"/>
              <a:gd name="connsiteX15" fmla="*/ 0 w 714375"/>
              <a:gd name="connsiteY15" fmla="*/ 878840 h 1078865"/>
              <a:gd name="connsiteX16" fmla="*/ 14288 w 714375"/>
              <a:gd name="connsiteY16" fmla="*/ 607378 h 1078865"/>
              <a:gd name="connsiteX17" fmla="*/ 28575 w 714375"/>
              <a:gd name="connsiteY17" fmla="*/ 235903 h 1078865"/>
              <a:gd name="connsiteX18" fmla="*/ 85725 w 714375"/>
              <a:gd name="connsiteY18" fmla="*/ 107315 h 1078865"/>
              <a:gd name="connsiteX19" fmla="*/ 114300 w 714375"/>
              <a:gd name="connsiteY19" fmla="*/ 64453 h 1078865"/>
              <a:gd name="connsiteX20" fmla="*/ 171450 w 714375"/>
              <a:gd name="connsiteY20" fmla="*/ 50165 h 1078865"/>
              <a:gd name="connsiteX21" fmla="*/ 214313 w 714375"/>
              <a:gd name="connsiteY21" fmla="*/ 35878 h 1078865"/>
              <a:gd name="connsiteX22" fmla="*/ 314325 w 714375"/>
              <a:gd name="connsiteY22" fmla="*/ 7303 h 1078865"/>
              <a:gd name="connsiteX23" fmla="*/ 414338 w 714375"/>
              <a:gd name="connsiteY23" fmla="*/ 21590 h 1078865"/>
              <a:gd name="connsiteX24" fmla="*/ 500063 w 714375"/>
              <a:gd name="connsiteY24" fmla="*/ 78740 h 1078865"/>
              <a:gd name="connsiteX25" fmla="*/ 514350 w 714375"/>
              <a:gd name="connsiteY25" fmla="*/ 121603 h 1078865"/>
              <a:gd name="connsiteX26" fmla="*/ 557213 w 714375"/>
              <a:gd name="connsiteY26" fmla="*/ 178753 h 1078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4375" h="1078865">
                <a:moveTo>
                  <a:pt x="600075" y="478790"/>
                </a:moveTo>
                <a:cubicBezTo>
                  <a:pt x="614363" y="502603"/>
                  <a:pt x="626276" y="528012"/>
                  <a:pt x="642938" y="550228"/>
                </a:cubicBezTo>
                <a:cubicBezTo>
                  <a:pt x="655061" y="566392"/>
                  <a:pt x="675987" y="575427"/>
                  <a:pt x="685800" y="593090"/>
                </a:cubicBezTo>
                <a:cubicBezTo>
                  <a:pt x="700428" y="619420"/>
                  <a:pt x="714375" y="678815"/>
                  <a:pt x="714375" y="678815"/>
                </a:cubicBezTo>
                <a:cubicBezTo>
                  <a:pt x="709613" y="755015"/>
                  <a:pt x="707685" y="831445"/>
                  <a:pt x="700088" y="907415"/>
                </a:cubicBezTo>
                <a:cubicBezTo>
                  <a:pt x="698134" y="926954"/>
                  <a:pt x="696692" y="948227"/>
                  <a:pt x="685800" y="964565"/>
                </a:cubicBezTo>
                <a:cubicBezTo>
                  <a:pt x="676275" y="978852"/>
                  <a:pt x="658629" y="986166"/>
                  <a:pt x="642938" y="993140"/>
                </a:cubicBezTo>
                <a:cubicBezTo>
                  <a:pt x="615413" y="1005373"/>
                  <a:pt x="557213" y="1021715"/>
                  <a:pt x="557213" y="1021715"/>
                </a:cubicBezTo>
                <a:cubicBezTo>
                  <a:pt x="542925" y="1031240"/>
                  <a:pt x="529709" y="1042611"/>
                  <a:pt x="514350" y="1050290"/>
                </a:cubicBezTo>
                <a:cubicBezTo>
                  <a:pt x="485057" y="1064937"/>
                  <a:pt x="427228" y="1073430"/>
                  <a:pt x="400050" y="1078865"/>
                </a:cubicBezTo>
                <a:cubicBezTo>
                  <a:pt x="342900" y="1074103"/>
                  <a:pt x="285168" y="1074006"/>
                  <a:pt x="228600" y="1064578"/>
                </a:cubicBezTo>
                <a:cubicBezTo>
                  <a:pt x="198889" y="1059626"/>
                  <a:pt x="171450" y="1045528"/>
                  <a:pt x="142875" y="1036003"/>
                </a:cubicBezTo>
                <a:lnTo>
                  <a:pt x="100013" y="1021715"/>
                </a:lnTo>
                <a:cubicBezTo>
                  <a:pt x="90488" y="1007428"/>
                  <a:pt x="82431" y="992044"/>
                  <a:pt x="71438" y="978853"/>
                </a:cubicBezTo>
                <a:cubicBezTo>
                  <a:pt x="58503" y="963331"/>
                  <a:pt x="40319" y="952432"/>
                  <a:pt x="28575" y="935990"/>
                </a:cubicBezTo>
                <a:cubicBezTo>
                  <a:pt x="16195" y="918659"/>
                  <a:pt x="9525" y="897890"/>
                  <a:pt x="0" y="878840"/>
                </a:cubicBezTo>
                <a:cubicBezTo>
                  <a:pt x="4763" y="788353"/>
                  <a:pt x="10265" y="697901"/>
                  <a:pt x="14288" y="607378"/>
                </a:cubicBezTo>
                <a:cubicBezTo>
                  <a:pt x="19790" y="483584"/>
                  <a:pt x="20597" y="359562"/>
                  <a:pt x="28575" y="235903"/>
                </a:cubicBezTo>
                <a:cubicBezTo>
                  <a:pt x="33692" y="156589"/>
                  <a:pt x="41865" y="168720"/>
                  <a:pt x="85725" y="107315"/>
                </a:cubicBezTo>
                <a:cubicBezTo>
                  <a:pt x="95706" y="93342"/>
                  <a:pt x="100013" y="73978"/>
                  <a:pt x="114300" y="64453"/>
                </a:cubicBezTo>
                <a:cubicBezTo>
                  <a:pt x="130638" y="53561"/>
                  <a:pt x="152569" y="55559"/>
                  <a:pt x="171450" y="50165"/>
                </a:cubicBezTo>
                <a:cubicBezTo>
                  <a:pt x="185931" y="46028"/>
                  <a:pt x="199832" y="40015"/>
                  <a:pt x="214313" y="35878"/>
                </a:cubicBezTo>
                <a:cubicBezTo>
                  <a:pt x="339886" y="0"/>
                  <a:pt x="211563" y="41556"/>
                  <a:pt x="314325" y="7303"/>
                </a:cubicBezTo>
                <a:cubicBezTo>
                  <a:pt x="347663" y="12065"/>
                  <a:pt x="382907" y="9501"/>
                  <a:pt x="414338" y="21590"/>
                </a:cubicBezTo>
                <a:cubicBezTo>
                  <a:pt x="446392" y="33918"/>
                  <a:pt x="500063" y="78740"/>
                  <a:pt x="500063" y="78740"/>
                </a:cubicBezTo>
                <a:cubicBezTo>
                  <a:pt x="504825" y="93028"/>
                  <a:pt x="507615" y="108132"/>
                  <a:pt x="514350" y="121603"/>
                </a:cubicBezTo>
                <a:cubicBezTo>
                  <a:pt x="530505" y="153913"/>
                  <a:pt x="537120" y="158660"/>
                  <a:pt x="557213" y="17875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4418237" y="285750"/>
            <a:ext cx="3039838" cy="3543300"/>
          </a:xfrm>
          <a:custGeom>
            <a:avLst/>
            <a:gdLst>
              <a:gd name="connsiteX0" fmla="*/ 825276 w 3039838"/>
              <a:gd name="connsiteY0" fmla="*/ 3543300 h 3543300"/>
              <a:gd name="connsiteX1" fmla="*/ 853851 w 3039838"/>
              <a:gd name="connsiteY1" fmla="*/ 3386138 h 3543300"/>
              <a:gd name="connsiteX2" fmla="*/ 825276 w 3039838"/>
              <a:gd name="connsiteY2" fmla="*/ 3128963 h 3543300"/>
              <a:gd name="connsiteX3" fmla="*/ 796701 w 3039838"/>
              <a:gd name="connsiteY3" fmla="*/ 3071813 h 3543300"/>
              <a:gd name="connsiteX4" fmla="*/ 753838 w 3039838"/>
              <a:gd name="connsiteY4" fmla="*/ 3043238 h 3543300"/>
              <a:gd name="connsiteX5" fmla="*/ 610963 w 3039838"/>
              <a:gd name="connsiteY5" fmla="*/ 3000375 h 3543300"/>
              <a:gd name="connsiteX6" fmla="*/ 525238 w 3039838"/>
              <a:gd name="connsiteY6" fmla="*/ 2971800 h 3543300"/>
              <a:gd name="connsiteX7" fmla="*/ 482376 w 3039838"/>
              <a:gd name="connsiteY7" fmla="*/ 2957513 h 3543300"/>
              <a:gd name="connsiteX8" fmla="*/ 382363 w 3039838"/>
              <a:gd name="connsiteY8" fmla="*/ 2943225 h 3543300"/>
              <a:gd name="connsiteX9" fmla="*/ 310926 w 3039838"/>
              <a:gd name="connsiteY9" fmla="*/ 2928938 h 3543300"/>
              <a:gd name="connsiteX10" fmla="*/ 139476 w 3039838"/>
              <a:gd name="connsiteY10" fmla="*/ 2900363 h 3543300"/>
              <a:gd name="connsiteX11" fmla="*/ 68038 w 3039838"/>
              <a:gd name="connsiteY11" fmla="*/ 2871788 h 3543300"/>
              <a:gd name="connsiteX12" fmla="*/ 25176 w 3039838"/>
              <a:gd name="connsiteY12" fmla="*/ 2857500 h 3543300"/>
              <a:gd name="connsiteX13" fmla="*/ 82326 w 3039838"/>
              <a:gd name="connsiteY13" fmla="*/ 2571750 h 3543300"/>
              <a:gd name="connsiteX14" fmla="*/ 110901 w 3039838"/>
              <a:gd name="connsiteY14" fmla="*/ 2528888 h 3543300"/>
              <a:gd name="connsiteX15" fmla="*/ 210913 w 3039838"/>
              <a:gd name="connsiteY15" fmla="*/ 2400300 h 3543300"/>
              <a:gd name="connsiteX16" fmla="*/ 282351 w 3039838"/>
              <a:gd name="connsiteY16" fmla="*/ 2328863 h 3543300"/>
              <a:gd name="connsiteX17" fmla="*/ 339501 w 3039838"/>
              <a:gd name="connsiteY17" fmla="*/ 2243138 h 3543300"/>
              <a:gd name="connsiteX18" fmla="*/ 396651 w 3039838"/>
              <a:gd name="connsiteY18" fmla="*/ 2185988 h 3543300"/>
              <a:gd name="connsiteX19" fmla="*/ 482376 w 3039838"/>
              <a:gd name="connsiteY19" fmla="*/ 2071688 h 3543300"/>
              <a:gd name="connsiteX20" fmla="*/ 510951 w 3039838"/>
              <a:gd name="connsiteY20" fmla="*/ 2014538 h 3543300"/>
              <a:gd name="connsiteX21" fmla="*/ 568101 w 3039838"/>
              <a:gd name="connsiteY21" fmla="*/ 1914525 h 3543300"/>
              <a:gd name="connsiteX22" fmla="*/ 682401 w 3039838"/>
              <a:gd name="connsiteY22" fmla="*/ 1885950 h 3543300"/>
              <a:gd name="connsiteX23" fmla="*/ 782413 w 3039838"/>
              <a:gd name="connsiteY23" fmla="*/ 1843088 h 3543300"/>
              <a:gd name="connsiteX24" fmla="*/ 839563 w 3039838"/>
              <a:gd name="connsiteY24" fmla="*/ 1828800 h 3543300"/>
              <a:gd name="connsiteX25" fmla="*/ 896713 w 3039838"/>
              <a:gd name="connsiteY25" fmla="*/ 1800225 h 3543300"/>
              <a:gd name="connsiteX26" fmla="*/ 939576 w 3039838"/>
              <a:gd name="connsiteY26" fmla="*/ 1785938 h 3543300"/>
              <a:gd name="connsiteX27" fmla="*/ 1011013 w 3039838"/>
              <a:gd name="connsiteY27" fmla="*/ 1757363 h 3543300"/>
              <a:gd name="connsiteX28" fmla="*/ 1096738 w 3039838"/>
              <a:gd name="connsiteY28" fmla="*/ 1728788 h 3543300"/>
              <a:gd name="connsiteX29" fmla="*/ 1139601 w 3039838"/>
              <a:gd name="connsiteY29" fmla="*/ 1700213 h 3543300"/>
              <a:gd name="connsiteX30" fmla="*/ 1268188 w 3039838"/>
              <a:gd name="connsiteY30" fmla="*/ 1671638 h 3543300"/>
              <a:gd name="connsiteX31" fmla="*/ 1339626 w 3039838"/>
              <a:gd name="connsiteY31" fmla="*/ 1643063 h 3543300"/>
              <a:gd name="connsiteX32" fmla="*/ 1382488 w 3039838"/>
              <a:gd name="connsiteY32" fmla="*/ 1628775 h 3543300"/>
              <a:gd name="connsiteX33" fmla="*/ 1539651 w 3039838"/>
              <a:gd name="connsiteY33" fmla="*/ 1485900 h 3543300"/>
              <a:gd name="connsiteX34" fmla="*/ 1611088 w 3039838"/>
              <a:gd name="connsiteY34" fmla="*/ 1414463 h 3543300"/>
              <a:gd name="connsiteX35" fmla="*/ 1625376 w 3039838"/>
              <a:gd name="connsiteY35" fmla="*/ 1371600 h 3543300"/>
              <a:gd name="connsiteX36" fmla="*/ 1653951 w 3039838"/>
              <a:gd name="connsiteY36" fmla="*/ 1328738 h 3543300"/>
              <a:gd name="connsiteX37" fmla="*/ 1725388 w 3039838"/>
              <a:gd name="connsiteY37" fmla="*/ 1228725 h 3543300"/>
              <a:gd name="connsiteX38" fmla="*/ 1753963 w 3039838"/>
              <a:gd name="connsiteY38" fmla="*/ 1071563 h 3543300"/>
              <a:gd name="connsiteX39" fmla="*/ 1796826 w 3039838"/>
              <a:gd name="connsiteY39" fmla="*/ 657225 h 3543300"/>
              <a:gd name="connsiteX40" fmla="*/ 1839688 w 3039838"/>
              <a:gd name="connsiteY40" fmla="*/ 600075 h 3543300"/>
              <a:gd name="connsiteX41" fmla="*/ 1911126 w 3039838"/>
              <a:gd name="connsiteY41" fmla="*/ 557213 h 3543300"/>
              <a:gd name="connsiteX42" fmla="*/ 2011138 w 3039838"/>
              <a:gd name="connsiteY42" fmla="*/ 500063 h 3543300"/>
              <a:gd name="connsiteX43" fmla="*/ 2125438 w 3039838"/>
              <a:gd name="connsiteY43" fmla="*/ 471488 h 3543300"/>
              <a:gd name="connsiteX44" fmla="*/ 2225451 w 3039838"/>
              <a:gd name="connsiteY44" fmla="*/ 414338 h 3543300"/>
              <a:gd name="connsiteX45" fmla="*/ 2282601 w 3039838"/>
              <a:gd name="connsiteY45" fmla="*/ 385763 h 3543300"/>
              <a:gd name="connsiteX46" fmla="*/ 2325463 w 3039838"/>
              <a:gd name="connsiteY46" fmla="*/ 357188 h 3543300"/>
              <a:gd name="connsiteX47" fmla="*/ 2425476 w 3039838"/>
              <a:gd name="connsiteY47" fmla="*/ 328613 h 3543300"/>
              <a:gd name="connsiteX48" fmla="*/ 2539776 w 3039838"/>
              <a:gd name="connsiteY48" fmla="*/ 271463 h 3543300"/>
              <a:gd name="connsiteX49" fmla="*/ 2582638 w 3039838"/>
              <a:gd name="connsiteY49" fmla="*/ 242888 h 3543300"/>
              <a:gd name="connsiteX50" fmla="*/ 2654076 w 3039838"/>
              <a:gd name="connsiteY50" fmla="*/ 228600 h 3543300"/>
              <a:gd name="connsiteX51" fmla="*/ 2768376 w 3039838"/>
              <a:gd name="connsiteY51" fmla="*/ 171450 h 3543300"/>
              <a:gd name="connsiteX52" fmla="*/ 2925538 w 3039838"/>
              <a:gd name="connsiteY52" fmla="*/ 100013 h 3543300"/>
              <a:gd name="connsiteX53" fmla="*/ 2982688 w 3039838"/>
              <a:gd name="connsiteY53" fmla="*/ 57150 h 3543300"/>
              <a:gd name="connsiteX54" fmla="*/ 3025551 w 3039838"/>
              <a:gd name="connsiteY54" fmla="*/ 28575 h 3543300"/>
              <a:gd name="connsiteX55" fmla="*/ 3039838 w 3039838"/>
              <a:gd name="connsiteY55" fmla="*/ 0 h 3543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039838" h="3543300">
                <a:moveTo>
                  <a:pt x="825276" y="3543300"/>
                </a:moveTo>
                <a:cubicBezTo>
                  <a:pt x="834801" y="3490913"/>
                  <a:pt x="851805" y="3439345"/>
                  <a:pt x="853851" y="3386138"/>
                </a:cubicBezTo>
                <a:cubicBezTo>
                  <a:pt x="856555" y="3315829"/>
                  <a:pt x="858418" y="3206295"/>
                  <a:pt x="825276" y="3128963"/>
                </a:cubicBezTo>
                <a:cubicBezTo>
                  <a:pt x="816886" y="3109387"/>
                  <a:pt x="810336" y="3088175"/>
                  <a:pt x="796701" y="3071813"/>
                </a:cubicBezTo>
                <a:cubicBezTo>
                  <a:pt x="785708" y="3058621"/>
                  <a:pt x="769530" y="3050212"/>
                  <a:pt x="753838" y="3043238"/>
                </a:cubicBezTo>
                <a:cubicBezTo>
                  <a:pt x="683900" y="3012155"/>
                  <a:pt x="674898" y="3019556"/>
                  <a:pt x="610963" y="3000375"/>
                </a:cubicBezTo>
                <a:cubicBezTo>
                  <a:pt x="582113" y="2991720"/>
                  <a:pt x="553813" y="2981325"/>
                  <a:pt x="525238" y="2971800"/>
                </a:cubicBezTo>
                <a:cubicBezTo>
                  <a:pt x="510951" y="2967038"/>
                  <a:pt x="497285" y="2959643"/>
                  <a:pt x="482376" y="2957513"/>
                </a:cubicBezTo>
                <a:cubicBezTo>
                  <a:pt x="449038" y="2952750"/>
                  <a:pt x="415581" y="2948761"/>
                  <a:pt x="382363" y="2943225"/>
                </a:cubicBezTo>
                <a:cubicBezTo>
                  <a:pt x="358410" y="2939233"/>
                  <a:pt x="334879" y="2932930"/>
                  <a:pt x="310926" y="2928938"/>
                </a:cubicBezTo>
                <a:cubicBezTo>
                  <a:pt x="98265" y="2893495"/>
                  <a:pt x="307831" y="2934033"/>
                  <a:pt x="139476" y="2900363"/>
                </a:cubicBezTo>
                <a:cubicBezTo>
                  <a:pt x="115663" y="2890838"/>
                  <a:pt x="92052" y="2880793"/>
                  <a:pt x="68038" y="2871788"/>
                </a:cubicBezTo>
                <a:cubicBezTo>
                  <a:pt x="53937" y="2866500"/>
                  <a:pt x="26936" y="2872457"/>
                  <a:pt x="25176" y="2857500"/>
                </a:cubicBezTo>
                <a:cubicBezTo>
                  <a:pt x="0" y="2643507"/>
                  <a:pt x="6425" y="2678010"/>
                  <a:pt x="82326" y="2571750"/>
                </a:cubicBezTo>
                <a:cubicBezTo>
                  <a:pt x="92307" y="2557777"/>
                  <a:pt x="101376" y="2543175"/>
                  <a:pt x="110901" y="2528888"/>
                </a:cubicBezTo>
                <a:cubicBezTo>
                  <a:pt x="149937" y="2411774"/>
                  <a:pt x="82418" y="2593040"/>
                  <a:pt x="210913" y="2400300"/>
                </a:cubicBezTo>
                <a:cubicBezTo>
                  <a:pt x="249013" y="2343150"/>
                  <a:pt x="225201" y="2366963"/>
                  <a:pt x="282351" y="2328863"/>
                </a:cubicBezTo>
                <a:cubicBezTo>
                  <a:pt x="301401" y="2300288"/>
                  <a:pt x="315217" y="2267422"/>
                  <a:pt x="339501" y="2243138"/>
                </a:cubicBezTo>
                <a:cubicBezTo>
                  <a:pt x="358551" y="2224088"/>
                  <a:pt x="380111" y="2207254"/>
                  <a:pt x="396651" y="2185988"/>
                </a:cubicBezTo>
                <a:cubicBezTo>
                  <a:pt x="520914" y="2026220"/>
                  <a:pt x="368213" y="2185849"/>
                  <a:pt x="482376" y="2071688"/>
                </a:cubicBezTo>
                <a:cubicBezTo>
                  <a:pt x="491901" y="2052638"/>
                  <a:pt x="502561" y="2034115"/>
                  <a:pt x="510951" y="2014538"/>
                </a:cubicBezTo>
                <a:cubicBezTo>
                  <a:pt x="526440" y="1978397"/>
                  <a:pt x="526207" y="1937376"/>
                  <a:pt x="568101" y="1914525"/>
                </a:cubicBezTo>
                <a:cubicBezTo>
                  <a:pt x="602578" y="1895719"/>
                  <a:pt x="647275" y="1903513"/>
                  <a:pt x="682401" y="1885950"/>
                </a:cubicBezTo>
                <a:cubicBezTo>
                  <a:pt x="733204" y="1860548"/>
                  <a:pt x="733358" y="1857104"/>
                  <a:pt x="782413" y="1843088"/>
                </a:cubicBezTo>
                <a:cubicBezTo>
                  <a:pt x="801294" y="1837693"/>
                  <a:pt x="821177" y="1835695"/>
                  <a:pt x="839563" y="1828800"/>
                </a:cubicBezTo>
                <a:cubicBezTo>
                  <a:pt x="859505" y="1821322"/>
                  <a:pt x="877136" y="1808615"/>
                  <a:pt x="896713" y="1800225"/>
                </a:cubicBezTo>
                <a:cubicBezTo>
                  <a:pt x="910556" y="1794292"/>
                  <a:pt x="925474" y="1791226"/>
                  <a:pt x="939576" y="1785938"/>
                </a:cubicBezTo>
                <a:cubicBezTo>
                  <a:pt x="963590" y="1776933"/>
                  <a:pt x="986910" y="1766128"/>
                  <a:pt x="1011013" y="1757363"/>
                </a:cubicBezTo>
                <a:cubicBezTo>
                  <a:pt x="1039320" y="1747069"/>
                  <a:pt x="1069213" y="1741021"/>
                  <a:pt x="1096738" y="1728788"/>
                </a:cubicBezTo>
                <a:cubicBezTo>
                  <a:pt x="1112430" y="1721814"/>
                  <a:pt x="1123311" y="1705643"/>
                  <a:pt x="1139601" y="1700213"/>
                </a:cubicBezTo>
                <a:cubicBezTo>
                  <a:pt x="1181256" y="1686328"/>
                  <a:pt x="1225969" y="1683700"/>
                  <a:pt x="1268188" y="1671638"/>
                </a:cubicBezTo>
                <a:cubicBezTo>
                  <a:pt x="1292848" y="1664592"/>
                  <a:pt x="1315612" y="1652068"/>
                  <a:pt x="1339626" y="1643063"/>
                </a:cubicBezTo>
                <a:cubicBezTo>
                  <a:pt x="1353727" y="1637775"/>
                  <a:pt x="1368201" y="1633538"/>
                  <a:pt x="1382488" y="1628775"/>
                </a:cubicBezTo>
                <a:cubicBezTo>
                  <a:pt x="1438011" y="1587133"/>
                  <a:pt x="1500699" y="1544327"/>
                  <a:pt x="1539651" y="1485900"/>
                </a:cubicBezTo>
                <a:cubicBezTo>
                  <a:pt x="1577751" y="1428751"/>
                  <a:pt x="1553939" y="1452563"/>
                  <a:pt x="1611088" y="1414463"/>
                </a:cubicBezTo>
                <a:cubicBezTo>
                  <a:pt x="1615851" y="1400175"/>
                  <a:pt x="1618641" y="1385071"/>
                  <a:pt x="1625376" y="1371600"/>
                </a:cubicBezTo>
                <a:cubicBezTo>
                  <a:pt x="1633055" y="1356242"/>
                  <a:pt x="1643970" y="1342711"/>
                  <a:pt x="1653951" y="1328738"/>
                </a:cubicBezTo>
                <a:cubicBezTo>
                  <a:pt x="1742547" y="1204703"/>
                  <a:pt x="1658054" y="1329727"/>
                  <a:pt x="1725388" y="1228725"/>
                </a:cubicBezTo>
                <a:cubicBezTo>
                  <a:pt x="1740282" y="1169151"/>
                  <a:pt x="1749867" y="1139143"/>
                  <a:pt x="1753963" y="1071563"/>
                </a:cubicBezTo>
                <a:cubicBezTo>
                  <a:pt x="1773664" y="746499"/>
                  <a:pt x="1698856" y="794384"/>
                  <a:pt x="1796826" y="657225"/>
                </a:cubicBezTo>
                <a:cubicBezTo>
                  <a:pt x="1810667" y="637848"/>
                  <a:pt x="1821767" y="615756"/>
                  <a:pt x="1839688" y="600075"/>
                </a:cubicBezTo>
                <a:cubicBezTo>
                  <a:pt x="1860587" y="581788"/>
                  <a:pt x="1887577" y="571931"/>
                  <a:pt x="1911126" y="557213"/>
                </a:cubicBezTo>
                <a:cubicBezTo>
                  <a:pt x="1946962" y="534816"/>
                  <a:pt x="1969325" y="514001"/>
                  <a:pt x="2011138" y="500063"/>
                </a:cubicBezTo>
                <a:cubicBezTo>
                  <a:pt x="2048395" y="487644"/>
                  <a:pt x="2088181" y="483907"/>
                  <a:pt x="2125438" y="471488"/>
                </a:cubicBezTo>
                <a:cubicBezTo>
                  <a:pt x="2177247" y="454218"/>
                  <a:pt x="2181555" y="439421"/>
                  <a:pt x="2225451" y="414338"/>
                </a:cubicBezTo>
                <a:cubicBezTo>
                  <a:pt x="2243943" y="403771"/>
                  <a:pt x="2264109" y="396330"/>
                  <a:pt x="2282601" y="385763"/>
                </a:cubicBezTo>
                <a:cubicBezTo>
                  <a:pt x="2297510" y="377244"/>
                  <a:pt x="2309680" y="363952"/>
                  <a:pt x="2325463" y="357188"/>
                </a:cubicBezTo>
                <a:cubicBezTo>
                  <a:pt x="2516445" y="275337"/>
                  <a:pt x="2272546" y="398126"/>
                  <a:pt x="2425476" y="328613"/>
                </a:cubicBezTo>
                <a:cubicBezTo>
                  <a:pt x="2464255" y="310986"/>
                  <a:pt x="2504333" y="295092"/>
                  <a:pt x="2539776" y="271463"/>
                </a:cubicBezTo>
                <a:cubicBezTo>
                  <a:pt x="2554063" y="261938"/>
                  <a:pt x="2566560" y="248917"/>
                  <a:pt x="2582638" y="242888"/>
                </a:cubicBezTo>
                <a:cubicBezTo>
                  <a:pt x="2605376" y="234361"/>
                  <a:pt x="2630517" y="234490"/>
                  <a:pt x="2654076" y="228600"/>
                </a:cubicBezTo>
                <a:cubicBezTo>
                  <a:pt x="2718515" y="212490"/>
                  <a:pt x="2692817" y="209230"/>
                  <a:pt x="2768376" y="171450"/>
                </a:cubicBezTo>
                <a:cubicBezTo>
                  <a:pt x="2861992" y="124642"/>
                  <a:pt x="2768512" y="217784"/>
                  <a:pt x="2925538" y="100013"/>
                </a:cubicBezTo>
                <a:cubicBezTo>
                  <a:pt x="2944588" y="85725"/>
                  <a:pt x="2963311" y="70991"/>
                  <a:pt x="2982688" y="57150"/>
                </a:cubicBezTo>
                <a:cubicBezTo>
                  <a:pt x="2996661" y="47169"/>
                  <a:pt x="3013409" y="40717"/>
                  <a:pt x="3025551" y="28575"/>
                </a:cubicBezTo>
                <a:cubicBezTo>
                  <a:pt x="3033081" y="21045"/>
                  <a:pt x="3035076" y="9525"/>
                  <a:pt x="3039838" y="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1628775" y="3028950"/>
            <a:ext cx="2643188" cy="1614488"/>
          </a:xfrm>
          <a:custGeom>
            <a:avLst/>
            <a:gdLst>
              <a:gd name="connsiteX0" fmla="*/ 71438 w 2643188"/>
              <a:gd name="connsiteY0" fmla="*/ 1614488 h 1614488"/>
              <a:gd name="connsiteX1" fmla="*/ 57150 w 2643188"/>
              <a:gd name="connsiteY1" fmla="*/ 1528763 h 1614488"/>
              <a:gd name="connsiteX2" fmla="*/ 42863 w 2643188"/>
              <a:gd name="connsiteY2" fmla="*/ 1357313 h 1614488"/>
              <a:gd name="connsiteX3" fmla="*/ 28575 w 2643188"/>
              <a:gd name="connsiteY3" fmla="*/ 1314450 h 1614488"/>
              <a:gd name="connsiteX4" fmla="*/ 0 w 2643188"/>
              <a:gd name="connsiteY4" fmla="*/ 1157288 h 1614488"/>
              <a:gd name="connsiteX5" fmla="*/ 14288 w 2643188"/>
              <a:gd name="connsiteY5" fmla="*/ 942975 h 1614488"/>
              <a:gd name="connsiteX6" fmla="*/ 57150 w 2643188"/>
              <a:gd name="connsiteY6" fmla="*/ 785813 h 1614488"/>
              <a:gd name="connsiteX7" fmla="*/ 71438 w 2643188"/>
              <a:gd name="connsiteY7" fmla="*/ 742950 h 1614488"/>
              <a:gd name="connsiteX8" fmla="*/ 128588 w 2643188"/>
              <a:gd name="connsiteY8" fmla="*/ 657225 h 1614488"/>
              <a:gd name="connsiteX9" fmla="*/ 171450 w 2643188"/>
              <a:gd name="connsiteY9" fmla="*/ 600075 h 1614488"/>
              <a:gd name="connsiteX10" fmla="*/ 214313 w 2643188"/>
              <a:gd name="connsiteY10" fmla="*/ 571500 h 1614488"/>
              <a:gd name="connsiteX11" fmla="*/ 314325 w 2643188"/>
              <a:gd name="connsiteY11" fmla="*/ 400050 h 1614488"/>
              <a:gd name="connsiteX12" fmla="*/ 457200 w 2643188"/>
              <a:gd name="connsiteY12" fmla="*/ 242888 h 1614488"/>
              <a:gd name="connsiteX13" fmla="*/ 557213 w 2643188"/>
              <a:gd name="connsiteY13" fmla="*/ 157163 h 1614488"/>
              <a:gd name="connsiteX14" fmla="*/ 614363 w 2643188"/>
              <a:gd name="connsiteY14" fmla="*/ 142875 h 1614488"/>
              <a:gd name="connsiteX15" fmla="*/ 742950 w 2643188"/>
              <a:gd name="connsiteY15" fmla="*/ 85725 h 1614488"/>
              <a:gd name="connsiteX16" fmla="*/ 785813 w 2643188"/>
              <a:gd name="connsiteY16" fmla="*/ 71438 h 1614488"/>
              <a:gd name="connsiteX17" fmla="*/ 828675 w 2643188"/>
              <a:gd name="connsiteY17" fmla="*/ 57150 h 1614488"/>
              <a:gd name="connsiteX18" fmla="*/ 942975 w 2643188"/>
              <a:gd name="connsiteY18" fmla="*/ 28575 h 1614488"/>
              <a:gd name="connsiteX19" fmla="*/ 1057275 w 2643188"/>
              <a:gd name="connsiteY19" fmla="*/ 0 h 1614488"/>
              <a:gd name="connsiteX20" fmla="*/ 2514600 w 2643188"/>
              <a:gd name="connsiteY20" fmla="*/ 14288 h 1614488"/>
              <a:gd name="connsiteX21" fmla="*/ 2600325 w 2643188"/>
              <a:gd name="connsiteY21" fmla="*/ 42863 h 1614488"/>
              <a:gd name="connsiteX22" fmla="*/ 2643188 w 2643188"/>
              <a:gd name="connsiteY22" fmla="*/ 57150 h 161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643188" h="1614488">
                <a:moveTo>
                  <a:pt x="71438" y="1614488"/>
                </a:moveTo>
                <a:cubicBezTo>
                  <a:pt x="66675" y="1585913"/>
                  <a:pt x="60349" y="1557555"/>
                  <a:pt x="57150" y="1528763"/>
                </a:cubicBezTo>
                <a:cubicBezTo>
                  <a:pt x="50817" y="1471766"/>
                  <a:pt x="50442" y="1414158"/>
                  <a:pt x="42863" y="1357313"/>
                </a:cubicBezTo>
                <a:cubicBezTo>
                  <a:pt x="40873" y="1342385"/>
                  <a:pt x="31731" y="1329176"/>
                  <a:pt x="28575" y="1314450"/>
                </a:cubicBezTo>
                <a:cubicBezTo>
                  <a:pt x="17418" y="1262386"/>
                  <a:pt x="9525" y="1209675"/>
                  <a:pt x="0" y="1157288"/>
                </a:cubicBezTo>
                <a:cubicBezTo>
                  <a:pt x="4763" y="1085850"/>
                  <a:pt x="7164" y="1014216"/>
                  <a:pt x="14288" y="942975"/>
                </a:cubicBezTo>
                <a:cubicBezTo>
                  <a:pt x="20058" y="885274"/>
                  <a:pt x="38787" y="840903"/>
                  <a:pt x="57150" y="785813"/>
                </a:cubicBezTo>
                <a:cubicBezTo>
                  <a:pt x="61913" y="771525"/>
                  <a:pt x="63084" y="755481"/>
                  <a:pt x="71438" y="742950"/>
                </a:cubicBezTo>
                <a:cubicBezTo>
                  <a:pt x="90488" y="714375"/>
                  <a:pt x="107982" y="684699"/>
                  <a:pt x="128588" y="657225"/>
                </a:cubicBezTo>
                <a:cubicBezTo>
                  <a:pt x="142875" y="638175"/>
                  <a:pt x="154612" y="616913"/>
                  <a:pt x="171450" y="600075"/>
                </a:cubicBezTo>
                <a:cubicBezTo>
                  <a:pt x="183592" y="587933"/>
                  <a:pt x="200025" y="581025"/>
                  <a:pt x="214313" y="571500"/>
                </a:cubicBezTo>
                <a:cubicBezTo>
                  <a:pt x="239654" y="470132"/>
                  <a:pt x="218022" y="525243"/>
                  <a:pt x="314325" y="400050"/>
                </a:cubicBezTo>
                <a:cubicBezTo>
                  <a:pt x="382986" y="310791"/>
                  <a:pt x="368112" y="331976"/>
                  <a:pt x="457200" y="242888"/>
                </a:cubicBezTo>
                <a:cubicBezTo>
                  <a:pt x="485797" y="214291"/>
                  <a:pt x="520554" y="175492"/>
                  <a:pt x="557213" y="157163"/>
                </a:cubicBezTo>
                <a:cubicBezTo>
                  <a:pt x="574776" y="148381"/>
                  <a:pt x="595313" y="147638"/>
                  <a:pt x="614363" y="142875"/>
                </a:cubicBezTo>
                <a:cubicBezTo>
                  <a:pt x="682286" y="97593"/>
                  <a:pt x="640936" y="119729"/>
                  <a:pt x="742950" y="85725"/>
                </a:cubicBezTo>
                <a:lnTo>
                  <a:pt x="785813" y="71438"/>
                </a:lnTo>
                <a:cubicBezTo>
                  <a:pt x="800100" y="66676"/>
                  <a:pt x="814064" y="60803"/>
                  <a:pt x="828675" y="57150"/>
                </a:cubicBezTo>
                <a:lnTo>
                  <a:pt x="942975" y="28575"/>
                </a:lnTo>
                <a:lnTo>
                  <a:pt x="1057275" y="0"/>
                </a:lnTo>
                <a:lnTo>
                  <a:pt x="2514600" y="14288"/>
                </a:lnTo>
                <a:cubicBezTo>
                  <a:pt x="2544709" y="15124"/>
                  <a:pt x="2571750" y="33338"/>
                  <a:pt x="2600325" y="42863"/>
                </a:cubicBezTo>
                <a:lnTo>
                  <a:pt x="2643188" y="57150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1826731" y="4014788"/>
            <a:ext cx="1320653" cy="442912"/>
          </a:xfrm>
          <a:custGeom>
            <a:avLst/>
            <a:gdLst>
              <a:gd name="connsiteX0" fmla="*/ 1116494 w 1320653"/>
              <a:gd name="connsiteY0" fmla="*/ 0 h 442912"/>
              <a:gd name="connsiteX1" fmla="*/ 1159357 w 1320653"/>
              <a:gd name="connsiteY1" fmla="*/ 357187 h 442912"/>
              <a:gd name="connsiteX2" fmla="*/ 1173644 w 1320653"/>
              <a:gd name="connsiteY2" fmla="*/ 414337 h 442912"/>
              <a:gd name="connsiteX3" fmla="*/ 1216507 w 1320653"/>
              <a:gd name="connsiteY3" fmla="*/ 442912 h 442912"/>
              <a:gd name="connsiteX4" fmla="*/ 1245082 w 1320653"/>
              <a:gd name="connsiteY4" fmla="*/ 285750 h 442912"/>
              <a:gd name="connsiteX5" fmla="*/ 1130782 w 1320653"/>
              <a:gd name="connsiteY5" fmla="*/ 271462 h 442912"/>
              <a:gd name="connsiteX6" fmla="*/ 959332 w 1320653"/>
              <a:gd name="connsiteY6" fmla="*/ 214312 h 442912"/>
              <a:gd name="connsiteX7" fmla="*/ 759307 w 1320653"/>
              <a:gd name="connsiteY7" fmla="*/ 200025 h 442912"/>
              <a:gd name="connsiteX8" fmla="*/ 716444 w 1320653"/>
              <a:gd name="connsiteY8" fmla="*/ 185737 h 442912"/>
              <a:gd name="connsiteX9" fmla="*/ 573569 w 1320653"/>
              <a:gd name="connsiteY9" fmla="*/ 157162 h 442912"/>
              <a:gd name="connsiteX10" fmla="*/ 344969 w 1320653"/>
              <a:gd name="connsiteY10" fmla="*/ 171450 h 442912"/>
              <a:gd name="connsiteX11" fmla="*/ 259244 w 1320653"/>
              <a:gd name="connsiteY11" fmla="*/ 228600 h 442912"/>
              <a:gd name="connsiteX12" fmla="*/ 159232 w 1320653"/>
              <a:gd name="connsiteY12" fmla="*/ 285750 h 442912"/>
              <a:gd name="connsiteX13" fmla="*/ 44932 w 1320653"/>
              <a:gd name="connsiteY13" fmla="*/ 271462 h 442912"/>
              <a:gd name="connsiteX14" fmla="*/ 30644 w 1320653"/>
              <a:gd name="connsiteY14" fmla="*/ 228600 h 442912"/>
              <a:gd name="connsiteX15" fmla="*/ 2069 w 1320653"/>
              <a:gd name="connsiteY15" fmla="*/ 185737 h 442912"/>
              <a:gd name="connsiteX16" fmla="*/ 16357 w 1320653"/>
              <a:gd name="connsiteY16" fmla="*/ 42862 h 442912"/>
              <a:gd name="connsiteX17" fmla="*/ 59219 w 1320653"/>
              <a:gd name="connsiteY17" fmla="*/ 28575 h 442912"/>
              <a:gd name="connsiteX18" fmla="*/ 173519 w 1320653"/>
              <a:gd name="connsiteY18" fmla="*/ 42862 h 442912"/>
              <a:gd name="connsiteX19" fmla="*/ 173519 w 1320653"/>
              <a:gd name="connsiteY19" fmla="*/ 114300 h 442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20653" h="442912">
                <a:moveTo>
                  <a:pt x="1116494" y="0"/>
                </a:moveTo>
                <a:cubicBezTo>
                  <a:pt x="1131987" y="232379"/>
                  <a:pt x="1118115" y="164724"/>
                  <a:pt x="1159357" y="357187"/>
                </a:cubicBezTo>
                <a:cubicBezTo>
                  <a:pt x="1163471" y="376387"/>
                  <a:pt x="1162752" y="397999"/>
                  <a:pt x="1173644" y="414337"/>
                </a:cubicBezTo>
                <a:cubicBezTo>
                  <a:pt x="1183169" y="428625"/>
                  <a:pt x="1202219" y="433387"/>
                  <a:pt x="1216507" y="442912"/>
                </a:cubicBezTo>
                <a:cubicBezTo>
                  <a:pt x="1255589" y="403830"/>
                  <a:pt x="1320653" y="361321"/>
                  <a:pt x="1245082" y="285750"/>
                </a:cubicBezTo>
                <a:cubicBezTo>
                  <a:pt x="1217932" y="258599"/>
                  <a:pt x="1168882" y="276225"/>
                  <a:pt x="1130782" y="271462"/>
                </a:cubicBezTo>
                <a:cubicBezTo>
                  <a:pt x="1078388" y="250505"/>
                  <a:pt x="1014740" y="222227"/>
                  <a:pt x="959332" y="214312"/>
                </a:cubicBezTo>
                <a:cubicBezTo>
                  <a:pt x="893159" y="204859"/>
                  <a:pt x="825982" y="204787"/>
                  <a:pt x="759307" y="200025"/>
                </a:cubicBezTo>
                <a:cubicBezTo>
                  <a:pt x="745019" y="195262"/>
                  <a:pt x="731119" y="189124"/>
                  <a:pt x="716444" y="185737"/>
                </a:cubicBezTo>
                <a:cubicBezTo>
                  <a:pt x="669120" y="174816"/>
                  <a:pt x="573569" y="157162"/>
                  <a:pt x="573569" y="157162"/>
                </a:cubicBezTo>
                <a:cubicBezTo>
                  <a:pt x="497369" y="161925"/>
                  <a:pt x="419419" y="154529"/>
                  <a:pt x="344969" y="171450"/>
                </a:cubicBezTo>
                <a:cubicBezTo>
                  <a:pt x="311480" y="179061"/>
                  <a:pt x="289961" y="213241"/>
                  <a:pt x="259244" y="228600"/>
                </a:cubicBezTo>
                <a:cubicBezTo>
                  <a:pt x="186736" y="264854"/>
                  <a:pt x="219815" y="245361"/>
                  <a:pt x="159232" y="285750"/>
                </a:cubicBezTo>
                <a:cubicBezTo>
                  <a:pt x="121132" y="280987"/>
                  <a:pt x="80019" y="287056"/>
                  <a:pt x="44932" y="271462"/>
                </a:cubicBezTo>
                <a:cubicBezTo>
                  <a:pt x="31170" y="265345"/>
                  <a:pt x="37379" y="242070"/>
                  <a:pt x="30644" y="228600"/>
                </a:cubicBezTo>
                <a:cubicBezTo>
                  <a:pt x="22965" y="213241"/>
                  <a:pt x="11594" y="200025"/>
                  <a:pt x="2069" y="185737"/>
                </a:cubicBezTo>
                <a:cubicBezTo>
                  <a:pt x="6832" y="138112"/>
                  <a:pt x="0" y="87843"/>
                  <a:pt x="16357" y="42862"/>
                </a:cubicBezTo>
                <a:cubicBezTo>
                  <a:pt x="21504" y="28709"/>
                  <a:pt x="44159" y="28575"/>
                  <a:pt x="59219" y="28575"/>
                </a:cubicBezTo>
                <a:cubicBezTo>
                  <a:pt x="97615" y="28575"/>
                  <a:pt x="142802" y="19824"/>
                  <a:pt x="173519" y="42862"/>
                </a:cubicBezTo>
                <a:cubicBezTo>
                  <a:pt x="192569" y="57150"/>
                  <a:pt x="173519" y="90487"/>
                  <a:pt x="173519" y="11430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457200" y="2971800"/>
            <a:ext cx="1818090" cy="3692876"/>
          </a:xfrm>
          <a:custGeom>
            <a:avLst/>
            <a:gdLst>
              <a:gd name="connsiteX0" fmla="*/ 714375 w 1818090"/>
              <a:gd name="connsiteY0" fmla="*/ 0 h 3692876"/>
              <a:gd name="connsiteX1" fmla="*/ 742950 w 1818090"/>
              <a:gd name="connsiteY1" fmla="*/ 71438 h 3692876"/>
              <a:gd name="connsiteX2" fmla="*/ 785813 w 1818090"/>
              <a:gd name="connsiteY2" fmla="*/ 100013 h 3692876"/>
              <a:gd name="connsiteX3" fmla="*/ 814388 w 1818090"/>
              <a:gd name="connsiteY3" fmla="*/ 185738 h 3692876"/>
              <a:gd name="connsiteX4" fmla="*/ 785813 w 1818090"/>
              <a:gd name="connsiteY4" fmla="*/ 400050 h 3692876"/>
              <a:gd name="connsiteX5" fmla="*/ 742950 w 1818090"/>
              <a:gd name="connsiteY5" fmla="*/ 514350 h 3692876"/>
              <a:gd name="connsiteX6" fmla="*/ 714375 w 1818090"/>
              <a:gd name="connsiteY6" fmla="*/ 628650 h 3692876"/>
              <a:gd name="connsiteX7" fmla="*/ 700088 w 1818090"/>
              <a:gd name="connsiteY7" fmla="*/ 671513 h 3692876"/>
              <a:gd name="connsiteX8" fmla="*/ 685800 w 1818090"/>
              <a:gd name="connsiteY8" fmla="*/ 914400 h 3692876"/>
              <a:gd name="connsiteX9" fmla="*/ 614363 w 1818090"/>
              <a:gd name="connsiteY9" fmla="*/ 1100138 h 3692876"/>
              <a:gd name="connsiteX10" fmla="*/ 542925 w 1818090"/>
              <a:gd name="connsiteY10" fmla="*/ 1228725 h 3692876"/>
              <a:gd name="connsiteX11" fmla="*/ 514350 w 1818090"/>
              <a:gd name="connsiteY11" fmla="*/ 1271588 h 3692876"/>
              <a:gd name="connsiteX12" fmla="*/ 442913 w 1818090"/>
              <a:gd name="connsiteY12" fmla="*/ 1314450 h 3692876"/>
              <a:gd name="connsiteX13" fmla="*/ 342900 w 1818090"/>
              <a:gd name="connsiteY13" fmla="*/ 1357313 h 3692876"/>
              <a:gd name="connsiteX14" fmla="*/ 300038 w 1818090"/>
              <a:gd name="connsiteY14" fmla="*/ 1385888 h 3692876"/>
              <a:gd name="connsiteX15" fmla="*/ 185738 w 1818090"/>
              <a:gd name="connsiteY15" fmla="*/ 1414463 h 3692876"/>
              <a:gd name="connsiteX16" fmla="*/ 142875 w 1818090"/>
              <a:gd name="connsiteY16" fmla="*/ 1428750 h 3692876"/>
              <a:gd name="connsiteX17" fmla="*/ 71438 w 1818090"/>
              <a:gd name="connsiteY17" fmla="*/ 1514475 h 3692876"/>
              <a:gd name="connsiteX18" fmla="*/ 57150 w 1818090"/>
              <a:gd name="connsiteY18" fmla="*/ 1557338 h 3692876"/>
              <a:gd name="connsiteX19" fmla="*/ 28575 w 1818090"/>
              <a:gd name="connsiteY19" fmla="*/ 1600200 h 3692876"/>
              <a:gd name="connsiteX20" fmla="*/ 0 w 1818090"/>
              <a:gd name="connsiteY20" fmla="*/ 1657350 h 3692876"/>
              <a:gd name="connsiteX21" fmla="*/ 14288 w 1818090"/>
              <a:gd name="connsiteY21" fmla="*/ 1957388 h 3692876"/>
              <a:gd name="connsiteX22" fmla="*/ 28575 w 1818090"/>
              <a:gd name="connsiteY22" fmla="*/ 2000250 h 3692876"/>
              <a:gd name="connsiteX23" fmla="*/ 57150 w 1818090"/>
              <a:gd name="connsiteY23" fmla="*/ 2043113 h 3692876"/>
              <a:gd name="connsiteX24" fmla="*/ 100013 w 1818090"/>
              <a:gd name="connsiteY24" fmla="*/ 2071688 h 3692876"/>
              <a:gd name="connsiteX25" fmla="*/ 185738 w 1818090"/>
              <a:gd name="connsiteY25" fmla="*/ 2157413 h 3692876"/>
              <a:gd name="connsiteX26" fmla="*/ 271463 w 1818090"/>
              <a:gd name="connsiteY26" fmla="*/ 2214563 h 3692876"/>
              <a:gd name="connsiteX27" fmla="*/ 385763 w 1818090"/>
              <a:gd name="connsiteY27" fmla="*/ 2243138 h 3692876"/>
              <a:gd name="connsiteX28" fmla="*/ 428625 w 1818090"/>
              <a:gd name="connsiteY28" fmla="*/ 2257425 h 3692876"/>
              <a:gd name="connsiteX29" fmla="*/ 514350 w 1818090"/>
              <a:gd name="connsiteY29" fmla="*/ 2271713 h 3692876"/>
              <a:gd name="connsiteX30" fmla="*/ 614363 w 1818090"/>
              <a:gd name="connsiteY30" fmla="*/ 2343150 h 3692876"/>
              <a:gd name="connsiteX31" fmla="*/ 700088 w 1818090"/>
              <a:gd name="connsiteY31" fmla="*/ 2400300 h 3692876"/>
              <a:gd name="connsiteX32" fmla="*/ 742950 w 1818090"/>
              <a:gd name="connsiteY32" fmla="*/ 2428875 h 3692876"/>
              <a:gd name="connsiteX33" fmla="*/ 785813 w 1818090"/>
              <a:gd name="connsiteY33" fmla="*/ 2471738 h 3692876"/>
              <a:gd name="connsiteX34" fmla="*/ 814388 w 1818090"/>
              <a:gd name="connsiteY34" fmla="*/ 2557463 h 3692876"/>
              <a:gd name="connsiteX35" fmla="*/ 828675 w 1818090"/>
              <a:gd name="connsiteY35" fmla="*/ 2614613 h 3692876"/>
              <a:gd name="connsiteX36" fmla="*/ 857250 w 1818090"/>
              <a:gd name="connsiteY36" fmla="*/ 2657475 h 3692876"/>
              <a:gd name="connsiteX37" fmla="*/ 871538 w 1818090"/>
              <a:gd name="connsiteY37" fmla="*/ 2714625 h 3692876"/>
              <a:gd name="connsiteX38" fmla="*/ 900113 w 1818090"/>
              <a:gd name="connsiteY38" fmla="*/ 2886075 h 3692876"/>
              <a:gd name="connsiteX39" fmla="*/ 928688 w 1818090"/>
              <a:gd name="connsiteY39" fmla="*/ 2971800 h 3692876"/>
              <a:gd name="connsiteX40" fmla="*/ 985838 w 1818090"/>
              <a:gd name="connsiteY40" fmla="*/ 3057525 h 3692876"/>
              <a:gd name="connsiteX41" fmla="*/ 1028700 w 1818090"/>
              <a:gd name="connsiteY41" fmla="*/ 3143250 h 3692876"/>
              <a:gd name="connsiteX42" fmla="*/ 1085850 w 1818090"/>
              <a:gd name="connsiteY42" fmla="*/ 3328988 h 3692876"/>
              <a:gd name="connsiteX43" fmla="*/ 1114425 w 1818090"/>
              <a:gd name="connsiteY43" fmla="*/ 3414713 h 3692876"/>
              <a:gd name="connsiteX44" fmla="*/ 1143000 w 1818090"/>
              <a:gd name="connsiteY44" fmla="*/ 3457575 h 3692876"/>
              <a:gd name="connsiteX45" fmla="*/ 1200150 w 1818090"/>
              <a:gd name="connsiteY45" fmla="*/ 3557588 h 3692876"/>
              <a:gd name="connsiteX46" fmla="*/ 1243013 w 1818090"/>
              <a:gd name="connsiteY46" fmla="*/ 3571875 h 3692876"/>
              <a:gd name="connsiteX47" fmla="*/ 1328738 w 1818090"/>
              <a:gd name="connsiteY47" fmla="*/ 3629025 h 3692876"/>
              <a:gd name="connsiteX48" fmla="*/ 1514475 w 1818090"/>
              <a:gd name="connsiteY48" fmla="*/ 3686175 h 3692876"/>
              <a:gd name="connsiteX49" fmla="*/ 1785938 w 1818090"/>
              <a:gd name="connsiteY49" fmla="*/ 3671888 h 3692876"/>
              <a:gd name="connsiteX50" fmla="*/ 1814513 w 1818090"/>
              <a:gd name="connsiteY50" fmla="*/ 3614738 h 3692876"/>
              <a:gd name="connsiteX51" fmla="*/ 1800225 w 1818090"/>
              <a:gd name="connsiteY51" fmla="*/ 3443288 h 3692876"/>
              <a:gd name="connsiteX52" fmla="*/ 1757363 w 1818090"/>
              <a:gd name="connsiteY52" fmla="*/ 3414713 h 3692876"/>
              <a:gd name="connsiteX53" fmla="*/ 1614488 w 1818090"/>
              <a:gd name="connsiteY53" fmla="*/ 3371850 h 3692876"/>
              <a:gd name="connsiteX54" fmla="*/ 1528763 w 1818090"/>
              <a:gd name="connsiteY54" fmla="*/ 3343275 h 3692876"/>
              <a:gd name="connsiteX55" fmla="*/ 1485900 w 1818090"/>
              <a:gd name="connsiteY55" fmla="*/ 3314700 h 3692876"/>
              <a:gd name="connsiteX56" fmla="*/ 1400175 w 1818090"/>
              <a:gd name="connsiteY56" fmla="*/ 3286125 h 3692876"/>
              <a:gd name="connsiteX57" fmla="*/ 1357313 w 1818090"/>
              <a:gd name="connsiteY57" fmla="*/ 3243263 h 3692876"/>
              <a:gd name="connsiteX58" fmla="*/ 1343025 w 1818090"/>
              <a:gd name="connsiteY58" fmla="*/ 3200400 h 3692876"/>
              <a:gd name="connsiteX59" fmla="*/ 1371600 w 1818090"/>
              <a:gd name="connsiteY59" fmla="*/ 2857500 h 3692876"/>
              <a:gd name="connsiteX60" fmla="*/ 1414463 w 1818090"/>
              <a:gd name="connsiteY60" fmla="*/ 2771775 h 3692876"/>
              <a:gd name="connsiteX61" fmla="*/ 1457325 w 1818090"/>
              <a:gd name="connsiteY61" fmla="*/ 2728913 h 3692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818090" h="3692876">
                <a:moveTo>
                  <a:pt x="714375" y="0"/>
                </a:moveTo>
                <a:cubicBezTo>
                  <a:pt x="723900" y="23813"/>
                  <a:pt x="728043" y="50568"/>
                  <a:pt x="742950" y="71438"/>
                </a:cubicBezTo>
                <a:cubicBezTo>
                  <a:pt x="752931" y="85411"/>
                  <a:pt x="776712" y="85452"/>
                  <a:pt x="785813" y="100013"/>
                </a:cubicBezTo>
                <a:cubicBezTo>
                  <a:pt x="801777" y="125555"/>
                  <a:pt x="814388" y="185738"/>
                  <a:pt x="814388" y="185738"/>
                </a:cubicBezTo>
                <a:cubicBezTo>
                  <a:pt x="804863" y="257175"/>
                  <a:pt x="797053" y="328862"/>
                  <a:pt x="785813" y="400050"/>
                </a:cubicBezTo>
                <a:cubicBezTo>
                  <a:pt x="774837" y="469562"/>
                  <a:pt x="771111" y="448640"/>
                  <a:pt x="742950" y="514350"/>
                </a:cubicBezTo>
                <a:cubicBezTo>
                  <a:pt x="723357" y="560067"/>
                  <a:pt x="727790" y="574990"/>
                  <a:pt x="714375" y="628650"/>
                </a:cubicBezTo>
                <a:cubicBezTo>
                  <a:pt x="710722" y="643261"/>
                  <a:pt x="704850" y="657225"/>
                  <a:pt x="700088" y="671513"/>
                </a:cubicBezTo>
                <a:cubicBezTo>
                  <a:pt x="695325" y="752475"/>
                  <a:pt x="698132" y="834241"/>
                  <a:pt x="685800" y="914400"/>
                </a:cubicBezTo>
                <a:cubicBezTo>
                  <a:pt x="669586" y="1019790"/>
                  <a:pt x="647407" y="1023037"/>
                  <a:pt x="614363" y="1100138"/>
                </a:cubicBezTo>
                <a:cubicBezTo>
                  <a:pt x="569097" y="1205756"/>
                  <a:pt x="654303" y="1061657"/>
                  <a:pt x="542925" y="1228725"/>
                </a:cubicBezTo>
                <a:cubicBezTo>
                  <a:pt x="533400" y="1243013"/>
                  <a:pt x="529075" y="1262753"/>
                  <a:pt x="514350" y="1271588"/>
                </a:cubicBezTo>
                <a:cubicBezTo>
                  <a:pt x="490538" y="1285875"/>
                  <a:pt x="467751" y="1302031"/>
                  <a:pt x="442913" y="1314450"/>
                </a:cubicBezTo>
                <a:cubicBezTo>
                  <a:pt x="282634" y="1394589"/>
                  <a:pt x="550995" y="1238401"/>
                  <a:pt x="342900" y="1357313"/>
                </a:cubicBezTo>
                <a:cubicBezTo>
                  <a:pt x="327991" y="1365832"/>
                  <a:pt x="316175" y="1380020"/>
                  <a:pt x="300038" y="1385888"/>
                </a:cubicBezTo>
                <a:cubicBezTo>
                  <a:pt x="263130" y="1399309"/>
                  <a:pt x="222995" y="1402044"/>
                  <a:pt x="185738" y="1414463"/>
                </a:cubicBezTo>
                <a:lnTo>
                  <a:pt x="142875" y="1428750"/>
                </a:lnTo>
                <a:cubicBezTo>
                  <a:pt x="111279" y="1460347"/>
                  <a:pt x="91329" y="1474694"/>
                  <a:pt x="71438" y="1514475"/>
                </a:cubicBezTo>
                <a:cubicBezTo>
                  <a:pt x="64703" y="1527946"/>
                  <a:pt x="63885" y="1543867"/>
                  <a:pt x="57150" y="1557338"/>
                </a:cubicBezTo>
                <a:cubicBezTo>
                  <a:pt x="49471" y="1572696"/>
                  <a:pt x="37094" y="1585291"/>
                  <a:pt x="28575" y="1600200"/>
                </a:cubicBezTo>
                <a:cubicBezTo>
                  <a:pt x="18008" y="1618692"/>
                  <a:pt x="9525" y="1638300"/>
                  <a:pt x="0" y="1657350"/>
                </a:cubicBezTo>
                <a:cubicBezTo>
                  <a:pt x="4763" y="1757363"/>
                  <a:pt x="5973" y="1857608"/>
                  <a:pt x="14288" y="1957388"/>
                </a:cubicBezTo>
                <a:cubicBezTo>
                  <a:pt x="15539" y="1972396"/>
                  <a:pt x="21840" y="1986780"/>
                  <a:pt x="28575" y="2000250"/>
                </a:cubicBezTo>
                <a:cubicBezTo>
                  <a:pt x="36254" y="2015609"/>
                  <a:pt x="45008" y="2030971"/>
                  <a:pt x="57150" y="2043113"/>
                </a:cubicBezTo>
                <a:cubicBezTo>
                  <a:pt x="69292" y="2055255"/>
                  <a:pt x="85725" y="2062163"/>
                  <a:pt x="100013" y="2071688"/>
                </a:cubicBezTo>
                <a:cubicBezTo>
                  <a:pt x="138602" y="2129570"/>
                  <a:pt x="119282" y="2110894"/>
                  <a:pt x="185738" y="2157413"/>
                </a:cubicBezTo>
                <a:cubicBezTo>
                  <a:pt x="213873" y="2177107"/>
                  <a:pt x="238146" y="2206234"/>
                  <a:pt x="271463" y="2214563"/>
                </a:cubicBezTo>
                <a:cubicBezTo>
                  <a:pt x="309563" y="2224088"/>
                  <a:pt x="348506" y="2230719"/>
                  <a:pt x="385763" y="2243138"/>
                </a:cubicBezTo>
                <a:cubicBezTo>
                  <a:pt x="400050" y="2247900"/>
                  <a:pt x="413923" y="2254158"/>
                  <a:pt x="428625" y="2257425"/>
                </a:cubicBezTo>
                <a:cubicBezTo>
                  <a:pt x="456904" y="2263709"/>
                  <a:pt x="485775" y="2266950"/>
                  <a:pt x="514350" y="2271713"/>
                </a:cubicBezTo>
                <a:cubicBezTo>
                  <a:pt x="638415" y="2333746"/>
                  <a:pt x="510103" y="2262060"/>
                  <a:pt x="614363" y="2343150"/>
                </a:cubicBezTo>
                <a:cubicBezTo>
                  <a:pt x="641472" y="2364234"/>
                  <a:pt x="671513" y="2381250"/>
                  <a:pt x="700088" y="2400300"/>
                </a:cubicBezTo>
                <a:cubicBezTo>
                  <a:pt x="714375" y="2409825"/>
                  <a:pt x="730808" y="2416733"/>
                  <a:pt x="742950" y="2428875"/>
                </a:cubicBezTo>
                <a:lnTo>
                  <a:pt x="785813" y="2471738"/>
                </a:lnTo>
                <a:cubicBezTo>
                  <a:pt x="795338" y="2500313"/>
                  <a:pt x="807083" y="2528242"/>
                  <a:pt x="814388" y="2557463"/>
                </a:cubicBezTo>
                <a:cubicBezTo>
                  <a:pt x="819150" y="2576513"/>
                  <a:pt x="820940" y="2596564"/>
                  <a:pt x="828675" y="2614613"/>
                </a:cubicBezTo>
                <a:cubicBezTo>
                  <a:pt x="835439" y="2630396"/>
                  <a:pt x="847725" y="2643188"/>
                  <a:pt x="857250" y="2657475"/>
                </a:cubicBezTo>
                <a:cubicBezTo>
                  <a:pt x="862013" y="2676525"/>
                  <a:pt x="867919" y="2695325"/>
                  <a:pt x="871538" y="2714625"/>
                </a:cubicBezTo>
                <a:cubicBezTo>
                  <a:pt x="882215" y="2771571"/>
                  <a:pt x="881791" y="2831110"/>
                  <a:pt x="900113" y="2886075"/>
                </a:cubicBezTo>
                <a:cubicBezTo>
                  <a:pt x="909638" y="2914650"/>
                  <a:pt x="911980" y="2946738"/>
                  <a:pt x="928688" y="2971800"/>
                </a:cubicBezTo>
                <a:lnTo>
                  <a:pt x="985838" y="3057525"/>
                </a:lnTo>
                <a:cubicBezTo>
                  <a:pt x="1037938" y="3213833"/>
                  <a:pt x="954849" y="2977085"/>
                  <a:pt x="1028700" y="3143250"/>
                </a:cubicBezTo>
                <a:cubicBezTo>
                  <a:pt x="1046588" y="3183499"/>
                  <a:pt x="1073922" y="3290223"/>
                  <a:pt x="1085850" y="3328988"/>
                </a:cubicBezTo>
                <a:cubicBezTo>
                  <a:pt x="1094708" y="3357777"/>
                  <a:pt x="1097717" y="3389651"/>
                  <a:pt x="1114425" y="3414713"/>
                </a:cubicBezTo>
                <a:cubicBezTo>
                  <a:pt x="1123950" y="3429000"/>
                  <a:pt x="1134481" y="3442666"/>
                  <a:pt x="1143000" y="3457575"/>
                </a:cubicBezTo>
                <a:cubicBezTo>
                  <a:pt x="1151881" y="3473117"/>
                  <a:pt x="1181830" y="3542932"/>
                  <a:pt x="1200150" y="3557588"/>
                </a:cubicBezTo>
                <a:cubicBezTo>
                  <a:pt x="1211910" y="3566996"/>
                  <a:pt x="1228725" y="3567113"/>
                  <a:pt x="1243013" y="3571875"/>
                </a:cubicBezTo>
                <a:cubicBezTo>
                  <a:pt x="1271588" y="3590925"/>
                  <a:pt x="1295717" y="3619590"/>
                  <a:pt x="1328738" y="3629025"/>
                </a:cubicBezTo>
                <a:cubicBezTo>
                  <a:pt x="1457712" y="3665875"/>
                  <a:pt x="1395858" y="3646636"/>
                  <a:pt x="1514475" y="3686175"/>
                </a:cubicBezTo>
                <a:cubicBezTo>
                  <a:pt x="1604963" y="3681413"/>
                  <a:pt x="1697789" y="3692876"/>
                  <a:pt x="1785938" y="3671888"/>
                </a:cubicBezTo>
                <a:cubicBezTo>
                  <a:pt x="1806657" y="3666955"/>
                  <a:pt x="1813184" y="3635995"/>
                  <a:pt x="1814513" y="3614738"/>
                </a:cubicBezTo>
                <a:cubicBezTo>
                  <a:pt x="1818090" y="3557502"/>
                  <a:pt x="1815980" y="3498430"/>
                  <a:pt x="1800225" y="3443288"/>
                </a:cubicBezTo>
                <a:cubicBezTo>
                  <a:pt x="1795508" y="3426777"/>
                  <a:pt x="1773054" y="3421687"/>
                  <a:pt x="1757363" y="3414713"/>
                </a:cubicBezTo>
                <a:cubicBezTo>
                  <a:pt x="1687427" y="3383630"/>
                  <a:pt x="1678422" y="3391030"/>
                  <a:pt x="1614488" y="3371850"/>
                </a:cubicBezTo>
                <a:cubicBezTo>
                  <a:pt x="1585638" y="3363195"/>
                  <a:pt x="1553825" y="3359983"/>
                  <a:pt x="1528763" y="3343275"/>
                </a:cubicBezTo>
                <a:cubicBezTo>
                  <a:pt x="1514475" y="3333750"/>
                  <a:pt x="1501592" y="3321674"/>
                  <a:pt x="1485900" y="3314700"/>
                </a:cubicBezTo>
                <a:cubicBezTo>
                  <a:pt x="1458375" y="3302467"/>
                  <a:pt x="1400175" y="3286125"/>
                  <a:pt x="1400175" y="3286125"/>
                </a:cubicBezTo>
                <a:cubicBezTo>
                  <a:pt x="1385888" y="3271838"/>
                  <a:pt x="1368521" y="3260075"/>
                  <a:pt x="1357313" y="3243263"/>
                </a:cubicBezTo>
                <a:cubicBezTo>
                  <a:pt x="1348959" y="3230732"/>
                  <a:pt x="1343025" y="3215461"/>
                  <a:pt x="1343025" y="3200400"/>
                </a:cubicBezTo>
                <a:cubicBezTo>
                  <a:pt x="1343025" y="3112108"/>
                  <a:pt x="1348562" y="2961172"/>
                  <a:pt x="1371600" y="2857500"/>
                </a:cubicBezTo>
                <a:cubicBezTo>
                  <a:pt x="1379410" y="2822354"/>
                  <a:pt x="1391112" y="2799797"/>
                  <a:pt x="1414463" y="2771775"/>
                </a:cubicBezTo>
                <a:cubicBezTo>
                  <a:pt x="1427398" y="2756253"/>
                  <a:pt x="1457325" y="2728913"/>
                  <a:pt x="1457325" y="272891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742950" y="342900"/>
            <a:ext cx="2104057" cy="1686515"/>
          </a:xfrm>
          <a:custGeom>
            <a:avLst/>
            <a:gdLst>
              <a:gd name="connsiteX0" fmla="*/ 0 w 2104057"/>
              <a:gd name="connsiteY0" fmla="*/ 1228725 h 1686515"/>
              <a:gd name="connsiteX1" fmla="*/ 14288 w 2104057"/>
              <a:gd name="connsiteY1" fmla="*/ 914400 h 1686515"/>
              <a:gd name="connsiteX2" fmla="*/ 42863 w 2104057"/>
              <a:gd name="connsiteY2" fmla="*/ 857250 h 1686515"/>
              <a:gd name="connsiteX3" fmla="*/ 57150 w 2104057"/>
              <a:gd name="connsiteY3" fmla="*/ 800100 h 1686515"/>
              <a:gd name="connsiteX4" fmla="*/ 100013 w 2104057"/>
              <a:gd name="connsiteY4" fmla="*/ 742950 h 1686515"/>
              <a:gd name="connsiteX5" fmla="*/ 128588 w 2104057"/>
              <a:gd name="connsiteY5" fmla="*/ 685800 h 1686515"/>
              <a:gd name="connsiteX6" fmla="*/ 142875 w 2104057"/>
              <a:gd name="connsiteY6" fmla="*/ 628650 h 1686515"/>
              <a:gd name="connsiteX7" fmla="*/ 257175 w 2104057"/>
              <a:gd name="connsiteY7" fmla="*/ 500063 h 1686515"/>
              <a:gd name="connsiteX8" fmla="*/ 328613 w 2104057"/>
              <a:gd name="connsiteY8" fmla="*/ 442913 h 1686515"/>
              <a:gd name="connsiteX9" fmla="*/ 371475 w 2104057"/>
              <a:gd name="connsiteY9" fmla="*/ 414338 h 1686515"/>
              <a:gd name="connsiteX10" fmla="*/ 428625 w 2104057"/>
              <a:gd name="connsiteY10" fmla="*/ 400050 h 1686515"/>
              <a:gd name="connsiteX11" fmla="*/ 471488 w 2104057"/>
              <a:gd name="connsiteY11" fmla="*/ 385763 h 1686515"/>
              <a:gd name="connsiteX12" fmla="*/ 928688 w 2104057"/>
              <a:gd name="connsiteY12" fmla="*/ 400050 h 1686515"/>
              <a:gd name="connsiteX13" fmla="*/ 1057275 w 2104057"/>
              <a:gd name="connsiteY13" fmla="*/ 442913 h 1686515"/>
              <a:gd name="connsiteX14" fmla="*/ 1100138 w 2104057"/>
              <a:gd name="connsiteY14" fmla="*/ 471488 h 1686515"/>
              <a:gd name="connsiteX15" fmla="*/ 1200150 w 2104057"/>
              <a:gd name="connsiteY15" fmla="*/ 514350 h 1686515"/>
              <a:gd name="connsiteX16" fmla="*/ 1243013 w 2104057"/>
              <a:gd name="connsiteY16" fmla="*/ 557213 h 1686515"/>
              <a:gd name="connsiteX17" fmla="*/ 1328738 w 2104057"/>
              <a:gd name="connsiteY17" fmla="*/ 628650 h 1686515"/>
              <a:gd name="connsiteX18" fmla="*/ 1400175 w 2104057"/>
              <a:gd name="connsiteY18" fmla="*/ 728663 h 1686515"/>
              <a:gd name="connsiteX19" fmla="*/ 1428750 w 2104057"/>
              <a:gd name="connsiteY19" fmla="*/ 800100 h 1686515"/>
              <a:gd name="connsiteX20" fmla="*/ 1571625 w 2104057"/>
              <a:gd name="connsiteY20" fmla="*/ 957263 h 1686515"/>
              <a:gd name="connsiteX21" fmla="*/ 1628775 w 2104057"/>
              <a:gd name="connsiteY21" fmla="*/ 1042988 h 1686515"/>
              <a:gd name="connsiteX22" fmla="*/ 1657350 w 2104057"/>
              <a:gd name="connsiteY22" fmla="*/ 1085850 h 1686515"/>
              <a:gd name="connsiteX23" fmla="*/ 1685925 w 2104057"/>
              <a:gd name="connsiteY23" fmla="*/ 1143000 h 1686515"/>
              <a:gd name="connsiteX24" fmla="*/ 1714500 w 2104057"/>
              <a:gd name="connsiteY24" fmla="*/ 1185863 h 1686515"/>
              <a:gd name="connsiteX25" fmla="*/ 1728788 w 2104057"/>
              <a:gd name="connsiteY25" fmla="*/ 1228725 h 1686515"/>
              <a:gd name="connsiteX26" fmla="*/ 1785938 w 2104057"/>
              <a:gd name="connsiteY26" fmla="*/ 1343025 h 1686515"/>
              <a:gd name="connsiteX27" fmla="*/ 1814513 w 2104057"/>
              <a:gd name="connsiteY27" fmla="*/ 1443038 h 1686515"/>
              <a:gd name="connsiteX28" fmla="*/ 1828800 w 2104057"/>
              <a:gd name="connsiteY28" fmla="*/ 1528763 h 1686515"/>
              <a:gd name="connsiteX29" fmla="*/ 1857375 w 2104057"/>
              <a:gd name="connsiteY29" fmla="*/ 1614488 h 1686515"/>
              <a:gd name="connsiteX30" fmla="*/ 1871663 w 2104057"/>
              <a:gd name="connsiteY30" fmla="*/ 1657350 h 1686515"/>
              <a:gd name="connsiteX31" fmla="*/ 1957388 w 2104057"/>
              <a:gd name="connsiteY31" fmla="*/ 1685925 h 1686515"/>
              <a:gd name="connsiteX32" fmla="*/ 2100263 w 2104057"/>
              <a:gd name="connsiteY32" fmla="*/ 1628775 h 1686515"/>
              <a:gd name="connsiteX33" fmla="*/ 2071688 w 2104057"/>
              <a:gd name="connsiteY33" fmla="*/ 1471613 h 1686515"/>
              <a:gd name="connsiteX34" fmla="*/ 2028825 w 2104057"/>
              <a:gd name="connsiteY34" fmla="*/ 1428750 h 1686515"/>
              <a:gd name="connsiteX35" fmla="*/ 2000250 w 2104057"/>
              <a:gd name="connsiteY35" fmla="*/ 1385888 h 1686515"/>
              <a:gd name="connsiteX36" fmla="*/ 1957388 w 2104057"/>
              <a:gd name="connsiteY36" fmla="*/ 1328738 h 1686515"/>
              <a:gd name="connsiteX37" fmla="*/ 1914525 w 2104057"/>
              <a:gd name="connsiteY37" fmla="*/ 1243013 h 1686515"/>
              <a:gd name="connsiteX38" fmla="*/ 1885950 w 2104057"/>
              <a:gd name="connsiteY38" fmla="*/ 1200150 h 1686515"/>
              <a:gd name="connsiteX39" fmla="*/ 1843088 w 2104057"/>
              <a:gd name="connsiteY39" fmla="*/ 1114425 h 1686515"/>
              <a:gd name="connsiteX40" fmla="*/ 1814513 w 2104057"/>
              <a:gd name="connsiteY40" fmla="*/ 1028700 h 1686515"/>
              <a:gd name="connsiteX41" fmla="*/ 1800225 w 2104057"/>
              <a:gd name="connsiteY41" fmla="*/ 985838 h 1686515"/>
              <a:gd name="connsiteX42" fmla="*/ 1771650 w 2104057"/>
              <a:gd name="connsiteY42" fmla="*/ 900113 h 1686515"/>
              <a:gd name="connsiteX43" fmla="*/ 1728788 w 2104057"/>
              <a:gd name="connsiteY43" fmla="*/ 857250 h 1686515"/>
              <a:gd name="connsiteX44" fmla="*/ 1700213 w 2104057"/>
              <a:gd name="connsiteY44" fmla="*/ 800100 h 1686515"/>
              <a:gd name="connsiteX45" fmla="*/ 1671638 w 2104057"/>
              <a:gd name="connsiteY45" fmla="*/ 757238 h 1686515"/>
              <a:gd name="connsiteX46" fmla="*/ 1685925 w 2104057"/>
              <a:gd name="connsiteY46" fmla="*/ 485775 h 1686515"/>
              <a:gd name="connsiteX47" fmla="*/ 1728788 w 2104057"/>
              <a:gd name="connsiteY47" fmla="*/ 371475 h 1686515"/>
              <a:gd name="connsiteX48" fmla="*/ 1757363 w 2104057"/>
              <a:gd name="connsiteY48" fmla="*/ 285750 h 1686515"/>
              <a:gd name="connsiteX49" fmla="*/ 1771650 w 2104057"/>
              <a:gd name="connsiteY49" fmla="*/ 242888 h 1686515"/>
              <a:gd name="connsiteX50" fmla="*/ 1857375 w 2104057"/>
              <a:gd name="connsiteY50" fmla="*/ 114300 h 1686515"/>
              <a:gd name="connsiteX51" fmla="*/ 1885950 w 2104057"/>
              <a:gd name="connsiteY51" fmla="*/ 71438 h 1686515"/>
              <a:gd name="connsiteX52" fmla="*/ 1900238 w 2104057"/>
              <a:gd name="connsiteY52" fmla="*/ 28575 h 1686515"/>
              <a:gd name="connsiteX53" fmla="*/ 1928813 w 2104057"/>
              <a:gd name="connsiteY53" fmla="*/ 0 h 1686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104057" h="1686515">
                <a:moveTo>
                  <a:pt x="0" y="1228725"/>
                </a:moveTo>
                <a:cubicBezTo>
                  <a:pt x="4763" y="1123950"/>
                  <a:pt x="2266" y="1018592"/>
                  <a:pt x="14288" y="914400"/>
                </a:cubicBezTo>
                <a:cubicBezTo>
                  <a:pt x="16729" y="893242"/>
                  <a:pt x="35385" y="877192"/>
                  <a:pt x="42863" y="857250"/>
                </a:cubicBezTo>
                <a:cubicBezTo>
                  <a:pt x="49758" y="838864"/>
                  <a:pt x="48368" y="817663"/>
                  <a:pt x="57150" y="800100"/>
                </a:cubicBezTo>
                <a:cubicBezTo>
                  <a:pt x="67799" y="778801"/>
                  <a:pt x="87392" y="763143"/>
                  <a:pt x="100013" y="742950"/>
                </a:cubicBezTo>
                <a:cubicBezTo>
                  <a:pt x="111301" y="724889"/>
                  <a:pt x="119063" y="704850"/>
                  <a:pt x="128588" y="685800"/>
                </a:cubicBezTo>
                <a:cubicBezTo>
                  <a:pt x="133350" y="666750"/>
                  <a:pt x="135140" y="646699"/>
                  <a:pt x="142875" y="628650"/>
                </a:cubicBezTo>
                <a:cubicBezTo>
                  <a:pt x="167825" y="570433"/>
                  <a:pt x="220594" y="554935"/>
                  <a:pt x="257175" y="500063"/>
                </a:cubicBezTo>
                <a:cubicBezTo>
                  <a:pt x="294104" y="444669"/>
                  <a:pt x="269460" y="462630"/>
                  <a:pt x="328613" y="442913"/>
                </a:cubicBezTo>
                <a:cubicBezTo>
                  <a:pt x="342900" y="433388"/>
                  <a:pt x="355692" y="421102"/>
                  <a:pt x="371475" y="414338"/>
                </a:cubicBezTo>
                <a:cubicBezTo>
                  <a:pt x="389524" y="406603"/>
                  <a:pt x="409744" y="405444"/>
                  <a:pt x="428625" y="400050"/>
                </a:cubicBezTo>
                <a:cubicBezTo>
                  <a:pt x="443106" y="395913"/>
                  <a:pt x="457200" y="390525"/>
                  <a:pt x="471488" y="385763"/>
                </a:cubicBezTo>
                <a:cubicBezTo>
                  <a:pt x="623888" y="390525"/>
                  <a:pt x="776448" y="391592"/>
                  <a:pt x="928688" y="400050"/>
                </a:cubicBezTo>
                <a:cubicBezTo>
                  <a:pt x="959382" y="401755"/>
                  <a:pt x="1034657" y="431604"/>
                  <a:pt x="1057275" y="442913"/>
                </a:cubicBezTo>
                <a:cubicBezTo>
                  <a:pt x="1072634" y="450592"/>
                  <a:pt x="1084779" y="463809"/>
                  <a:pt x="1100138" y="471488"/>
                </a:cubicBezTo>
                <a:cubicBezTo>
                  <a:pt x="1162323" y="502580"/>
                  <a:pt x="1130778" y="464798"/>
                  <a:pt x="1200150" y="514350"/>
                </a:cubicBezTo>
                <a:cubicBezTo>
                  <a:pt x="1216592" y="526094"/>
                  <a:pt x="1227491" y="544278"/>
                  <a:pt x="1243013" y="557213"/>
                </a:cubicBezTo>
                <a:cubicBezTo>
                  <a:pt x="1362371" y="656678"/>
                  <a:pt x="1203503" y="503418"/>
                  <a:pt x="1328738" y="628650"/>
                </a:cubicBezTo>
                <a:cubicBezTo>
                  <a:pt x="1364176" y="734970"/>
                  <a:pt x="1309778" y="593069"/>
                  <a:pt x="1400175" y="728663"/>
                </a:cubicBezTo>
                <a:cubicBezTo>
                  <a:pt x="1414401" y="750002"/>
                  <a:pt x="1414524" y="778761"/>
                  <a:pt x="1428750" y="800100"/>
                </a:cubicBezTo>
                <a:cubicBezTo>
                  <a:pt x="1538078" y="964093"/>
                  <a:pt x="1479702" y="842360"/>
                  <a:pt x="1571625" y="957263"/>
                </a:cubicBezTo>
                <a:cubicBezTo>
                  <a:pt x="1593079" y="984080"/>
                  <a:pt x="1609725" y="1014413"/>
                  <a:pt x="1628775" y="1042988"/>
                </a:cubicBezTo>
                <a:cubicBezTo>
                  <a:pt x="1638300" y="1057275"/>
                  <a:pt x="1649671" y="1070492"/>
                  <a:pt x="1657350" y="1085850"/>
                </a:cubicBezTo>
                <a:cubicBezTo>
                  <a:pt x="1666875" y="1104900"/>
                  <a:pt x="1675358" y="1124508"/>
                  <a:pt x="1685925" y="1143000"/>
                </a:cubicBezTo>
                <a:cubicBezTo>
                  <a:pt x="1694444" y="1157909"/>
                  <a:pt x="1706821" y="1170504"/>
                  <a:pt x="1714500" y="1185863"/>
                </a:cubicBezTo>
                <a:cubicBezTo>
                  <a:pt x="1721235" y="1199333"/>
                  <a:pt x="1722556" y="1215015"/>
                  <a:pt x="1728788" y="1228725"/>
                </a:cubicBezTo>
                <a:cubicBezTo>
                  <a:pt x="1746415" y="1267504"/>
                  <a:pt x="1772468" y="1302614"/>
                  <a:pt x="1785938" y="1343025"/>
                </a:cubicBezTo>
                <a:cubicBezTo>
                  <a:pt x="1799553" y="1383871"/>
                  <a:pt x="1805544" y="1398195"/>
                  <a:pt x="1814513" y="1443038"/>
                </a:cubicBezTo>
                <a:cubicBezTo>
                  <a:pt x="1820194" y="1471445"/>
                  <a:pt x="1821774" y="1500659"/>
                  <a:pt x="1828800" y="1528763"/>
                </a:cubicBezTo>
                <a:cubicBezTo>
                  <a:pt x="1836105" y="1557984"/>
                  <a:pt x="1847850" y="1585913"/>
                  <a:pt x="1857375" y="1614488"/>
                </a:cubicBezTo>
                <a:cubicBezTo>
                  <a:pt x="1862138" y="1628775"/>
                  <a:pt x="1857376" y="1652588"/>
                  <a:pt x="1871663" y="1657350"/>
                </a:cubicBezTo>
                <a:lnTo>
                  <a:pt x="1957388" y="1685925"/>
                </a:lnTo>
                <a:cubicBezTo>
                  <a:pt x="1973153" y="1683673"/>
                  <a:pt x="2096139" y="1686515"/>
                  <a:pt x="2100263" y="1628775"/>
                </a:cubicBezTo>
                <a:cubicBezTo>
                  <a:pt x="2104057" y="1575664"/>
                  <a:pt x="2089597" y="1521757"/>
                  <a:pt x="2071688" y="1471613"/>
                </a:cubicBezTo>
                <a:cubicBezTo>
                  <a:pt x="2064892" y="1452584"/>
                  <a:pt x="2041760" y="1444272"/>
                  <a:pt x="2028825" y="1428750"/>
                </a:cubicBezTo>
                <a:cubicBezTo>
                  <a:pt x="2017832" y="1415559"/>
                  <a:pt x="2010231" y="1399861"/>
                  <a:pt x="2000250" y="1385888"/>
                </a:cubicBezTo>
                <a:cubicBezTo>
                  <a:pt x="1986409" y="1366511"/>
                  <a:pt x="1971229" y="1348115"/>
                  <a:pt x="1957388" y="1328738"/>
                </a:cubicBezTo>
                <a:cubicBezTo>
                  <a:pt x="1889145" y="1233197"/>
                  <a:pt x="1961707" y="1337376"/>
                  <a:pt x="1914525" y="1243013"/>
                </a:cubicBezTo>
                <a:cubicBezTo>
                  <a:pt x="1906846" y="1227654"/>
                  <a:pt x="1895475" y="1214438"/>
                  <a:pt x="1885950" y="1200150"/>
                </a:cubicBezTo>
                <a:cubicBezTo>
                  <a:pt x="1833848" y="1043840"/>
                  <a:pt x="1916942" y="1280597"/>
                  <a:pt x="1843088" y="1114425"/>
                </a:cubicBezTo>
                <a:cubicBezTo>
                  <a:pt x="1830855" y="1086900"/>
                  <a:pt x="1824038" y="1057275"/>
                  <a:pt x="1814513" y="1028700"/>
                </a:cubicBezTo>
                <a:lnTo>
                  <a:pt x="1800225" y="985838"/>
                </a:lnTo>
                <a:lnTo>
                  <a:pt x="1771650" y="900113"/>
                </a:lnTo>
                <a:cubicBezTo>
                  <a:pt x="1757363" y="885825"/>
                  <a:pt x="1740532" y="873692"/>
                  <a:pt x="1728788" y="857250"/>
                </a:cubicBezTo>
                <a:cubicBezTo>
                  <a:pt x="1716409" y="839919"/>
                  <a:pt x="1710780" y="818592"/>
                  <a:pt x="1700213" y="800100"/>
                </a:cubicBezTo>
                <a:cubicBezTo>
                  <a:pt x="1691694" y="785191"/>
                  <a:pt x="1681163" y="771525"/>
                  <a:pt x="1671638" y="757238"/>
                </a:cubicBezTo>
                <a:cubicBezTo>
                  <a:pt x="1676400" y="666750"/>
                  <a:pt x="1678075" y="576047"/>
                  <a:pt x="1685925" y="485775"/>
                </a:cubicBezTo>
                <a:cubicBezTo>
                  <a:pt x="1691080" y="426488"/>
                  <a:pt x="1706940" y="426095"/>
                  <a:pt x="1728788" y="371475"/>
                </a:cubicBezTo>
                <a:cubicBezTo>
                  <a:pt x="1739975" y="343509"/>
                  <a:pt x="1747838" y="314325"/>
                  <a:pt x="1757363" y="285750"/>
                </a:cubicBezTo>
                <a:cubicBezTo>
                  <a:pt x="1762125" y="271463"/>
                  <a:pt x="1763296" y="255419"/>
                  <a:pt x="1771650" y="242888"/>
                </a:cubicBezTo>
                <a:lnTo>
                  <a:pt x="1857375" y="114300"/>
                </a:lnTo>
                <a:cubicBezTo>
                  <a:pt x="1866900" y="100013"/>
                  <a:pt x="1880520" y="87728"/>
                  <a:pt x="1885950" y="71438"/>
                </a:cubicBezTo>
                <a:cubicBezTo>
                  <a:pt x="1890713" y="57150"/>
                  <a:pt x="1892489" y="41489"/>
                  <a:pt x="1900238" y="28575"/>
                </a:cubicBezTo>
                <a:cubicBezTo>
                  <a:pt x="1907168" y="17024"/>
                  <a:pt x="1919288" y="9525"/>
                  <a:pt x="1928813" y="0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3211111" y="942975"/>
            <a:ext cx="2259730" cy="1747374"/>
          </a:xfrm>
          <a:custGeom>
            <a:avLst/>
            <a:gdLst>
              <a:gd name="connsiteX0" fmla="*/ 775102 w 2259730"/>
              <a:gd name="connsiteY0" fmla="*/ 0 h 1747374"/>
              <a:gd name="connsiteX1" fmla="*/ 446489 w 2259730"/>
              <a:gd name="connsiteY1" fmla="*/ 28575 h 1747374"/>
              <a:gd name="connsiteX2" fmla="*/ 303614 w 2259730"/>
              <a:gd name="connsiteY2" fmla="*/ 57150 h 1747374"/>
              <a:gd name="connsiteX3" fmla="*/ 260752 w 2259730"/>
              <a:gd name="connsiteY3" fmla="*/ 71438 h 1747374"/>
              <a:gd name="connsiteX4" fmla="*/ 217889 w 2259730"/>
              <a:gd name="connsiteY4" fmla="*/ 100013 h 1747374"/>
              <a:gd name="connsiteX5" fmla="*/ 60727 w 2259730"/>
              <a:gd name="connsiteY5" fmla="*/ 185738 h 1747374"/>
              <a:gd name="connsiteX6" fmla="*/ 3577 w 2259730"/>
              <a:gd name="connsiteY6" fmla="*/ 285750 h 1747374"/>
              <a:gd name="connsiteX7" fmla="*/ 17864 w 2259730"/>
              <a:gd name="connsiteY7" fmla="*/ 457200 h 1747374"/>
              <a:gd name="connsiteX8" fmla="*/ 575077 w 2259730"/>
              <a:gd name="connsiteY8" fmla="*/ 442913 h 1747374"/>
              <a:gd name="connsiteX9" fmla="*/ 646514 w 2259730"/>
              <a:gd name="connsiteY9" fmla="*/ 414338 h 1747374"/>
              <a:gd name="connsiteX10" fmla="*/ 760814 w 2259730"/>
              <a:gd name="connsiteY10" fmla="*/ 357188 h 1747374"/>
              <a:gd name="connsiteX11" fmla="*/ 817964 w 2259730"/>
              <a:gd name="connsiteY11" fmla="*/ 342900 h 1747374"/>
              <a:gd name="connsiteX12" fmla="*/ 860827 w 2259730"/>
              <a:gd name="connsiteY12" fmla="*/ 314325 h 1747374"/>
              <a:gd name="connsiteX13" fmla="*/ 1260877 w 2259730"/>
              <a:gd name="connsiteY13" fmla="*/ 342900 h 1747374"/>
              <a:gd name="connsiteX14" fmla="*/ 1303739 w 2259730"/>
              <a:gd name="connsiteY14" fmla="*/ 385763 h 1747374"/>
              <a:gd name="connsiteX15" fmla="*/ 1389464 w 2259730"/>
              <a:gd name="connsiteY15" fmla="*/ 442913 h 1747374"/>
              <a:gd name="connsiteX16" fmla="*/ 1418039 w 2259730"/>
              <a:gd name="connsiteY16" fmla="*/ 485775 h 1747374"/>
              <a:gd name="connsiteX17" fmla="*/ 1503764 w 2259730"/>
              <a:gd name="connsiteY17" fmla="*/ 557213 h 1747374"/>
              <a:gd name="connsiteX18" fmla="*/ 1560914 w 2259730"/>
              <a:gd name="connsiteY18" fmla="*/ 585788 h 1747374"/>
              <a:gd name="connsiteX19" fmla="*/ 1646639 w 2259730"/>
              <a:gd name="connsiteY19" fmla="*/ 600075 h 1747374"/>
              <a:gd name="connsiteX20" fmla="*/ 1718077 w 2259730"/>
              <a:gd name="connsiteY20" fmla="*/ 628650 h 1747374"/>
              <a:gd name="connsiteX21" fmla="*/ 2075264 w 2259730"/>
              <a:gd name="connsiteY21" fmla="*/ 614363 h 1747374"/>
              <a:gd name="connsiteX22" fmla="*/ 2118127 w 2259730"/>
              <a:gd name="connsiteY22" fmla="*/ 600075 h 1747374"/>
              <a:gd name="connsiteX23" fmla="*/ 2203852 w 2259730"/>
              <a:gd name="connsiteY23" fmla="*/ 542925 h 1747374"/>
              <a:gd name="connsiteX24" fmla="*/ 2218139 w 2259730"/>
              <a:gd name="connsiteY24" fmla="*/ 700088 h 1747374"/>
              <a:gd name="connsiteX25" fmla="*/ 2175277 w 2259730"/>
              <a:gd name="connsiteY25" fmla="*/ 714375 h 1747374"/>
              <a:gd name="connsiteX26" fmla="*/ 2118127 w 2259730"/>
              <a:gd name="connsiteY26" fmla="*/ 742950 h 1747374"/>
              <a:gd name="connsiteX27" fmla="*/ 1960964 w 2259730"/>
              <a:gd name="connsiteY27" fmla="*/ 785813 h 1747374"/>
              <a:gd name="connsiteX28" fmla="*/ 1918102 w 2259730"/>
              <a:gd name="connsiteY28" fmla="*/ 800100 h 1747374"/>
              <a:gd name="connsiteX29" fmla="*/ 1818089 w 2259730"/>
              <a:gd name="connsiteY29" fmla="*/ 828675 h 1747374"/>
              <a:gd name="connsiteX30" fmla="*/ 1446614 w 2259730"/>
              <a:gd name="connsiteY30" fmla="*/ 814388 h 1747374"/>
              <a:gd name="connsiteX31" fmla="*/ 1403752 w 2259730"/>
              <a:gd name="connsiteY31" fmla="*/ 800100 h 1747374"/>
              <a:gd name="connsiteX32" fmla="*/ 1346602 w 2259730"/>
              <a:gd name="connsiteY32" fmla="*/ 785813 h 1747374"/>
              <a:gd name="connsiteX33" fmla="*/ 1303739 w 2259730"/>
              <a:gd name="connsiteY33" fmla="*/ 771525 h 1747374"/>
              <a:gd name="connsiteX34" fmla="*/ 1246589 w 2259730"/>
              <a:gd name="connsiteY34" fmla="*/ 757238 h 1747374"/>
              <a:gd name="connsiteX35" fmla="*/ 1160864 w 2259730"/>
              <a:gd name="connsiteY35" fmla="*/ 728663 h 1747374"/>
              <a:gd name="connsiteX36" fmla="*/ 1060852 w 2259730"/>
              <a:gd name="connsiteY36" fmla="*/ 700088 h 1747374"/>
              <a:gd name="connsiteX37" fmla="*/ 917977 w 2259730"/>
              <a:gd name="connsiteY37" fmla="*/ 642938 h 1747374"/>
              <a:gd name="connsiteX38" fmla="*/ 803677 w 2259730"/>
              <a:gd name="connsiteY38" fmla="*/ 614363 h 1747374"/>
              <a:gd name="connsiteX39" fmla="*/ 517927 w 2259730"/>
              <a:gd name="connsiteY39" fmla="*/ 657225 h 1747374"/>
              <a:gd name="connsiteX40" fmla="*/ 503639 w 2259730"/>
              <a:gd name="connsiteY40" fmla="*/ 700088 h 1747374"/>
              <a:gd name="connsiteX41" fmla="*/ 546502 w 2259730"/>
              <a:gd name="connsiteY41" fmla="*/ 814388 h 1747374"/>
              <a:gd name="connsiteX42" fmla="*/ 617939 w 2259730"/>
              <a:gd name="connsiteY42" fmla="*/ 857250 h 1747374"/>
              <a:gd name="connsiteX43" fmla="*/ 660802 w 2259730"/>
              <a:gd name="connsiteY43" fmla="*/ 900113 h 1747374"/>
              <a:gd name="connsiteX44" fmla="*/ 703664 w 2259730"/>
              <a:gd name="connsiteY44" fmla="*/ 914400 h 1747374"/>
              <a:gd name="connsiteX45" fmla="*/ 760814 w 2259730"/>
              <a:gd name="connsiteY45" fmla="*/ 942975 h 1747374"/>
              <a:gd name="connsiteX46" fmla="*/ 1118002 w 2259730"/>
              <a:gd name="connsiteY46" fmla="*/ 1000125 h 1747374"/>
              <a:gd name="connsiteX47" fmla="*/ 1160864 w 2259730"/>
              <a:gd name="connsiteY47" fmla="*/ 1085850 h 1747374"/>
              <a:gd name="connsiteX48" fmla="*/ 1132289 w 2259730"/>
              <a:gd name="connsiteY48" fmla="*/ 1200150 h 1747374"/>
              <a:gd name="connsiteX49" fmla="*/ 1017989 w 2259730"/>
              <a:gd name="connsiteY49" fmla="*/ 1285875 h 1747374"/>
              <a:gd name="connsiteX50" fmla="*/ 960839 w 2259730"/>
              <a:gd name="connsiteY50" fmla="*/ 1328738 h 1747374"/>
              <a:gd name="connsiteX51" fmla="*/ 917977 w 2259730"/>
              <a:gd name="connsiteY51" fmla="*/ 1357313 h 1747374"/>
              <a:gd name="connsiteX52" fmla="*/ 846539 w 2259730"/>
              <a:gd name="connsiteY52" fmla="*/ 1471613 h 1747374"/>
              <a:gd name="connsiteX53" fmla="*/ 817964 w 2259730"/>
              <a:gd name="connsiteY53" fmla="*/ 1543050 h 1747374"/>
              <a:gd name="connsiteX54" fmla="*/ 803677 w 2259730"/>
              <a:gd name="connsiteY54" fmla="*/ 1600200 h 1747374"/>
              <a:gd name="connsiteX55" fmla="*/ 775102 w 2259730"/>
              <a:gd name="connsiteY55" fmla="*/ 1657350 h 1747374"/>
              <a:gd name="connsiteX56" fmla="*/ 703664 w 2259730"/>
              <a:gd name="connsiteY56" fmla="*/ 1743075 h 1747374"/>
              <a:gd name="connsiteX57" fmla="*/ 303614 w 2259730"/>
              <a:gd name="connsiteY57" fmla="*/ 1743075 h 1747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59730" h="1747374">
                <a:moveTo>
                  <a:pt x="775102" y="0"/>
                </a:moveTo>
                <a:cubicBezTo>
                  <a:pt x="560807" y="13394"/>
                  <a:pt x="600948" y="4812"/>
                  <a:pt x="446489" y="28575"/>
                </a:cubicBezTo>
                <a:cubicBezTo>
                  <a:pt x="385691" y="37929"/>
                  <a:pt x="358843" y="41370"/>
                  <a:pt x="303614" y="57150"/>
                </a:cubicBezTo>
                <a:cubicBezTo>
                  <a:pt x="289133" y="61287"/>
                  <a:pt x="274222" y="64703"/>
                  <a:pt x="260752" y="71438"/>
                </a:cubicBezTo>
                <a:cubicBezTo>
                  <a:pt x="245393" y="79117"/>
                  <a:pt x="232964" y="91790"/>
                  <a:pt x="217889" y="100013"/>
                </a:cubicBezTo>
                <a:cubicBezTo>
                  <a:pt x="39614" y="197253"/>
                  <a:pt x="158629" y="120469"/>
                  <a:pt x="60727" y="185738"/>
                </a:cubicBezTo>
                <a:cubicBezTo>
                  <a:pt x="48558" y="203991"/>
                  <a:pt x="4827" y="265747"/>
                  <a:pt x="3577" y="285750"/>
                </a:cubicBezTo>
                <a:cubicBezTo>
                  <a:pt x="0" y="342986"/>
                  <a:pt x="13102" y="400050"/>
                  <a:pt x="17864" y="457200"/>
                </a:cubicBezTo>
                <a:cubicBezTo>
                  <a:pt x="203602" y="452438"/>
                  <a:pt x="389709" y="455552"/>
                  <a:pt x="575077" y="442913"/>
                </a:cubicBezTo>
                <a:cubicBezTo>
                  <a:pt x="600664" y="441168"/>
                  <a:pt x="622500" y="423343"/>
                  <a:pt x="646514" y="414338"/>
                </a:cubicBezTo>
                <a:cubicBezTo>
                  <a:pt x="859718" y="334385"/>
                  <a:pt x="410952" y="512683"/>
                  <a:pt x="760814" y="357188"/>
                </a:cubicBezTo>
                <a:cubicBezTo>
                  <a:pt x="778758" y="349213"/>
                  <a:pt x="798914" y="347663"/>
                  <a:pt x="817964" y="342900"/>
                </a:cubicBezTo>
                <a:cubicBezTo>
                  <a:pt x="832252" y="333375"/>
                  <a:pt x="843666" y="314938"/>
                  <a:pt x="860827" y="314325"/>
                </a:cubicBezTo>
                <a:cubicBezTo>
                  <a:pt x="1156690" y="303759"/>
                  <a:pt x="1114623" y="294151"/>
                  <a:pt x="1260877" y="342900"/>
                </a:cubicBezTo>
                <a:cubicBezTo>
                  <a:pt x="1275164" y="357188"/>
                  <a:pt x="1287790" y="373358"/>
                  <a:pt x="1303739" y="385763"/>
                </a:cubicBezTo>
                <a:cubicBezTo>
                  <a:pt x="1330848" y="406848"/>
                  <a:pt x="1389464" y="442913"/>
                  <a:pt x="1389464" y="442913"/>
                </a:cubicBezTo>
                <a:cubicBezTo>
                  <a:pt x="1398989" y="457200"/>
                  <a:pt x="1407046" y="472584"/>
                  <a:pt x="1418039" y="485775"/>
                </a:cubicBezTo>
                <a:cubicBezTo>
                  <a:pt x="1444903" y="518011"/>
                  <a:pt x="1468005" y="536779"/>
                  <a:pt x="1503764" y="557213"/>
                </a:cubicBezTo>
                <a:cubicBezTo>
                  <a:pt x="1522256" y="567780"/>
                  <a:pt x="1540514" y="579668"/>
                  <a:pt x="1560914" y="585788"/>
                </a:cubicBezTo>
                <a:cubicBezTo>
                  <a:pt x="1588661" y="594112"/>
                  <a:pt x="1618064" y="595313"/>
                  <a:pt x="1646639" y="600075"/>
                </a:cubicBezTo>
                <a:cubicBezTo>
                  <a:pt x="1670452" y="609600"/>
                  <a:pt x="1694063" y="619645"/>
                  <a:pt x="1718077" y="628650"/>
                </a:cubicBezTo>
                <a:cubicBezTo>
                  <a:pt x="1847991" y="677368"/>
                  <a:pt x="1835048" y="636201"/>
                  <a:pt x="2075264" y="614363"/>
                </a:cubicBezTo>
                <a:cubicBezTo>
                  <a:pt x="2089552" y="609600"/>
                  <a:pt x="2104962" y="607389"/>
                  <a:pt x="2118127" y="600075"/>
                </a:cubicBezTo>
                <a:cubicBezTo>
                  <a:pt x="2148148" y="583397"/>
                  <a:pt x="2203852" y="542925"/>
                  <a:pt x="2203852" y="542925"/>
                </a:cubicBezTo>
                <a:cubicBezTo>
                  <a:pt x="2242468" y="600849"/>
                  <a:pt x="2259730" y="606509"/>
                  <a:pt x="2218139" y="700088"/>
                </a:cubicBezTo>
                <a:cubicBezTo>
                  <a:pt x="2212022" y="713850"/>
                  <a:pt x="2189119" y="708443"/>
                  <a:pt x="2175277" y="714375"/>
                </a:cubicBezTo>
                <a:cubicBezTo>
                  <a:pt x="2155701" y="722765"/>
                  <a:pt x="2138143" y="735671"/>
                  <a:pt x="2118127" y="742950"/>
                </a:cubicBezTo>
                <a:cubicBezTo>
                  <a:pt x="2044673" y="769661"/>
                  <a:pt x="2026016" y="767227"/>
                  <a:pt x="1960964" y="785813"/>
                </a:cubicBezTo>
                <a:cubicBezTo>
                  <a:pt x="1946483" y="789950"/>
                  <a:pt x="1932583" y="795963"/>
                  <a:pt x="1918102" y="800100"/>
                </a:cubicBezTo>
                <a:cubicBezTo>
                  <a:pt x="1792513" y="835983"/>
                  <a:pt x="1920866" y="794418"/>
                  <a:pt x="1818089" y="828675"/>
                </a:cubicBezTo>
                <a:cubicBezTo>
                  <a:pt x="1694264" y="823913"/>
                  <a:pt x="1570237" y="822914"/>
                  <a:pt x="1446614" y="814388"/>
                </a:cubicBezTo>
                <a:cubicBezTo>
                  <a:pt x="1431589" y="813352"/>
                  <a:pt x="1418233" y="804237"/>
                  <a:pt x="1403752" y="800100"/>
                </a:cubicBezTo>
                <a:cubicBezTo>
                  <a:pt x="1384871" y="794705"/>
                  <a:pt x="1365483" y="791207"/>
                  <a:pt x="1346602" y="785813"/>
                </a:cubicBezTo>
                <a:cubicBezTo>
                  <a:pt x="1332121" y="781676"/>
                  <a:pt x="1318220" y="775662"/>
                  <a:pt x="1303739" y="771525"/>
                </a:cubicBezTo>
                <a:cubicBezTo>
                  <a:pt x="1284858" y="766131"/>
                  <a:pt x="1265397" y="762880"/>
                  <a:pt x="1246589" y="757238"/>
                </a:cubicBezTo>
                <a:cubicBezTo>
                  <a:pt x="1217739" y="748583"/>
                  <a:pt x="1189826" y="736938"/>
                  <a:pt x="1160864" y="728663"/>
                </a:cubicBezTo>
                <a:cubicBezTo>
                  <a:pt x="1127527" y="719138"/>
                  <a:pt x="1093547" y="711627"/>
                  <a:pt x="1060852" y="700088"/>
                </a:cubicBezTo>
                <a:cubicBezTo>
                  <a:pt x="1012483" y="683016"/>
                  <a:pt x="967739" y="655379"/>
                  <a:pt x="917977" y="642938"/>
                </a:cubicBezTo>
                <a:lnTo>
                  <a:pt x="803677" y="614363"/>
                </a:lnTo>
                <a:cubicBezTo>
                  <a:pt x="781383" y="615849"/>
                  <a:pt x="577889" y="607256"/>
                  <a:pt x="517927" y="657225"/>
                </a:cubicBezTo>
                <a:cubicBezTo>
                  <a:pt x="506357" y="666867"/>
                  <a:pt x="508402" y="685800"/>
                  <a:pt x="503639" y="700088"/>
                </a:cubicBezTo>
                <a:cubicBezTo>
                  <a:pt x="517927" y="738188"/>
                  <a:pt x="522569" y="781480"/>
                  <a:pt x="546502" y="814388"/>
                </a:cubicBezTo>
                <a:cubicBezTo>
                  <a:pt x="562835" y="836846"/>
                  <a:pt x="595723" y="840588"/>
                  <a:pt x="617939" y="857250"/>
                </a:cubicBezTo>
                <a:cubicBezTo>
                  <a:pt x="634104" y="869373"/>
                  <a:pt x="643990" y="888905"/>
                  <a:pt x="660802" y="900113"/>
                </a:cubicBezTo>
                <a:cubicBezTo>
                  <a:pt x="673333" y="908467"/>
                  <a:pt x="689822" y="908468"/>
                  <a:pt x="703664" y="914400"/>
                </a:cubicBezTo>
                <a:cubicBezTo>
                  <a:pt x="723240" y="922790"/>
                  <a:pt x="740485" y="936622"/>
                  <a:pt x="760814" y="942975"/>
                </a:cubicBezTo>
                <a:cubicBezTo>
                  <a:pt x="931038" y="996170"/>
                  <a:pt x="938321" y="986304"/>
                  <a:pt x="1118002" y="1000125"/>
                </a:cubicBezTo>
                <a:cubicBezTo>
                  <a:pt x="1129751" y="1017749"/>
                  <a:pt x="1163230" y="1059823"/>
                  <a:pt x="1160864" y="1085850"/>
                </a:cubicBezTo>
                <a:cubicBezTo>
                  <a:pt x="1157308" y="1124961"/>
                  <a:pt x="1148540" y="1164397"/>
                  <a:pt x="1132289" y="1200150"/>
                </a:cubicBezTo>
                <a:cubicBezTo>
                  <a:pt x="1115893" y="1236221"/>
                  <a:pt x="1043391" y="1268940"/>
                  <a:pt x="1017989" y="1285875"/>
                </a:cubicBezTo>
                <a:cubicBezTo>
                  <a:pt x="998176" y="1299084"/>
                  <a:pt x="980216" y="1314897"/>
                  <a:pt x="960839" y="1328738"/>
                </a:cubicBezTo>
                <a:cubicBezTo>
                  <a:pt x="946866" y="1338719"/>
                  <a:pt x="932264" y="1347788"/>
                  <a:pt x="917977" y="1357313"/>
                </a:cubicBezTo>
                <a:cubicBezTo>
                  <a:pt x="894164" y="1395413"/>
                  <a:pt x="863225" y="1429897"/>
                  <a:pt x="846539" y="1471613"/>
                </a:cubicBezTo>
                <a:cubicBezTo>
                  <a:pt x="837014" y="1495425"/>
                  <a:pt x="826074" y="1518719"/>
                  <a:pt x="817964" y="1543050"/>
                </a:cubicBezTo>
                <a:cubicBezTo>
                  <a:pt x="811755" y="1561679"/>
                  <a:pt x="810572" y="1581814"/>
                  <a:pt x="803677" y="1600200"/>
                </a:cubicBezTo>
                <a:cubicBezTo>
                  <a:pt x="796199" y="1620142"/>
                  <a:pt x="783752" y="1637887"/>
                  <a:pt x="775102" y="1657350"/>
                </a:cubicBezTo>
                <a:cubicBezTo>
                  <a:pt x="752615" y="1707945"/>
                  <a:pt x="763998" y="1741129"/>
                  <a:pt x="703664" y="1743075"/>
                </a:cubicBezTo>
                <a:cubicBezTo>
                  <a:pt x="570383" y="1747374"/>
                  <a:pt x="436964" y="1743075"/>
                  <a:pt x="303614" y="1743075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2922025" y="2514600"/>
            <a:ext cx="464113" cy="253746"/>
          </a:xfrm>
          <a:custGeom>
            <a:avLst/>
            <a:gdLst>
              <a:gd name="connsiteX0" fmla="*/ 464113 w 464113"/>
              <a:gd name="connsiteY0" fmla="*/ 0 h 253746"/>
              <a:gd name="connsiteX1" fmla="*/ 321238 w 464113"/>
              <a:gd name="connsiteY1" fmla="*/ 157163 h 253746"/>
              <a:gd name="connsiteX2" fmla="*/ 278375 w 464113"/>
              <a:gd name="connsiteY2" fmla="*/ 185738 h 253746"/>
              <a:gd name="connsiteX3" fmla="*/ 149788 w 464113"/>
              <a:gd name="connsiteY3" fmla="*/ 242888 h 253746"/>
              <a:gd name="connsiteX4" fmla="*/ 49775 w 464113"/>
              <a:gd name="connsiteY4" fmla="*/ 228600 h 253746"/>
              <a:gd name="connsiteX5" fmla="*/ 106925 w 464113"/>
              <a:gd name="connsiteY5" fmla="*/ 114300 h 253746"/>
              <a:gd name="connsiteX6" fmla="*/ 164075 w 464113"/>
              <a:gd name="connsiteY6" fmla="*/ 157163 h 253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4113" h="253746">
                <a:moveTo>
                  <a:pt x="464113" y="0"/>
                </a:moveTo>
                <a:cubicBezTo>
                  <a:pt x="427982" y="45164"/>
                  <a:pt x="367219" y="126509"/>
                  <a:pt x="321238" y="157163"/>
                </a:cubicBezTo>
                <a:cubicBezTo>
                  <a:pt x="306950" y="166688"/>
                  <a:pt x="294067" y="178764"/>
                  <a:pt x="278375" y="185738"/>
                </a:cubicBezTo>
                <a:cubicBezTo>
                  <a:pt x="125355" y="253746"/>
                  <a:pt x="246789" y="178220"/>
                  <a:pt x="149788" y="242888"/>
                </a:cubicBezTo>
                <a:lnTo>
                  <a:pt x="49775" y="228600"/>
                </a:lnTo>
                <a:cubicBezTo>
                  <a:pt x="0" y="170529"/>
                  <a:pt x="79606" y="132513"/>
                  <a:pt x="106925" y="114300"/>
                </a:cubicBezTo>
                <a:cubicBezTo>
                  <a:pt x="173316" y="130898"/>
                  <a:pt x="164075" y="108952"/>
                  <a:pt x="164075" y="157163"/>
                </a:cubicBez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914775" y="3071813"/>
            <a:ext cx="2258789" cy="3254367"/>
          </a:xfrm>
          <a:custGeom>
            <a:avLst/>
            <a:gdLst>
              <a:gd name="connsiteX0" fmla="*/ 1100138 w 2258789"/>
              <a:gd name="connsiteY0" fmla="*/ 0 h 3254367"/>
              <a:gd name="connsiteX1" fmla="*/ 1114425 w 2258789"/>
              <a:gd name="connsiteY1" fmla="*/ 71437 h 3254367"/>
              <a:gd name="connsiteX2" fmla="*/ 1200150 w 2258789"/>
              <a:gd name="connsiteY2" fmla="*/ 114300 h 3254367"/>
              <a:gd name="connsiteX3" fmla="*/ 1285875 w 2258789"/>
              <a:gd name="connsiteY3" fmla="*/ 142875 h 3254367"/>
              <a:gd name="connsiteX4" fmla="*/ 1328738 w 2258789"/>
              <a:gd name="connsiteY4" fmla="*/ 157162 h 3254367"/>
              <a:gd name="connsiteX5" fmla="*/ 1428750 w 2258789"/>
              <a:gd name="connsiteY5" fmla="*/ 171450 h 3254367"/>
              <a:gd name="connsiteX6" fmla="*/ 1471613 w 2258789"/>
              <a:gd name="connsiteY6" fmla="*/ 200025 h 3254367"/>
              <a:gd name="connsiteX7" fmla="*/ 1514475 w 2258789"/>
              <a:gd name="connsiteY7" fmla="*/ 285750 h 3254367"/>
              <a:gd name="connsiteX8" fmla="*/ 1543050 w 2258789"/>
              <a:gd name="connsiteY8" fmla="*/ 342900 h 3254367"/>
              <a:gd name="connsiteX9" fmla="*/ 1585913 w 2258789"/>
              <a:gd name="connsiteY9" fmla="*/ 385762 h 3254367"/>
              <a:gd name="connsiteX10" fmla="*/ 1614488 w 2258789"/>
              <a:gd name="connsiteY10" fmla="*/ 442912 h 3254367"/>
              <a:gd name="connsiteX11" fmla="*/ 1628775 w 2258789"/>
              <a:gd name="connsiteY11" fmla="*/ 485775 h 3254367"/>
              <a:gd name="connsiteX12" fmla="*/ 1771650 w 2258789"/>
              <a:gd name="connsiteY12" fmla="*/ 657225 h 3254367"/>
              <a:gd name="connsiteX13" fmla="*/ 1814513 w 2258789"/>
              <a:gd name="connsiteY13" fmla="*/ 685800 h 3254367"/>
              <a:gd name="connsiteX14" fmla="*/ 1900238 w 2258789"/>
              <a:gd name="connsiteY14" fmla="*/ 714375 h 3254367"/>
              <a:gd name="connsiteX15" fmla="*/ 1985963 w 2258789"/>
              <a:gd name="connsiteY15" fmla="*/ 742950 h 3254367"/>
              <a:gd name="connsiteX16" fmla="*/ 2071688 w 2258789"/>
              <a:gd name="connsiteY16" fmla="*/ 771525 h 3254367"/>
              <a:gd name="connsiteX17" fmla="*/ 2114550 w 2258789"/>
              <a:gd name="connsiteY17" fmla="*/ 785812 h 3254367"/>
              <a:gd name="connsiteX18" fmla="*/ 2157413 w 2258789"/>
              <a:gd name="connsiteY18" fmla="*/ 814387 h 3254367"/>
              <a:gd name="connsiteX19" fmla="*/ 2243138 w 2258789"/>
              <a:gd name="connsiteY19" fmla="*/ 900112 h 3254367"/>
              <a:gd name="connsiteX20" fmla="*/ 2257425 w 2258789"/>
              <a:gd name="connsiteY20" fmla="*/ 942975 h 3254367"/>
              <a:gd name="connsiteX21" fmla="*/ 2171700 w 2258789"/>
              <a:gd name="connsiteY21" fmla="*/ 1143000 h 3254367"/>
              <a:gd name="connsiteX22" fmla="*/ 2100263 w 2258789"/>
              <a:gd name="connsiteY22" fmla="*/ 1214437 h 3254367"/>
              <a:gd name="connsiteX23" fmla="*/ 2043113 w 2258789"/>
              <a:gd name="connsiteY23" fmla="*/ 1300162 h 3254367"/>
              <a:gd name="connsiteX24" fmla="*/ 2028825 w 2258789"/>
              <a:gd name="connsiteY24" fmla="*/ 1343025 h 3254367"/>
              <a:gd name="connsiteX25" fmla="*/ 2000250 w 2258789"/>
              <a:gd name="connsiteY25" fmla="*/ 1385887 h 3254367"/>
              <a:gd name="connsiteX26" fmla="*/ 1871663 w 2258789"/>
              <a:gd name="connsiteY26" fmla="*/ 1585912 h 3254367"/>
              <a:gd name="connsiteX27" fmla="*/ 1814513 w 2258789"/>
              <a:gd name="connsiteY27" fmla="*/ 2185987 h 3254367"/>
              <a:gd name="connsiteX28" fmla="*/ 1771650 w 2258789"/>
              <a:gd name="connsiteY28" fmla="*/ 2286000 h 3254367"/>
              <a:gd name="connsiteX29" fmla="*/ 1743075 w 2258789"/>
              <a:gd name="connsiteY29" fmla="*/ 2371725 h 3254367"/>
              <a:gd name="connsiteX30" fmla="*/ 1728788 w 2258789"/>
              <a:gd name="connsiteY30" fmla="*/ 2428875 h 3254367"/>
              <a:gd name="connsiteX31" fmla="*/ 1700213 w 2258789"/>
              <a:gd name="connsiteY31" fmla="*/ 2471737 h 3254367"/>
              <a:gd name="connsiteX32" fmla="*/ 1685925 w 2258789"/>
              <a:gd name="connsiteY32" fmla="*/ 2543175 h 3254367"/>
              <a:gd name="connsiteX33" fmla="*/ 1614488 w 2258789"/>
              <a:gd name="connsiteY33" fmla="*/ 2628900 h 3254367"/>
              <a:gd name="connsiteX34" fmla="*/ 1585913 w 2258789"/>
              <a:gd name="connsiteY34" fmla="*/ 2671762 h 3254367"/>
              <a:gd name="connsiteX35" fmla="*/ 1528763 w 2258789"/>
              <a:gd name="connsiteY35" fmla="*/ 2786062 h 3254367"/>
              <a:gd name="connsiteX36" fmla="*/ 1485900 w 2258789"/>
              <a:gd name="connsiteY36" fmla="*/ 2828925 h 3254367"/>
              <a:gd name="connsiteX37" fmla="*/ 1428750 w 2258789"/>
              <a:gd name="connsiteY37" fmla="*/ 2914650 h 3254367"/>
              <a:gd name="connsiteX38" fmla="*/ 1257300 w 2258789"/>
              <a:gd name="connsiteY38" fmla="*/ 3057525 h 3254367"/>
              <a:gd name="connsiteX39" fmla="*/ 1200150 w 2258789"/>
              <a:gd name="connsiteY39" fmla="*/ 3086100 h 3254367"/>
              <a:gd name="connsiteX40" fmla="*/ 1071563 w 2258789"/>
              <a:gd name="connsiteY40" fmla="*/ 3128962 h 3254367"/>
              <a:gd name="connsiteX41" fmla="*/ 1028700 w 2258789"/>
              <a:gd name="connsiteY41" fmla="*/ 3143250 h 3254367"/>
              <a:gd name="connsiteX42" fmla="*/ 957263 w 2258789"/>
              <a:gd name="connsiteY42" fmla="*/ 3171825 h 3254367"/>
              <a:gd name="connsiteX43" fmla="*/ 671513 w 2258789"/>
              <a:gd name="connsiteY43" fmla="*/ 3186112 h 3254367"/>
              <a:gd name="connsiteX44" fmla="*/ 142875 w 2258789"/>
              <a:gd name="connsiteY44" fmla="*/ 3214687 h 3254367"/>
              <a:gd name="connsiteX45" fmla="*/ 57150 w 2258789"/>
              <a:gd name="connsiteY45" fmla="*/ 3243262 h 3254367"/>
              <a:gd name="connsiteX46" fmla="*/ 0 w 2258789"/>
              <a:gd name="connsiteY46" fmla="*/ 3243262 h 3254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258789" h="3254367">
                <a:moveTo>
                  <a:pt x="1100138" y="0"/>
                </a:moveTo>
                <a:cubicBezTo>
                  <a:pt x="1104900" y="23812"/>
                  <a:pt x="1098434" y="53161"/>
                  <a:pt x="1114425" y="71437"/>
                </a:cubicBezTo>
                <a:cubicBezTo>
                  <a:pt x="1135463" y="95480"/>
                  <a:pt x="1170660" y="102012"/>
                  <a:pt x="1200150" y="114300"/>
                </a:cubicBezTo>
                <a:cubicBezTo>
                  <a:pt x="1227954" y="125885"/>
                  <a:pt x="1257300" y="133350"/>
                  <a:pt x="1285875" y="142875"/>
                </a:cubicBezTo>
                <a:cubicBezTo>
                  <a:pt x="1300163" y="147637"/>
                  <a:pt x="1313829" y="155032"/>
                  <a:pt x="1328738" y="157162"/>
                </a:cubicBezTo>
                <a:lnTo>
                  <a:pt x="1428750" y="171450"/>
                </a:lnTo>
                <a:cubicBezTo>
                  <a:pt x="1443038" y="180975"/>
                  <a:pt x="1459471" y="187883"/>
                  <a:pt x="1471613" y="200025"/>
                </a:cubicBezTo>
                <a:cubicBezTo>
                  <a:pt x="1505936" y="234347"/>
                  <a:pt x="1497044" y="245077"/>
                  <a:pt x="1514475" y="285750"/>
                </a:cubicBezTo>
                <a:cubicBezTo>
                  <a:pt x="1522865" y="305327"/>
                  <a:pt x="1530670" y="325569"/>
                  <a:pt x="1543050" y="342900"/>
                </a:cubicBezTo>
                <a:cubicBezTo>
                  <a:pt x="1554794" y="359342"/>
                  <a:pt x="1571625" y="371475"/>
                  <a:pt x="1585913" y="385762"/>
                </a:cubicBezTo>
                <a:cubicBezTo>
                  <a:pt x="1595438" y="404812"/>
                  <a:pt x="1606098" y="423335"/>
                  <a:pt x="1614488" y="442912"/>
                </a:cubicBezTo>
                <a:cubicBezTo>
                  <a:pt x="1620421" y="456755"/>
                  <a:pt x="1621461" y="472610"/>
                  <a:pt x="1628775" y="485775"/>
                </a:cubicBezTo>
                <a:cubicBezTo>
                  <a:pt x="1659782" y="541588"/>
                  <a:pt x="1718781" y="621979"/>
                  <a:pt x="1771650" y="657225"/>
                </a:cubicBezTo>
                <a:cubicBezTo>
                  <a:pt x="1785938" y="666750"/>
                  <a:pt x="1798821" y="678826"/>
                  <a:pt x="1814513" y="685800"/>
                </a:cubicBezTo>
                <a:cubicBezTo>
                  <a:pt x="1842038" y="698033"/>
                  <a:pt x="1871663" y="704850"/>
                  <a:pt x="1900238" y="714375"/>
                </a:cubicBezTo>
                <a:lnTo>
                  <a:pt x="1985963" y="742950"/>
                </a:lnTo>
                <a:lnTo>
                  <a:pt x="2071688" y="771525"/>
                </a:lnTo>
                <a:lnTo>
                  <a:pt x="2114550" y="785812"/>
                </a:lnTo>
                <a:cubicBezTo>
                  <a:pt x="2128838" y="795337"/>
                  <a:pt x="2144579" y="802979"/>
                  <a:pt x="2157413" y="814387"/>
                </a:cubicBezTo>
                <a:cubicBezTo>
                  <a:pt x="2187617" y="841235"/>
                  <a:pt x="2243138" y="900112"/>
                  <a:pt x="2243138" y="900112"/>
                </a:cubicBezTo>
                <a:cubicBezTo>
                  <a:pt x="2247900" y="914400"/>
                  <a:pt x="2258789" y="927976"/>
                  <a:pt x="2257425" y="942975"/>
                </a:cubicBezTo>
                <a:cubicBezTo>
                  <a:pt x="2247713" y="1049804"/>
                  <a:pt x="2226855" y="1060267"/>
                  <a:pt x="2171700" y="1143000"/>
                </a:cubicBezTo>
                <a:cubicBezTo>
                  <a:pt x="2133601" y="1200149"/>
                  <a:pt x="2157412" y="1176337"/>
                  <a:pt x="2100263" y="1214437"/>
                </a:cubicBezTo>
                <a:cubicBezTo>
                  <a:pt x="2081213" y="1243012"/>
                  <a:pt x="2053973" y="1267582"/>
                  <a:pt x="2043113" y="1300162"/>
                </a:cubicBezTo>
                <a:cubicBezTo>
                  <a:pt x="2038350" y="1314450"/>
                  <a:pt x="2035560" y="1329554"/>
                  <a:pt x="2028825" y="1343025"/>
                </a:cubicBezTo>
                <a:cubicBezTo>
                  <a:pt x="2021146" y="1358383"/>
                  <a:pt x="2009249" y="1371263"/>
                  <a:pt x="2000250" y="1385887"/>
                </a:cubicBezTo>
                <a:cubicBezTo>
                  <a:pt x="1888275" y="1567847"/>
                  <a:pt x="1953851" y="1476327"/>
                  <a:pt x="1871663" y="1585912"/>
                </a:cubicBezTo>
                <a:cubicBezTo>
                  <a:pt x="1864892" y="1684095"/>
                  <a:pt x="1852323" y="2034747"/>
                  <a:pt x="1814513" y="2185987"/>
                </a:cubicBezTo>
                <a:cubicBezTo>
                  <a:pt x="1805716" y="2221174"/>
                  <a:pt x="1784670" y="2252147"/>
                  <a:pt x="1771650" y="2286000"/>
                </a:cubicBezTo>
                <a:cubicBezTo>
                  <a:pt x="1760837" y="2314113"/>
                  <a:pt x="1750380" y="2342504"/>
                  <a:pt x="1743075" y="2371725"/>
                </a:cubicBezTo>
                <a:cubicBezTo>
                  <a:pt x="1738313" y="2390775"/>
                  <a:pt x="1736523" y="2410826"/>
                  <a:pt x="1728788" y="2428875"/>
                </a:cubicBezTo>
                <a:cubicBezTo>
                  <a:pt x="1722024" y="2444658"/>
                  <a:pt x="1709738" y="2457450"/>
                  <a:pt x="1700213" y="2471737"/>
                </a:cubicBezTo>
                <a:cubicBezTo>
                  <a:pt x="1695450" y="2495550"/>
                  <a:pt x="1694452" y="2520437"/>
                  <a:pt x="1685925" y="2543175"/>
                </a:cubicBezTo>
                <a:cubicBezTo>
                  <a:pt x="1671414" y="2581870"/>
                  <a:pt x="1639754" y="2598581"/>
                  <a:pt x="1614488" y="2628900"/>
                </a:cubicBezTo>
                <a:cubicBezTo>
                  <a:pt x="1603495" y="2642091"/>
                  <a:pt x="1594136" y="2656687"/>
                  <a:pt x="1585913" y="2671762"/>
                </a:cubicBezTo>
                <a:cubicBezTo>
                  <a:pt x="1565515" y="2709158"/>
                  <a:pt x="1558884" y="2755941"/>
                  <a:pt x="1528763" y="2786062"/>
                </a:cubicBezTo>
                <a:cubicBezTo>
                  <a:pt x="1514475" y="2800350"/>
                  <a:pt x="1498305" y="2812976"/>
                  <a:pt x="1485900" y="2828925"/>
                </a:cubicBezTo>
                <a:cubicBezTo>
                  <a:pt x="1464815" y="2856034"/>
                  <a:pt x="1453034" y="2890366"/>
                  <a:pt x="1428750" y="2914650"/>
                </a:cubicBezTo>
                <a:cubicBezTo>
                  <a:pt x="1376349" y="2967051"/>
                  <a:pt x="1325226" y="3023562"/>
                  <a:pt x="1257300" y="3057525"/>
                </a:cubicBezTo>
                <a:cubicBezTo>
                  <a:pt x="1238250" y="3067050"/>
                  <a:pt x="1219925" y="3078190"/>
                  <a:pt x="1200150" y="3086100"/>
                </a:cubicBezTo>
                <a:cubicBezTo>
                  <a:pt x="1200133" y="3086107"/>
                  <a:pt x="1093003" y="3121815"/>
                  <a:pt x="1071563" y="3128962"/>
                </a:cubicBezTo>
                <a:cubicBezTo>
                  <a:pt x="1057275" y="3133725"/>
                  <a:pt x="1042683" y="3137657"/>
                  <a:pt x="1028700" y="3143250"/>
                </a:cubicBezTo>
                <a:cubicBezTo>
                  <a:pt x="1004888" y="3152775"/>
                  <a:pt x="982727" y="3168769"/>
                  <a:pt x="957263" y="3171825"/>
                </a:cubicBezTo>
                <a:cubicBezTo>
                  <a:pt x="862573" y="3183188"/>
                  <a:pt x="766763" y="3181350"/>
                  <a:pt x="671513" y="3186112"/>
                </a:cubicBezTo>
                <a:cubicBezTo>
                  <a:pt x="466752" y="3254367"/>
                  <a:pt x="732083" y="3170497"/>
                  <a:pt x="142875" y="3214687"/>
                </a:cubicBezTo>
                <a:cubicBezTo>
                  <a:pt x="112839" y="3216940"/>
                  <a:pt x="87271" y="3243262"/>
                  <a:pt x="57150" y="3243262"/>
                </a:cubicBezTo>
                <a:lnTo>
                  <a:pt x="0" y="3243262"/>
                </a:lnTo>
              </a:path>
            </a:pathLst>
          </a:cu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6747504" y="696036"/>
            <a:ext cx="1468448" cy="367048"/>
          </a:xfrm>
          <a:custGeom>
            <a:avLst/>
            <a:gdLst>
              <a:gd name="connsiteX0" fmla="*/ 1468448 w 1468448"/>
              <a:gd name="connsiteY0" fmla="*/ 0 h 367048"/>
              <a:gd name="connsiteX1" fmla="*/ 1413857 w 1468448"/>
              <a:gd name="connsiteY1" fmla="*/ 13648 h 367048"/>
              <a:gd name="connsiteX2" fmla="*/ 1372914 w 1468448"/>
              <a:gd name="connsiteY2" fmla="*/ 40943 h 367048"/>
              <a:gd name="connsiteX3" fmla="*/ 1263732 w 1468448"/>
              <a:gd name="connsiteY3" fmla="*/ 81886 h 367048"/>
              <a:gd name="connsiteX4" fmla="*/ 294741 w 1468448"/>
              <a:gd name="connsiteY4" fmla="*/ 95534 h 367048"/>
              <a:gd name="connsiteX5" fmla="*/ 171911 w 1468448"/>
              <a:gd name="connsiteY5" fmla="*/ 163773 h 367048"/>
              <a:gd name="connsiteX6" fmla="*/ 130968 w 1468448"/>
              <a:gd name="connsiteY6" fmla="*/ 191068 h 367048"/>
              <a:gd name="connsiteX7" fmla="*/ 103672 w 1468448"/>
              <a:gd name="connsiteY7" fmla="*/ 232012 h 367048"/>
              <a:gd name="connsiteX8" fmla="*/ 62729 w 1468448"/>
              <a:gd name="connsiteY8" fmla="*/ 272955 h 367048"/>
              <a:gd name="connsiteX9" fmla="*/ 35433 w 1468448"/>
              <a:gd name="connsiteY9" fmla="*/ 327546 h 367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68448" h="367048">
                <a:moveTo>
                  <a:pt x="1468448" y="0"/>
                </a:moveTo>
                <a:cubicBezTo>
                  <a:pt x="1450251" y="4549"/>
                  <a:pt x="1431097" y="6259"/>
                  <a:pt x="1413857" y="13648"/>
                </a:cubicBezTo>
                <a:cubicBezTo>
                  <a:pt x="1398781" y="20109"/>
                  <a:pt x="1387155" y="32805"/>
                  <a:pt x="1372914" y="40943"/>
                </a:cubicBezTo>
                <a:cubicBezTo>
                  <a:pt x="1343953" y="57492"/>
                  <a:pt x="1298964" y="80946"/>
                  <a:pt x="1263732" y="81886"/>
                </a:cubicBezTo>
                <a:cubicBezTo>
                  <a:pt x="940818" y="90497"/>
                  <a:pt x="617738" y="90985"/>
                  <a:pt x="294741" y="95534"/>
                </a:cubicBezTo>
                <a:cubicBezTo>
                  <a:pt x="222675" y="119556"/>
                  <a:pt x="265768" y="101202"/>
                  <a:pt x="171911" y="163773"/>
                </a:cubicBezTo>
                <a:lnTo>
                  <a:pt x="130968" y="191068"/>
                </a:lnTo>
                <a:cubicBezTo>
                  <a:pt x="121869" y="204716"/>
                  <a:pt x="114173" y="219411"/>
                  <a:pt x="103672" y="232012"/>
                </a:cubicBezTo>
                <a:cubicBezTo>
                  <a:pt x="91316" y="246839"/>
                  <a:pt x="73435" y="256896"/>
                  <a:pt x="62729" y="272955"/>
                </a:cubicBezTo>
                <a:cubicBezTo>
                  <a:pt x="0" y="367048"/>
                  <a:pt x="80294" y="282685"/>
                  <a:pt x="35433" y="327546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5002796" y="1460310"/>
            <a:ext cx="1716633" cy="1323833"/>
          </a:xfrm>
          <a:custGeom>
            <a:avLst/>
            <a:gdLst>
              <a:gd name="connsiteX0" fmla="*/ 1616368 w 1716633"/>
              <a:gd name="connsiteY0" fmla="*/ 0 h 1323833"/>
              <a:gd name="connsiteX1" fmla="*/ 1575425 w 1716633"/>
              <a:gd name="connsiteY1" fmla="*/ 27296 h 1323833"/>
              <a:gd name="connsiteX2" fmla="*/ 1548129 w 1716633"/>
              <a:gd name="connsiteY2" fmla="*/ 136478 h 1323833"/>
              <a:gd name="connsiteX3" fmla="*/ 1534482 w 1716633"/>
              <a:gd name="connsiteY3" fmla="*/ 177421 h 1323833"/>
              <a:gd name="connsiteX4" fmla="*/ 1534482 w 1716633"/>
              <a:gd name="connsiteY4" fmla="*/ 627797 h 1323833"/>
              <a:gd name="connsiteX5" fmla="*/ 1589073 w 1716633"/>
              <a:gd name="connsiteY5" fmla="*/ 709684 h 1323833"/>
              <a:gd name="connsiteX6" fmla="*/ 1643664 w 1716633"/>
              <a:gd name="connsiteY6" fmla="*/ 791571 h 1323833"/>
              <a:gd name="connsiteX7" fmla="*/ 1684607 w 1716633"/>
              <a:gd name="connsiteY7" fmla="*/ 818866 h 1323833"/>
              <a:gd name="connsiteX8" fmla="*/ 1711903 w 1716633"/>
              <a:gd name="connsiteY8" fmla="*/ 900753 h 1323833"/>
              <a:gd name="connsiteX9" fmla="*/ 1698255 w 1716633"/>
              <a:gd name="connsiteY9" fmla="*/ 982639 h 1323833"/>
              <a:gd name="connsiteX10" fmla="*/ 1561777 w 1716633"/>
              <a:gd name="connsiteY10" fmla="*/ 1078174 h 1323833"/>
              <a:gd name="connsiteX11" fmla="*/ 1179640 w 1716633"/>
              <a:gd name="connsiteY11" fmla="*/ 1064526 h 1323833"/>
              <a:gd name="connsiteX12" fmla="*/ 1097753 w 1716633"/>
              <a:gd name="connsiteY12" fmla="*/ 1037230 h 1323833"/>
              <a:gd name="connsiteX13" fmla="*/ 1070458 w 1716633"/>
              <a:gd name="connsiteY13" fmla="*/ 996287 h 1323833"/>
              <a:gd name="connsiteX14" fmla="*/ 1029514 w 1716633"/>
              <a:gd name="connsiteY14" fmla="*/ 968991 h 1323833"/>
              <a:gd name="connsiteX15" fmla="*/ 1015867 w 1716633"/>
              <a:gd name="connsiteY15" fmla="*/ 928048 h 1323833"/>
              <a:gd name="connsiteX16" fmla="*/ 974923 w 1716633"/>
              <a:gd name="connsiteY16" fmla="*/ 846162 h 1323833"/>
              <a:gd name="connsiteX17" fmla="*/ 988571 w 1716633"/>
              <a:gd name="connsiteY17" fmla="*/ 477672 h 1323833"/>
              <a:gd name="connsiteX18" fmla="*/ 1043162 w 1716633"/>
              <a:gd name="connsiteY18" fmla="*/ 450377 h 1323833"/>
              <a:gd name="connsiteX19" fmla="*/ 1152344 w 1716633"/>
              <a:gd name="connsiteY19" fmla="*/ 423081 h 1323833"/>
              <a:gd name="connsiteX20" fmla="*/ 1234231 w 1716633"/>
              <a:gd name="connsiteY20" fmla="*/ 436729 h 1323833"/>
              <a:gd name="connsiteX21" fmla="*/ 1261526 w 1716633"/>
              <a:gd name="connsiteY21" fmla="*/ 477672 h 1323833"/>
              <a:gd name="connsiteX22" fmla="*/ 1247879 w 1716633"/>
              <a:gd name="connsiteY22" fmla="*/ 668741 h 1323833"/>
              <a:gd name="connsiteX23" fmla="*/ 1111401 w 1716633"/>
              <a:gd name="connsiteY23" fmla="*/ 805218 h 1323833"/>
              <a:gd name="connsiteX24" fmla="*/ 278888 w 1716633"/>
              <a:gd name="connsiteY24" fmla="*/ 846162 h 1323833"/>
              <a:gd name="connsiteX25" fmla="*/ 87819 w 1716633"/>
              <a:gd name="connsiteY25" fmla="*/ 859809 h 1323833"/>
              <a:gd name="connsiteX26" fmla="*/ 46876 w 1716633"/>
              <a:gd name="connsiteY26" fmla="*/ 900753 h 1323833"/>
              <a:gd name="connsiteX27" fmla="*/ 5932 w 1716633"/>
              <a:gd name="connsiteY27" fmla="*/ 928048 h 1323833"/>
              <a:gd name="connsiteX28" fmla="*/ 19580 w 1716633"/>
              <a:gd name="connsiteY28" fmla="*/ 982639 h 1323833"/>
              <a:gd name="connsiteX29" fmla="*/ 128762 w 1716633"/>
              <a:gd name="connsiteY29" fmla="*/ 996287 h 1323833"/>
              <a:gd name="connsiteX30" fmla="*/ 224297 w 1716633"/>
              <a:gd name="connsiteY30" fmla="*/ 1050878 h 1323833"/>
              <a:gd name="connsiteX31" fmla="*/ 265240 w 1716633"/>
              <a:gd name="connsiteY31" fmla="*/ 1078174 h 1323833"/>
              <a:gd name="connsiteX32" fmla="*/ 319831 w 1716633"/>
              <a:gd name="connsiteY32" fmla="*/ 1091821 h 1323833"/>
              <a:gd name="connsiteX33" fmla="*/ 360774 w 1716633"/>
              <a:gd name="connsiteY33" fmla="*/ 1105469 h 1323833"/>
              <a:gd name="connsiteX34" fmla="*/ 551843 w 1716633"/>
              <a:gd name="connsiteY34" fmla="*/ 1119117 h 1323833"/>
              <a:gd name="connsiteX35" fmla="*/ 620082 w 1716633"/>
              <a:gd name="connsiteY35" fmla="*/ 1132765 h 1323833"/>
              <a:gd name="connsiteX36" fmla="*/ 701968 w 1716633"/>
              <a:gd name="connsiteY36" fmla="*/ 1187356 h 1323833"/>
              <a:gd name="connsiteX37" fmla="*/ 742911 w 1716633"/>
              <a:gd name="connsiteY37" fmla="*/ 1269242 h 1323833"/>
              <a:gd name="connsiteX38" fmla="*/ 729264 w 1716633"/>
              <a:gd name="connsiteY38" fmla="*/ 1310186 h 1323833"/>
              <a:gd name="connsiteX39" fmla="*/ 715616 w 1716633"/>
              <a:gd name="connsiteY39" fmla="*/ 1323833 h 1323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716633" h="1323833">
                <a:moveTo>
                  <a:pt x="1616368" y="0"/>
                </a:moveTo>
                <a:cubicBezTo>
                  <a:pt x="1602720" y="9099"/>
                  <a:pt x="1582760" y="12625"/>
                  <a:pt x="1575425" y="27296"/>
                </a:cubicBezTo>
                <a:cubicBezTo>
                  <a:pt x="1558648" y="60850"/>
                  <a:pt x="1559991" y="100889"/>
                  <a:pt x="1548129" y="136478"/>
                </a:cubicBezTo>
                <a:lnTo>
                  <a:pt x="1534482" y="177421"/>
                </a:lnTo>
                <a:cubicBezTo>
                  <a:pt x="1510011" y="348719"/>
                  <a:pt x="1497827" y="393205"/>
                  <a:pt x="1534482" y="627797"/>
                </a:cubicBezTo>
                <a:cubicBezTo>
                  <a:pt x="1539546" y="660209"/>
                  <a:pt x="1570876" y="682388"/>
                  <a:pt x="1589073" y="709684"/>
                </a:cubicBezTo>
                <a:cubicBezTo>
                  <a:pt x="1589074" y="709686"/>
                  <a:pt x="1643663" y="791570"/>
                  <a:pt x="1643664" y="791571"/>
                </a:cubicBezTo>
                <a:lnTo>
                  <a:pt x="1684607" y="818866"/>
                </a:lnTo>
                <a:cubicBezTo>
                  <a:pt x="1693706" y="846162"/>
                  <a:pt x="1716633" y="872372"/>
                  <a:pt x="1711903" y="900753"/>
                </a:cubicBezTo>
                <a:cubicBezTo>
                  <a:pt x="1707354" y="928048"/>
                  <a:pt x="1712198" y="958737"/>
                  <a:pt x="1698255" y="982639"/>
                </a:cubicBezTo>
                <a:cubicBezTo>
                  <a:pt x="1649519" y="1066185"/>
                  <a:pt x="1631264" y="1060802"/>
                  <a:pt x="1561777" y="1078174"/>
                </a:cubicBezTo>
                <a:cubicBezTo>
                  <a:pt x="1434398" y="1073625"/>
                  <a:pt x="1306607" y="1075729"/>
                  <a:pt x="1179640" y="1064526"/>
                </a:cubicBezTo>
                <a:cubicBezTo>
                  <a:pt x="1150979" y="1061997"/>
                  <a:pt x="1097753" y="1037230"/>
                  <a:pt x="1097753" y="1037230"/>
                </a:cubicBezTo>
                <a:cubicBezTo>
                  <a:pt x="1088655" y="1023582"/>
                  <a:pt x="1082056" y="1007885"/>
                  <a:pt x="1070458" y="996287"/>
                </a:cubicBezTo>
                <a:cubicBezTo>
                  <a:pt x="1058859" y="984688"/>
                  <a:pt x="1039761" y="981799"/>
                  <a:pt x="1029514" y="968991"/>
                </a:cubicBezTo>
                <a:cubicBezTo>
                  <a:pt x="1020527" y="957758"/>
                  <a:pt x="1022301" y="940915"/>
                  <a:pt x="1015867" y="928048"/>
                </a:cubicBezTo>
                <a:cubicBezTo>
                  <a:pt x="962950" y="822215"/>
                  <a:pt x="1009230" y="949080"/>
                  <a:pt x="974923" y="846162"/>
                </a:cubicBezTo>
                <a:cubicBezTo>
                  <a:pt x="979472" y="723332"/>
                  <a:pt x="967687" y="598799"/>
                  <a:pt x="988571" y="477672"/>
                </a:cubicBezTo>
                <a:cubicBezTo>
                  <a:pt x="992028" y="457623"/>
                  <a:pt x="1024462" y="458391"/>
                  <a:pt x="1043162" y="450377"/>
                </a:cubicBezTo>
                <a:cubicBezTo>
                  <a:pt x="1079885" y="434639"/>
                  <a:pt x="1112288" y="431092"/>
                  <a:pt x="1152344" y="423081"/>
                </a:cubicBezTo>
                <a:cubicBezTo>
                  <a:pt x="1179640" y="427630"/>
                  <a:pt x="1209480" y="424354"/>
                  <a:pt x="1234231" y="436729"/>
                </a:cubicBezTo>
                <a:cubicBezTo>
                  <a:pt x="1248902" y="444064"/>
                  <a:pt x="1260563" y="461298"/>
                  <a:pt x="1261526" y="477672"/>
                </a:cubicBezTo>
                <a:cubicBezTo>
                  <a:pt x="1265276" y="541414"/>
                  <a:pt x="1263365" y="606796"/>
                  <a:pt x="1247879" y="668741"/>
                </a:cubicBezTo>
                <a:cubicBezTo>
                  <a:pt x="1236386" y="714713"/>
                  <a:pt x="1159288" y="795641"/>
                  <a:pt x="1111401" y="805218"/>
                </a:cubicBezTo>
                <a:cubicBezTo>
                  <a:pt x="773292" y="872841"/>
                  <a:pt x="1285041" y="774298"/>
                  <a:pt x="278888" y="846162"/>
                </a:cubicBezTo>
                <a:lnTo>
                  <a:pt x="87819" y="859809"/>
                </a:lnTo>
                <a:cubicBezTo>
                  <a:pt x="74171" y="873457"/>
                  <a:pt x="61703" y="888397"/>
                  <a:pt x="46876" y="900753"/>
                </a:cubicBezTo>
                <a:cubicBezTo>
                  <a:pt x="34275" y="911254"/>
                  <a:pt x="11119" y="912487"/>
                  <a:pt x="5932" y="928048"/>
                </a:cubicBezTo>
                <a:cubicBezTo>
                  <a:pt x="0" y="945842"/>
                  <a:pt x="3183" y="973530"/>
                  <a:pt x="19580" y="982639"/>
                </a:cubicBezTo>
                <a:cubicBezTo>
                  <a:pt x="51642" y="1000451"/>
                  <a:pt x="92368" y="991738"/>
                  <a:pt x="128762" y="996287"/>
                </a:cubicBezTo>
                <a:cubicBezTo>
                  <a:pt x="228513" y="1062789"/>
                  <a:pt x="103088" y="981616"/>
                  <a:pt x="224297" y="1050878"/>
                </a:cubicBezTo>
                <a:cubicBezTo>
                  <a:pt x="238538" y="1059016"/>
                  <a:pt x="250164" y="1071713"/>
                  <a:pt x="265240" y="1078174"/>
                </a:cubicBezTo>
                <a:cubicBezTo>
                  <a:pt x="282480" y="1085563"/>
                  <a:pt x="301796" y="1086668"/>
                  <a:pt x="319831" y="1091821"/>
                </a:cubicBezTo>
                <a:cubicBezTo>
                  <a:pt x="333663" y="1095773"/>
                  <a:pt x="346487" y="1103788"/>
                  <a:pt x="360774" y="1105469"/>
                </a:cubicBezTo>
                <a:cubicBezTo>
                  <a:pt x="424189" y="1112930"/>
                  <a:pt x="488153" y="1114568"/>
                  <a:pt x="551843" y="1119117"/>
                </a:cubicBezTo>
                <a:cubicBezTo>
                  <a:pt x="574589" y="1123666"/>
                  <a:pt x="598964" y="1123166"/>
                  <a:pt x="620082" y="1132765"/>
                </a:cubicBezTo>
                <a:cubicBezTo>
                  <a:pt x="649947" y="1146340"/>
                  <a:pt x="701968" y="1187356"/>
                  <a:pt x="701968" y="1187356"/>
                </a:cubicBezTo>
                <a:cubicBezTo>
                  <a:pt x="715770" y="1208058"/>
                  <a:pt x="742911" y="1240988"/>
                  <a:pt x="742911" y="1269242"/>
                </a:cubicBezTo>
                <a:cubicBezTo>
                  <a:pt x="742911" y="1283628"/>
                  <a:pt x="735698" y="1297319"/>
                  <a:pt x="729264" y="1310186"/>
                </a:cubicBezTo>
                <a:cubicBezTo>
                  <a:pt x="726387" y="1315940"/>
                  <a:pt x="720165" y="1319284"/>
                  <a:pt x="715616" y="1323833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5609431" y="1678675"/>
            <a:ext cx="2879476" cy="1937982"/>
          </a:xfrm>
          <a:custGeom>
            <a:avLst/>
            <a:gdLst>
              <a:gd name="connsiteX0" fmla="*/ 81685 w 2879476"/>
              <a:gd name="connsiteY0" fmla="*/ 1433015 h 1937982"/>
              <a:gd name="connsiteX1" fmla="*/ 68038 w 2879476"/>
              <a:gd name="connsiteY1" fmla="*/ 1883391 h 1937982"/>
              <a:gd name="connsiteX2" fmla="*/ 108981 w 2879476"/>
              <a:gd name="connsiteY2" fmla="*/ 1924334 h 1937982"/>
              <a:gd name="connsiteX3" fmla="*/ 149924 w 2879476"/>
              <a:gd name="connsiteY3" fmla="*/ 1937982 h 1937982"/>
              <a:gd name="connsiteX4" fmla="*/ 627596 w 2879476"/>
              <a:gd name="connsiteY4" fmla="*/ 1924334 h 1937982"/>
              <a:gd name="connsiteX5" fmla="*/ 668539 w 2879476"/>
              <a:gd name="connsiteY5" fmla="*/ 1897038 h 1937982"/>
              <a:gd name="connsiteX6" fmla="*/ 750426 w 2879476"/>
              <a:gd name="connsiteY6" fmla="*/ 1869743 h 1937982"/>
              <a:gd name="connsiteX7" fmla="*/ 791369 w 2879476"/>
              <a:gd name="connsiteY7" fmla="*/ 1856095 h 1937982"/>
              <a:gd name="connsiteX8" fmla="*/ 832312 w 2879476"/>
              <a:gd name="connsiteY8" fmla="*/ 1815152 h 1937982"/>
              <a:gd name="connsiteX9" fmla="*/ 859608 w 2879476"/>
              <a:gd name="connsiteY9" fmla="*/ 1774209 h 1937982"/>
              <a:gd name="connsiteX10" fmla="*/ 914199 w 2879476"/>
              <a:gd name="connsiteY10" fmla="*/ 1733265 h 1937982"/>
              <a:gd name="connsiteX11" fmla="*/ 996085 w 2879476"/>
              <a:gd name="connsiteY11" fmla="*/ 1665026 h 1937982"/>
              <a:gd name="connsiteX12" fmla="*/ 1050676 w 2879476"/>
              <a:gd name="connsiteY12" fmla="*/ 1583140 h 1937982"/>
              <a:gd name="connsiteX13" fmla="*/ 1077972 w 2879476"/>
              <a:gd name="connsiteY13" fmla="*/ 1542197 h 1937982"/>
              <a:gd name="connsiteX14" fmla="*/ 1118915 w 2879476"/>
              <a:gd name="connsiteY14" fmla="*/ 1501253 h 1937982"/>
              <a:gd name="connsiteX15" fmla="*/ 1159859 w 2879476"/>
              <a:gd name="connsiteY15" fmla="*/ 1419367 h 1937982"/>
              <a:gd name="connsiteX16" fmla="*/ 1200802 w 2879476"/>
              <a:gd name="connsiteY16" fmla="*/ 1378424 h 1937982"/>
              <a:gd name="connsiteX17" fmla="*/ 1269041 w 2879476"/>
              <a:gd name="connsiteY17" fmla="*/ 1282889 h 1937982"/>
              <a:gd name="connsiteX18" fmla="*/ 1309984 w 2879476"/>
              <a:gd name="connsiteY18" fmla="*/ 1255594 h 1937982"/>
              <a:gd name="connsiteX19" fmla="*/ 1350927 w 2879476"/>
              <a:gd name="connsiteY19" fmla="*/ 1160059 h 1937982"/>
              <a:gd name="connsiteX20" fmla="*/ 1378223 w 2879476"/>
              <a:gd name="connsiteY20" fmla="*/ 1119116 h 1937982"/>
              <a:gd name="connsiteX21" fmla="*/ 1391870 w 2879476"/>
              <a:gd name="connsiteY21" fmla="*/ 982638 h 1937982"/>
              <a:gd name="connsiteX22" fmla="*/ 1405518 w 2879476"/>
              <a:gd name="connsiteY22" fmla="*/ 573206 h 1937982"/>
              <a:gd name="connsiteX23" fmla="*/ 1446462 w 2879476"/>
              <a:gd name="connsiteY23" fmla="*/ 450376 h 1937982"/>
              <a:gd name="connsiteX24" fmla="*/ 1460109 w 2879476"/>
              <a:gd name="connsiteY24" fmla="*/ 395785 h 1937982"/>
              <a:gd name="connsiteX25" fmla="*/ 1528348 w 2879476"/>
              <a:gd name="connsiteY25" fmla="*/ 191068 h 1937982"/>
              <a:gd name="connsiteX26" fmla="*/ 1610235 w 2879476"/>
              <a:gd name="connsiteY26" fmla="*/ 109182 h 1937982"/>
              <a:gd name="connsiteX27" fmla="*/ 1651178 w 2879476"/>
              <a:gd name="connsiteY27" fmla="*/ 68238 h 1937982"/>
              <a:gd name="connsiteX28" fmla="*/ 1828599 w 2879476"/>
              <a:gd name="connsiteY28" fmla="*/ 109182 h 1937982"/>
              <a:gd name="connsiteX29" fmla="*/ 1869542 w 2879476"/>
              <a:gd name="connsiteY29" fmla="*/ 136477 h 1937982"/>
              <a:gd name="connsiteX30" fmla="*/ 1896838 w 2879476"/>
              <a:gd name="connsiteY30" fmla="*/ 177421 h 1937982"/>
              <a:gd name="connsiteX31" fmla="*/ 1855894 w 2879476"/>
              <a:gd name="connsiteY31" fmla="*/ 341194 h 1937982"/>
              <a:gd name="connsiteX32" fmla="*/ 1842247 w 2879476"/>
              <a:gd name="connsiteY32" fmla="*/ 382137 h 1937982"/>
              <a:gd name="connsiteX33" fmla="*/ 1828599 w 2879476"/>
              <a:gd name="connsiteY33" fmla="*/ 423080 h 1937982"/>
              <a:gd name="connsiteX34" fmla="*/ 1869542 w 2879476"/>
              <a:gd name="connsiteY34" fmla="*/ 614149 h 1937982"/>
              <a:gd name="connsiteX35" fmla="*/ 1910485 w 2879476"/>
              <a:gd name="connsiteY35" fmla="*/ 655092 h 1937982"/>
              <a:gd name="connsiteX36" fmla="*/ 2101554 w 2879476"/>
              <a:gd name="connsiteY36" fmla="*/ 641444 h 1937982"/>
              <a:gd name="connsiteX37" fmla="*/ 2183441 w 2879476"/>
              <a:gd name="connsiteY37" fmla="*/ 573206 h 1937982"/>
              <a:gd name="connsiteX38" fmla="*/ 2278975 w 2879476"/>
              <a:gd name="connsiteY38" fmla="*/ 436728 h 1937982"/>
              <a:gd name="connsiteX39" fmla="*/ 2292623 w 2879476"/>
              <a:gd name="connsiteY39" fmla="*/ 395785 h 1937982"/>
              <a:gd name="connsiteX40" fmla="*/ 2306270 w 2879476"/>
              <a:gd name="connsiteY40" fmla="*/ 218364 h 1937982"/>
              <a:gd name="connsiteX41" fmla="*/ 2319918 w 2879476"/>
              <a:gd name="connsiteY41" fmla="*/ 177421 h 1937982"/>
              <a:gd name="connsiteX42" fmla="*/ 2401805 w 2879476"/>
              <a:gd name="connsiteY42" fmla="*/ 95534 h 1937982"/>
              <a:gd name="connsiteX43" fmla="*/ 2456396 w 2879476"/>
              <a:gd name="connsiteY43" fmla="*/ 81886 h 1937982"/>
              <a:gd name="connsiteX44" fmla="*/ 2497339 w 2879476"/>
              <a:gd name="connsiteY44" fmla="*/ 54591 h 1937982"/>
              <a:gd name="connsiteX45" fmla="*/ 2538282 w 2879476"/>
              <a:gd name="connsiteY45" fmla="*/ 13647 h 1937982"/>
              <a:gd name="connsiteX46" fmla="*/ 2579226 w 2879476"/>
              <a:gd name="connsiteY46" fmla="*/ 0 h 1937982"/>
              <a:gd name="connsiteX47" fmla="*/ 2633817 w 2879476"/>
              <a:gd name="connsiteY47" fmla="*/ 13647 h 1937982"/>
              <a:gd name="connsiteX48" fmla="*/ 2770294 w 2879476"/>
              <a:gd name="connsiteY48" fmla="*/ 136477 h 1937982"/>
              <a:gd name="connsiteX49" fmla="*/ 2838533 w 2879476"/>
              <a:gd name="connsiteY49" fmla="*/ 218364 h 1937982"/>
              <a:gd name="connsiteX50" fmla="*/ 2852181 w 2879476"/>
              <a:gd name="connsiteY50" fmla="*/ 259307 h 1937982"/>
              <a:gd name="connsiteX51" fmla="*/ 2879476 w 2879476"/>
              <a:gd name="connsiteY51" fmla="*/ 395785 h 1937982"/>
              <a:gd name="connsiteX52" fmla="*/ 2865829 w 2879476"/>
              <a:gd name="connsiteY52" fmla="*/ 668740 h 1937982"/>
              <a:gd name="connsiteX53" fmla="*/ 2852181 w 2879476"/>
              <a:gd name="connsiteY53" fmla="*/ 709683 h 1937982"/>
              <a:gd name="connsiteX54" fmla="*/ 2811238 w 2879476"/>
              <a:gd name="connsiteY54" fmla="*/ 764274 h 1937982"/>
              <a:gd name="connsiteX55" fmla="*/ 2783942 w 2879476"/>
              <a:gd name="connsiteY55" fmla="*/ 805218 h 1937982"/>
              <a:gd name="connsiteX56" fmla="*/ 2742999 w 2879476"/>
              <a:gd name="connsiteY56" fmla="*/ 832513 h 1937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2879476" h="1937982">
                <a:moveTo>
                  <a:pt x="81685" y="1433015"/>
                </a:moveTo>
                <a:cubicBezTo>
                  <a:pt x="0" y="1596389"/>
                  <a:pt x="23557" y="1527539"/>
                  <a:pt x="68038" y="1883391"/>
                </a:cubicBezTo>
                <a:cubicBezTo>
                  <a:pt x="70432" y="1902543"/>
                  <a:pt x="92922" y="1913628"/>
                  <a:pt x="108981" y="1924334"/>
                </a:cubicBezTo>
                <a:cubicBezTo>
                  <a:pt x="120951" y="1932314"/>
                  <a:pt x="136276" y="1933433"/>
                  <a:pt x="149924" y="1937982"/>
                </a:cubicBezTo>
                <a:cubicBezTo>
                  <a:pt x="309148" y="1933433"/>
                  <a:pt x="468801" y="1936871"/>
                  <a:pt x="627596" y="1924334"/>
                </a:cubicBezTo>
                <a:cubicBezTo>
                  <a:pt x="643948" y="1923043"/>
                  <a:pt x="653550" y="1903700"/>
                  <a:pt x="668539" y="1897038"/>
                </a:cubicBezTo>
                <a:cubicBezTo>
                  <a:pt x="694831" y="1885353"/>
                  <a:pt x="723130" y="1878841"/>
                  <a:pt x="750426" y="1869743"/>
                </a:cubicBezTo>
                <a:lnTo>
                  <a:pt x="791369" y="1856095"/>
                </a:lnTo>
                <a:cubicBezTo>
                  <a:pt x="805017" y="1842447"/>
                  <a:pt x="819956" y="1829979"/>
                  <a:pt x="832312" y="1815152"/>
                </a:cubicBezTo>
                <a:cubicBezTo>
                  <a:pt x="842813" y="1802551"/>
                  <a:pt x="848010" y="1785807"/>
                  <a:pt x="859608" y="1774209"/>
                </a:cubicBezTo>
                <a:cubicBezTo>
                  <a:pt x="875692" y="1758125"/>
                  <a:pt x="896929" y="1748068"/>
                  <a:pt x="914199" y="1733265"/>
                </a:cubicBezTo>
                <a:cubicBezTo>
                  <a:pt x="1006146" y="1654452"/>
                  <a:pt x="905594" y="1725355"/>
                  <a:pt x="996085" y="1665026"/>
                </a:cubicBezTo>
                <a:lnTo>
                  <a:pt x="1050676" y="1583140"/>
                </a:lnTo>
                <a:cubicBezTo>
                  <a:pt x="1059775" y="1569492"/>
                  <a:pt x="1066374" y="1553796"/>
                  <a:pt x="1077972" y="1542197"/>
                </a:cubicBezTo>
                <a:lnTo>
                  <a:pt x="1118915" y="1501253"/>
                </a:lnTo>
                <a:cubicBezTo>
                  <a:pt x="1132594" y="1460218"/>
                  <a:pt x="1130462" y="1454643"/>
                  <a:pt x="1159859" y="1419367"/>
                </a:cubicBezTo>
                <a:cubicBezTo>
                  <a:pt x="1172215" y="1404540"/>
                  <a:pt x="1188446" y="1393251"/>
                  <a:pt x="1200802" y="1378424"/>
                </a:cubicBezTo>
                <a:cubicBezTo>
                  <a:pt x="1239555" y="1331920"/>
                  <a:pt x="1219863" y="1332066"/>
                  <a:pt x="1269041" y="1282889"/>
                </a:cubicBezTo>
                <a:cubicBezTo>
                  <a:pt x="1280639" y="1271291"/>
                  <a:pt x="1296336" y="1264692"/>
                  <a:pt x="1309984" y="1255594"/>
                </a:cubicBezTo>
                <a:cubicBezTo>
                  <a:pt x="1378514" y="1152795"/>
                  <a:pt x="1298044" y="1283450"/>
                  <a:pt x="1350927" y="1160059"/>
                </a:cubicBezTo>
                <a:cubicBezTo>
                  <a:pt x="1357388" y="1144983"/>
                  <a:pt x="1369124" y="1132764"/>
                  <a:pt x="1378223" y="1119116"/>
                </a:cubicBezTo>
                <a:cubicBezTo>
                  <a:pt x="1382772" y="1073623"/>
                  <a:pt x="1389587" y="1028300"/>
                  <a:pt x="1391870" y="982638"/>
                </a:cubicBezTo>
                <a:cubicBezTo>
                  <a:pt x="1398689" y="846255"/>
                  <a:pt x="1391585" y="709046"/>
                  <a:pt x="1405518" y="573206"/>
                </a:cubicBezTo>
                <a:cubicBezTo>
                  <a:pt x="1409921" y="530273"/>
                  <a:pt x="1435995" y="492246"/>
                  <a:pt x="1446462" y="450376"/>
                </a:cubicBezTo>
                <a:lnTo>
                  <a:pt x="1460109" y="395785"/>
                </a:lnTo>
                <a:cubicBezTo>
                  <a:pt x="1471301" y="295055"/>
                  <a:pt x="1455746" y="263669"/>
                  <a:pt x="1528348" y="191068"/>
                </a:cubicBezTo>
                <a:lnTo>
                  <a:pt x="1610235" y="109182"/>
                </a:lnTo>
                <a:lnTo>
                  <a:pt x="1651178" y="68238"/>
                </a:lnTo>
                <a:cubicBezTo>
                  <a:pt x="1695224" y="74530"/>
                  <a:pt x="1787724" y="81932"/>
                  <a:pt x="1828599" y="109182"/>
                </a:cubicBezTo>
                <a:lnTo>
                  <a:pt x="1869542" y="136477"/>
                </a:lnTo>
                <a:cubicBezTo>
                  <a:pt x="1878641" y="150125"/>
                  <a:pt x="1895027" y="161118"/>
                  <a:pt x="1896838" y="177421"/>
                </a:cubicBezTo>
                <a:cubicBezTo>
                  <a:pt x="1901433" y="218771"/>
                  <a:pt x="1868054" y="304712"/>
                  <a:pt x="1855894" y="341194"/>
                </a:cubicBezTo>
                <a:lnTo>
                  <a:pt x="1842247" y="382137"/>
                </a:lnTo>
                <a:lnTo>
                  <a:pt x="1828599" y="423080"/>
                </a:lnTo>
                <a:cubicBezTo>
                  <a:pt x="1838558" y="532629"/>
                  <a:pt x="1816063" y="549974"/>
                  <a:pt x="1869542" y="614149"/>
                </a:cubicBezTo>
                <a:cubicBezTo>
                  <a:pt x="1881898" y="628976"/>
                  <a:pt x="1896837" y="641444"/>
                  <a:pt x="1910485" y="655092"/>
                </a:cubicBezTo>
                <a:cubicBezTo>
                  <a:pt x="1974175" y="650543"/>
                  <a:pt x="2038674" y="652540"/>
                  <a:pt x="2101554" y="641444"/>
                </a:cubicBezTo>
                <a:cubicBezTo>
                  <a:pt x="2122821" y="637691"/>
                  <a:pt x="2172949" y="585447"/>
                  <a:pt x="2183441" y="573206"/>
                </a:cubicBezTo>
                <a:cubicBezTo>
                  <a:pt x="2200428" y="553388"/>
                  <a:pt x="2274704" y="449540"/>
                  <a:pt x="2278975" y="436728"/>
                </a:cubicBezTo>
                <a:lnTo>
                  <a:pt x="2292623" y="395785"/>
                </a:lnTo>
                <a:cubicBezTo>
                  <a:pt x="2297172" y="336645"/>
                  <a:pt x="2298913" y="277221"/>
                  <a:pt x="2306270" y="218364"/>
                </a:cubicBezTo>
                <a:cubicBezTo>
                  <a:pt x="2308054" y="204089"/>
                  <a:pt x="2311086" y="188777"/>
                  <a:pt x="2319918" y="177421"/>
                </a:cubicBezTo>
                <a:cubicBezTo>
                  <a:pt x="2343617" y="146951"/>
                  <a:pt x="2364356" y="104896"/>
                  <a:pt x="2401805" y="95534"/>
                </a:cubicBezTo>
                <a:lnTo>
                  <a:pt x="2456396" y="81886"/>
                </a:lnTo>
                <a:cubicBezTo>
                  <a:pt x="2470044" y="72788"/>
                  <a:pt x="2484738" y="65092"/>
                  <a:pt x="2497339" y="54591"/>
                </a:cubicBezTo>
                <a:cubicBezTo>
                  <a:pt x="2512166" y="42235"/>
                  <a:pt x="2522223" y="24353"/>
                  <a:pt x="2538282" y="13647"/>
                </a:cubicBezTo>
                <a:cubicBezTo>
                  <a:pt x="2550252" y="5667"/>
                  <a:pt x="2565578" y="4549"/>
                  <a:pt x="2579226" y="0"/>
                </a:cubicBezTo>
                <a:cubicBezTo>
                  <a:pt x="2597423" y="4549"/>
                  <a:pt x="2617040" y="5259"/>
                  <a:pt x="2633817" y="13647"/>
                </a:cubicBezTo>
                <a:cubicBezTo>
                  <a:pt x="2676551" y="35014"/>
                  <a:pt x="2744852" y="111035"/>
                  <a:pt x="2770294" y="136477"/>
                </a:cubicBezTo>
                <a:cubicBezTo>
                  <a:pt x="2800478" y="166661"/>
                  <a:pt x="2819532" y="180361"/>
                  <a:pt x="2838533" y="218364"/>
                </a:cubicBezTo>
                <a:cubicBezTo>
                  <a:pt x="2844967" y="231231"/>
                  <a:pt x="2848229" y="245475"/>
                  <a:pt x="2852181" y="259307"/>
                </a:cubicBezTo>
                <a:cubicBezTo>
                  <a:pt x="2868469" y="316315"/>
                  <a:pt x="2868752" y="331436"/>
                  <a:pt x="2879476" y="395785"/>
                </a:cubicBezTo>
                <a:cubicBezTo>
                  <a:pt x="2874927" y="486770"/>
                  <a:pt x="2873721" y="577984"/>
                  <a:pt x="2865829" y="668740"/>
                </a:cubicBezTo>
                <a:cubicBezTo>
                  <a:pt x="2864583" y="683072"/>
                  <a:pt x="2859318" y="697193"/>
                  <a:pt x="2852181" y="709683"/>
                </a:cubicBezTo>
                <a:cubicBezTo>
                  <a:pt x="2840896" y="729432"/>
                  <a:pt x="2824459" y="745765"/>
                  <a:pt x="2811238" y="764274"/>
                </a:cubicBezTo>
                <a:cubicBezTo>
                  <a:pt x="2801704" y="777622"/>
                  <a:pt x="2795541" y="793619"/>
                  <a:pt x="2783942" y="805218"/>
                </a:cubicBezTo>
                <a:cubicBezTo>
                  <a:pt x="2772344" y="816816"/>
                  <a:pt x="2742999" y="832513"/>
                  <a:pt x="2742999" y="832513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7298412" y="2825087"/>
            <a:ext cx="1694398" cy="2007203"/>
          </a:xfrm>
          <a:custGeom>
            <a:avLst/>
            <a:gdLst>
              <a:gd name="connsiteX0" fmla="*/ 1081313 w 1694398"/>
              <a:gd name="connsiteY0" fmla="*/ 0 h 2007203"/>
              <a:gd name="connsiteX1" fmla="*/ 1040370 w 1694398"/>
              <a:gd name="connsiteY1" fmla="*/ 900752 h 2007203"/>
              <a:gd name="connsiteX2" fmla="*/ 1026722 w 1694398"/>
              <a:gd name="connsiteY2" fmla="*/ 955343 h 2007203"/>
              <a:gd name="connsiteX3" fmla="*/ 999427 w 1694398"/>
              <a:gd name="connsiteY3" fmla="*/ 1078173 h 2007203"/>
              <a:gd name="connsiteX4" fmla="*/ 1040370 w 1694398"/>
              <a:gd name="connsiteY4" fmla="*/ 1746913 h 2007203"/>
              <a:gd name="connsiteX5" fmla="*/ 1067666 w 1694398"/>
              <a:gd name="connsiteY5" fmla="*/ 1787856 h 2007203"/>
              <a:gd name="connsiteX6" fmla="*/ 1108609 w 1694398"/>
              <a:gd name="connsiteY6" fmla="*/ 1828800 h 2007203"/>
              <a:gd name="connsiteX7" fmla="*/ 1149552 w 1694398"/>
              <a:gd name="connsiteY7" fmla="*/ 1856095 h 2007203"/>
              <a:gd name="connsiteX8" fmla="*/ 1245087 w 1694398"/>
              <a:gd name="connsiteY8" fmla="*/ 1897038 h 2007203"/>
              <a:gd name="connsiteX9" fmla="*/ 1627224 w 1694398"/>
              <a:gd name="connsiteY9" fmla="*/ 1937982 h 2007203"/>
              <a:gd name="connsiteX10" fmla="*/ 1654519 w 1694398"/>
              <a:gd name="connsiteY10" fmla="*/ 1897038 h 2007203"/>
              <a:gd name="connsiteX11" fmla="*/ 1668167 w 1694398"/>
              <a:gd name="connsiteY11" fmla="*/ 1856095 h 2007203"/>
              <a:gd name="connsiteX12" fmla="*/ 1627224 w 1694398"/>
              <a:gd name="connsiteY12" fmla="*/ 1583140 h 2007203"/>
              <a:gd name="connsiteX13" fmla="*/ 1586281 w 1694398"/>
              <a:gd name="connsiteY13" fmla="*/ 1542197 h 2007203"/>
              <a:gd name="connsiteX14" fmla="*/ 1545337 w 1694398"/>
              <a:gd name="connsiteY14" fmla="*/ 1528549 h 2007203"/>
              <a:gd name="connsiteX15" fmla="*/ 1299678 w 1694398"/>
              <a:gd name="connsiteY15" fmla="*/ 1542197 h 2007203"/>
              <a:gd name="connsiteX16" fmla="*/ 1258734 w 1694398"/>
              <a:gd name="connsiteY16" fmla="*/ 1555844 h 2007203"/>
              <a:gd name="connsiteX17" fmla="*/ 1217791 w 1694398"/>
              <a:gd name="connsiteY17" fmla="*/ 1596788 h 2007203"/>
              <a:gd name="connsiteX18" fmla="*/ 1176848 w 1694398"/>
              <a:gd name="connsiteY18" fmla="*/ 1624083 h 2007203"/>
              <a:gd name="connsiteX19" fmla="*/ 1122257 w 1694398"/>
              <a:gd name="connsiteY19" fmla="*/ 1705970 h 2007203"/>
              <a:gd name="connsiteX20" fmla="*/ 1081313 w 1694398"/>
              <a:gd name="connsiteY20" fmla="*/ 1787856 h 2007203"/>
              <a:gd name="connsiteX21" fmla="*/ 1040370 w 1694398"/>
              <a:gd name="connsiteY21" fmla="*/ 1828800 h 2007203"/>
              <a:gd name="connsiteX22" fmla="*/ 958484 w 1694398"/>
              <a:gd name="connsiteY22" fmla="*/ 1897038 h 2007203"/>
              <a:gd name="connsiteX23" fmla="*/ 617289 w 1694398"/>
              <a:gd name="connsiteY23" fmla="*/ 1869743 h 2007203"/>
              <a:gd name="connsiteX24" fmla="*/ 480812 w 1694398"/>
              <a:gd name="connsiteY24" fmla="*/ 1842447 h 2007203"/>
              <a:gd name="connsiteX25" fmla="*/ 398925 w 1694398"/>
              <a:gd name="connsiteY25" fmla="*/ 1787856 h 2007203"/>
              <a:gd name="connsiteX26" fmla="*/ 317039 w 1694398"/>
              <a:gd name="connsiteY26" fmla="*/ 1705970 h 2007203"/>
              <a:gd name="connsiteX27" fmla="*/ 248800 w 1694398"/>
              <a:gd name="connsiteY27" fmla="*/ 1637731 h 2007203"/>
              <a:gd name="connsiteX28" fmla="*/ 194209 w 1694398"/>
              <a:gd name="connsiteY28" fmla="*/ 1555844 h 2007203"/>
              <a:gd name="connsiteX29" fmla="*/ 153266 w 1694398"/>
              <a:gd name="connsiteY29" fmla="*/ 1514901 h 2007203"/>
              <a:gd name="connsiteX30" fmla="*/ 57731 w 1694398"/>
              <a:gd name="connsiteY30" fmla="*/ 1392071 h 2007203"/>
              <a:gd name="connsiteX31" fmla="*/ 44084 w 1694398"/>
              <a:gd name="connsiteY31" fmla="*/ 1351128 h 2007203"/>
              <a:gd name="connsiteX32" fmla="*/ 3140 w 1694398"/>
              <a:gd name="connsiteY32" fmla="*/ 1255594 h 2007203"/>
              <a:gd name="connsiteX33" fmla="*/ 3140 w 1694398"/>
              <a:gd name="connsiteY33" fmla="*/ 1132764 h 2007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694398" h="2007203">
                <a:moveTo>
                  <a:pt x="1081313" y="0"/>
                </a:moveTo>
                <a:cubicBezTo>
                  <a:pt x="894287" y="280543"/>
                  <a:pt x="1067100" y="5310"/>
                  <a:pt x="1040370" y="900752"/>
                </a:cubicBezTo>
                <a:cubicBezTo>
                  <a:pt x="1039810" y="919501"/>
                  <a:pt x="1030791" y="937033"/>
                  <a:pt x="1026722" y="955343"/>
                </a:cubicBezTo>
                <a:cubicBezTo>
                  <a:pt x="992070" y="1111280"/>
                  <a:pt x="1032712" y="945037"/>
                  <a:pt x="999427" y="1078173"/>
                </a:cubicBezTo>
                <a:cubicBezTo>
                  <a:pt x="1006610" y="1401411"/>
                  <a:pt x="922189" y="1540097"/>
                  <a:pt x="1040370" y="1746913"/>
                </a:cubicBezTo>
                <a:cubicBezTo>
                  <a:pt x="1048508" y="1761154"/>
                  <a:pt x="1057165" y="1775255"/>
                  <a:pt x="1067666" y="1787856"/>
                </a:cubicBezTo>
                <a:cubicBezTo>
                  <a:pt x="1080022" y="1802683"/>
                  <a:pt x="1093782" y="1816444"/>
                  <a:pt x="1108609" y="1828800"/>
                </a:cubicBezTo>
                <a:cubicBezTo>
                  <a:pt x="1121210" y="1839301"/>
                  <a:pt x="1135311" y="1847957"/>
                  <a:pt x="1149552" y="1856095"/>
                </a:cubicBezTo>
                <a:cubicBezTo>
                  <a:pt x="1196777" y="1883081"/>
                  <a:pt x="1199149" y="1881726"/>
                  <a:pt x="1245087" y="1897038"/>
                </a:cubicBezTo>
                <a:cubicBezTo>
                  <a:pt x="1410333" y="2007203"/>
                  <a:pt x="1294202" y="1953119"/>
                  <a:pt x="1627224" y="1937982"/>
                </a:cubicBezTo>
                <a:cubicBezTo>
                  <a:pt x="1636322" y="1924334"/>
                  <a:pt x="1647184" y="1911709"/>
                  <a:pt x="1654519" y="1897038"/>
                </a:cubicBezTo>
                <a:cubicBezTo>
                  <a:pt x="1660953" y="1884171"/>
                  <a:pt x="1668167" y="1870481"/>
                  <a:pt x="1668167" y="1856095"/>
                </a:cubicBezTo>
                <a:cubicBezTo>
                  <a:pt x="1668167" y="1724812"/>
                  <a:pt x="1694398" y="1663750"/>
                  <a:pt x="1627224" y="1583140"/>
                </a:cubicBezTo>
                <a:cubicBezTo>
                  <a:pt x="1614868" y="1568313"/>
                  <a:pt x="1602340" y="1552903"/>
                  <a:pt x="1586281" y="1542197"/>
                </a:cubicBezTo>
                <a:cubicBezTo>
                  <a:pt x="1574311" y="1534217"/>
                  <a:pt x="1558985" y="1533098"/>
                  <a:pt x="1545337" y="1528549"/>
                </a:cubicBezTo>
                <a:cubicBezTo>
                  <a:pt x="1463451" y="1533098"/>
                  <a:pt x="1381321" y="1534422"/>
                  <a:pt x="1299678" y="1542197"/>
                </a:cubicBezTo>
                <a:cubicBezTo>
                  <a:pt x="1285357" y="1543561"/>
                  <a:pt x="1270704" y="1547864"/>
                  <a:pt x="1258734" y="1555844"/>
                </a:cubicBezTo>
                <a:cubicBezTo>
                  <a:pt x="1242675" y="1566550"/>
                  <a:pt x="1232618" y="1584432"/>
                  <a:pt x="1217791" y="1596788"/>
                </a:cubicBezTo>
                <a:cubicBezTo>
                  <a:pt x="1205190" y="1607289"/>
                  <a:pt x="1190496" y="1614985"/>
                  <a:pt x="1176848" y="1624083"/>
                </a:cubicBezTo>
                <a:cubicBezTo>
                  <a:pt x="1158651" y="1651379"/>
                  <a:pt x="1132631" y="1674848"/>
                  <a:pt x="1122257" y="1705970"/>
                </a:cubicBezTo>
                <a:cubicBezTo>
                  <a:pt x="1108578" y="1747006"/>
                  <a:pt x="1110710" y="1752579"/>
                  <a:pt x="1081313" y="1787856"/>
                </a:cubicBezTo>
                <a:cubicBezTo>
                  <a:pt x="1068957" y="1802683"/>
                  <a:pt x="1052931" y="1814146"/>
                  <a:pt x="1040370" y="1828800"/>
                </a:cubicBezTo>
                <a:cubicBezTo>
                  <a:pt x="980882" y="1898204"/>
                  <a:pt x="1027276" y="1874108"/>
                  <a:pt x="958484" y="1897038"/>
                </a:cubicBezTo>
                <a:cubicBezTo>
                  <a:pt x="492136" y="1874832"/>
                  <a:pt x="796245" y="1908091"/>
                  <a:pt x="617289" y="1869743"/>
                </a:cubicBezTo>
                <a:cubicBezTo>
                  <a:pt x="571926" y="1860022"/>
                  <a:pt x="480812" y="1842447"/>
                  <a:pt x="480812" y="1842447"/>
                </a:cubicBezTo>
                <a:cubicBezTo>
                  <a:pt x="453516" y="1824250"/>
                  <a:pt x="422122" y="1811053"/>
                  <a:pt x="398925" y="1787856"/>
                </a:cubicBezTo>
                <a:cubicBezTo>
                  <a:pt x="371630" y="1760561"/>
                  <a:pt x="338451" y="1738088"/>
                  <a:pt x="317039" y="1705970"/>
                </a:cubicBezTo>
                <a:cubicBezTo>
                  <a:pt x="280645" y="1651378"/>
                  <a:pt x="303391" y="1674125"/>
                  <a:pt x="248800" y="1637731"/>
                </a:cubicBezTo>
                <a:cubicBezTo>
                  <a:pt x="230603" y="1610435"/>
                  <a:pt x="217406" y="1579041"/>
                  <a:pt x="194209" y="1555844"/>
                </a:cubicBezTo>
                <a:cubicBezTo>
                  <a:pt x="180561" y="1542196"/>
                  <a:pt x="165115" y="1530136"/>
                  <a:pt x="153266" y="1514901"/>
                </a:cubicBezTo>
                <a:cubicBezTo>
                  <a:pt x="39000" y="1367987"/>
                  <a:pt x="150683" y="1485020"/>
                  <a:pt x="57731" y="1392071"/>
                </a:cubicBezTo>
                <a:cubicBezTo>
                  <a:pt x="53182" y="1378423"/>
                  <a:pt x="50518" y="1363995"/>
                  <a:pt x="44084" y="1351128"/>
                </a:cubicBezTo>
                <a:cubicBezTo>
                  <a:pt x="17281" y="1297521"/>
                  <a:pt x="8305" y="1322732"/>
                  <a:pt x="3140" y="1255594"/>
                </a:cubicBezTo>
                <a:cubicBezTo>
                  <a:pt x="0" y="1214771"/>
                  <a:pt x="3140" y="1173707"/>
                  <a:pt x="3140" y="1132764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428096" y="3306754"/>
            <a:ext cx="1037229" cy="1633736"/>
          </a:xfrm>
          <a:custGeom>
            <a:avLst/>
            <a:gdLst>
              <a:gd name="connsiteX0" fmla="*/ 1023582 w 1037229"/>
              <a:gd name="connsiteY0" fmla="*/ 323550 h 1633736"/>
              <a:gd name="connsiteX1" fmla="*/ 1037229 w 1037229"/>
              <a:gd name="connsiteY1" fmla="*/ 282607 h 1633736"/>
              <a:gd name="connsiteX2" fmla="*/ 1023582 w 1037229"/>
              <a:gd name="connsiteY2" fmla="*/ 241664 h 1633736"/>
              <a:gd name="connsiteX3" fmla="*/ 955343 w 1037229"/>
              <a:gd name="connsiteY3" fmla="*/ 146130 h 1633736"/>
              <a:gd name="connsiteX4" fmla="*/ 900752 w 1037229"/>
              <a:gd name="connsiteY4" fmla="*/ 64243 h 1633736"/>
              <a:gd name="connsiteX5" fmla="*/ 859808 w 1037229"/>
              <a:gd name="connsiteY5" fmla="*/ 50595 h 1633736"/>
              <a:gd name="connsiteX6" fmla="*/ 764274 w 1037229"/>
              <a:gd name="connsiteY6" fmla="*/ 9652 h 1633736"/>
              <a:gd name="connsiteX7" fmla="*/ 382137 w 1037229"/>
              <a:gd name="connsiteY7" fmla="*/ 23300 h 1633736"/>
              <a:gd name="connsiteX8" fmla="*/ 341194 w 1037229"/>
              <a:gd name="connsiteY8" fmla="*/ 50595 h 1633736"/>
              <a:gd name="connsiteX9" fmla="*/ 272955 w 1037229"/>
              <a:gd name="connsiteY9" fmla="*/ 132482 h 1633736"/>
              <a:gd name="connsiteX10" fmla="*/ 232011 w 1037229"/>
              <a:gd name="connsiteY10" fmla="*/ 173425 h 1633736"/>
              <a:gd name="connsiteX11" fmla="*/ 191068 w 1037229"/>
              <a:gd name="connsiteY11" fmla="*/ 296255 h 1633736"/>
              <a:gd name="connsiteX12" fmla="*/ 177420 w 1037229"/>
              <a:gd name="connsiteY12" fmla="*/ 337198 h 1633736"/>
              <a:gd name="connsiteX13" fmla="*/ 136477 w 1037229"/>
              <a:gd name="connsiteY13" fmla="*/ 419085 h 1633736"/>
              <a:gd name="connsiteX14" fmla="*/ 109182 w 1037229"/>
              <a:gd name="connsiteY14" fmla="*/ 460028 h 1633736"/>
              <a:gd name="connsiteX15" fmla="*/ 54591 w 1037229"/>
              <a:gd name="connsiteY15" fmla="*/ 555562 h 1633736"/>
              <a:gd name="connsiteX16" fmla="*/ 13647 w 1037229"/>
              <a:gd name="connsiteY16" fmla="*/ 678392 h 1633736"/>
              <a:gd name="connsiteX17" fmla="*/ 0 w 1037229"/>
              <a:gd name="connsiteY17" fmla="*/ 719336 h 1633736"/>
              <a:gd name="connsiteX18" fmla="*/ 27295 w 1037229"/>
              <a:gd name="connsiteY18" fmla="*/ 1278894 h 1633736"/>
              <a:gd name="connsiteX19" fmla="*/ 54591 w 1037229"/>
              <a:gd name="connsiteY19" fmla="*/ 1360780 h 1633736"/>
              <a:gd name="connsiteX20" fmla="*/ 122829 w 1037229"/>
              <a:gd name="connsiteY20" fmla="*/ 1442667 h 1633736"/>
              <a:gd name="connsiteX21" fmla="*/ 136477 w 1037229"/>
              <a:gd name="connsiteY21" fmla="*/ 1483610 h 1633736"/>
              <a:gd name="connsiteX22" fmla="*/ 177420 w 1037229"/>
              <a:gd name="connsiteY22" fmla="*/ 1579145 h 1633736"/>
              <a:gd name="connsiteX23" fmla="*/ 177420 w 1037229"/>
              <a:gd name="connsiteY23" fmla="*/ 1633736 h 1633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37229" h="1633736">
                <a:moveTo>
                  <a:pt x="1023582" y="323550"/>
                </a:moveTo>
                <a:cubicBezTo>
                  <a:pt x="1028131" y="309902"/>
                  <a:pt x="1037229" y="296993"/>
                  <a:pt x="1037229" y="282607"/>
                </a:cubicBezTo>
                <a:cubicBezTo>
                  <a:pt x="1037229" y="268221"/>
                  <a:pt x="1029249" y="254887"/>
                  <a:pt x="1023582" y="241664"/>
                </a:cubicBezTo>
                <a:cubicBezTo>
                  <a:pt x="983181" y="147395"/>
                  <a:pt x="1014916" y="222724"/>
                  <a:pt x="955343" y="146130"/>
                </a:cubicBezTo>
                <a:cubicBezTo>
                  <a:pt x="935203" y="120235"/>
                  <a:pt x="931874" y="74617"/>
                  <a:pt x="900752" y="64243"/>
                </a:cubicBezTo>
                <a:cubicBezTo>
                  <a:pt x="887104" y="59694"/>
                  <a:pt x="873031" y="56262"/>
                  <a:pt x="859808" y="50595"/>
                </a:cubicBezTo>
                <a:cubicBezTo>
                  <a:pt x="741751" y="0"/>
                  <a:pt x="860297" y="41660"/>
                  <a:pt x="764274" y="9652"/>
                </a:cubicBezTo>
                <a:cubicBezTo>
                  <a:pt x="636895" y="14201"/>
                  <a:pt x="509005" y="11023"/>
                  <a:pt x="382137" y="23300"/>
                </a:cubicBezTo>
                <a:cubicBezTo>
                  <a:pt x="365811" y="24880"/>
                  <a:pt x="353795" y="40094"/>
                  <a:pt x="341194" y="50595"/>
                </a:cubicBezTo>
                <a:cubicBezTo>
                  <a:pt x="275944" y="104970"/>
                  <a:pt x="321755" y="73922"/>
                  <a:pt x="272955" y="132482"/>
                </a:cubicBezTo>
                <a:cubicBezTo>
                  <a:pt x="260599" y="147309"/>
                  <a:pt x="245659" y="159777"/>
                  <a:pt x="232011" y="173425"/>
                </a:cubicBezTo>
                <a:lnTo>
                  <a:pt x="191068" y="296255"/>
                </a:lnTo>
                <a:cubicBezTo>
                  <a:pt x="186519" y="309903"/>
                  <a:pt x="185400" y="325228"/>
                  <a:pt x="177420" y="337198"/>
                </a:cubicBezTo>
                <a:cubicBezTo>
                  <a:pt x="99193" y="454543"/>
                  <a:pt x="192984" y="306072"/>
                  <a:pt x="136477" y="419085"/>
                </a:cubicBezTo>
                <a:cubicBezTo>
                  <a:pt x="129142" y="433756"/>
                  <a:pt x="116517" y="445357"/>
                  <a:pt x="109182" y="460028"/>
                </a:cubicBezTo>
                <a:cubicBezTo>
                  <a:pt x="57081" y="564230"/>
                  <a:pt x="153592" y="423560"/>
                  <a:pt x="54591" y="555562"/>
                </a:cubicBezTo>
                <a:lnTo>
                  <a:pt x="13647" y="678392"/>
                </a:lnTo>
                <a:lnTo>
                  <a:pt x="0" y="719336"/>
                </a:lnTo>
                <a:cubicBezTo>
                  <a:pt x="278" y="727112"/>
                  <a:pt x="11078" y="1176187"/>
                  <a:pt x="27295" y="1278894"/>
                </a:cubicBezTo>
                <a:cubicBezTo>
                  <a:pt x="31782" y="1307314"/>
                  <a:pt x="34246" y="1340435"/>
                  <a:pt x="54591" y="1360780"/>
                </a:cubicBezTo>
                <a:cubicBezTo>
                  <a:pt x="84774" y="1390964"/>
                  <a:pt x="103828" y="1404665"/>
                  <a:pt x="122829" y="1442667"/>
                </a:cubicBezTo>
                <a:cubicBezTo>
                  <a:pt x="129263" y="1455534"/>
                  <a:pt x="130810" y="1470387"/>
                  <a:pt x="136477" y="1483610"/>
                </a:cubicBezTo>
                <a:cubicBezTo>
                  <a:pt x="148276" y="1511141"/>
                  <a:pt x="172847" y="1547133"/>
                  <a:pt x="177420" y="1579145"/>
                </a:cubicBezTo>
                <a:cubicBezTo>
                  <a:pt x="179993" y="1597159"/>
                  <a:pt x="177420" y="1615539"/>
                  <a:pt x="177420" y="1633736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2019869" y="5090615"/>
            <a:ext cx="4435522" cy="1405719"/>
          </a:xfrm>
          <a:custGeom>
            <a:avLst/>
            <a:gdLst>
              <a:gd name="connsiteX0" fmla="*/ 4435522 w 4435522"/>
              <a:gd name="connsiteY0" fmla="*/ 163773 h 1405719"/>
              <a:gd name="connsiteX1" fmla="*/ 4408227 w 4435522"/>
              <a:gd name="connsiteY1" fmla="*/ 395785 h 1405719"/>
              <a:gd name="connsiteX2" fmla="*/ 4339988 w 4435522"/>
              <a:gd name="connsiteY2" fmla="*/ 545910 h 1405719"/>
              <a:gd name="connsiteX3" fmla="*/ 4285397 w 4435522"/>
              <a:gd name="connsiteY3" fmla="*/ 641445 h 1405719"/>
              <a:gd name="connsiteX4" fmla="*/ 4244453 w 4435522"/>
              <a:gd name="connsiteY4" fmla="*/ 668740 h 1405719"/>
              <a:gd name="connsiteX5" fmla="*/ 4148919 w 4435522"/>
              <a:gd name="connsiteY5" fmla="*/ 777922 h 1405719"/>
              <a:gd name="connsiteX6" fmla="*/ 4080680 w 4435522"/>
              <a:gd name="connsiteY6" fmla="*/ 859809 h 1405719"/>
              <a:gd name="connsiteX7" fmla="*/ 4012441 w 4435522"/>
              <a:gd name="connsiteY7" fmla="*/ 928048 h 1405719"/>
              <a:gd name="connsiteX8" fmla="*/ 3944203 w 4435522"/>
              <a:gd name="connsiteY8" fmla="*/ 996286 h 1405719"/>
              <a:gd name="connsiteX9" fmla="*/ 3903259 w 4435522"/>
              <a:gd name="connsiteY9" fmla="*/ 1037230 h 1405719"/>
              <a:gd name="connsiteX10" fmla="*/ 3848668 w 4435522"/>
              <a:gd name="connsiteY10" fmla="*/ 1064525 h 1405719"/>
              <a:gd name="connsiteX11" fmla="*/ 3753134 w 4435522"/>
              <a:gd name="connsiteY11" fmla="*/ 1119116 h 1405719"/>
              <a:gd name="connsiteX12" fmla="*/ 3575713 w 4435522"/>
              <a:gd name="connsiteY12" fmla="*/ 1160060 h 1405719"/>
              <a:gd name="connsiteX13" fmla="*/ 3289110 w 4435522"/>
              <a:gd name="connsiteY13" fmla="*/ 1173707 h 1405719"/>
              <a:gd name="connsiteX14" fmla="*/ 3043450 w 4435522"/>
              <a:gd name="connsiteY14" fmla="*/ 1201003 h 1405719"/>
              <a:gd name="connsiteX15" fmla="*/ 2947916 w 4435522"/>
              <a:gd name="connsiteY15" fmla="*/ 1214651 h 1405719"/>
              <a:gd name="connsiteX16" fmla="*/ 2797791 w 4435522"/>
              <a:gd name="connsiteY16" fmla="*/ 1228298 h 1405719"/>
              <a:gd name="connsiteX17" fmla="*/ 2743200 w 4435522"/>
              <a:gd name="connsiteY17" fmla="*/ 1255594 h 1405719"/>
              <a:gd name="connsiteX18" fmla="*/ 2702256 w 4435522"/>
              <a:gd name="connsiteY18" fmla="*/ 1269242 h 1405719"/>
              <a:gd name="connsiteX19" fmla="*/ 2593074 w 4435522"/>
              <a:gd name="connsiteY19" fmla="*/ 1323833 h 1405719"/>
              <a:gd name="connsiteX20" fmla="*/ 2552131 w 4435522"/>
              <a:gd name="connsiteY20" fmla="*/ 1337481 h 1405719"/>
              <a:gd name="connsiteX21" fmla="*/ 2442949 w 4435522"/>
              <a:gd name="connsiteY21" fmla="*/ 1364776 h 1405719"/>
              <a:gd name="connsiteX22" fmla="*/ 2388358 w 4435522"/>
              <a:gd name="connsiteY22" fmla="*/ 1392072 h 1405719"/>
              <a:gd name="connsiteX23" fmla="*/ 1228298 w 4435522"/>
              <a:gd name="connsiteY23" fmla="*/ 1405719 h 1405719"/>
              <a:gd name="connsiteX24" fmla="*/ 805218 w 4435522"/>
              <a:gd name="connsiteY24" fmla="*/ 1392072 h 1405719"/>
              <a:gd name="connsiteX25" fmla="*/ 764274 w 4435522"/>
              <a:gd name="connsiteY25" fmla="*/ 1378424 h 1405719"/>
              <a:gd name="connsiteX26" fmla="*/ 668740 w 4435522"/>
              <a:gd name="connsiteY26" fmla="*/ 1323833 h 1405719"/>
              <a:gd name="connsiteX27" fmla="*/ 586853 w 4435522"/>
              <a:gd name="connsiteY27" fmla="*/ 1241946 h 1405719"/>
              <a:gd name="connsiteX28" fmla="*/ 545910 w 4435522"/>
              <a:gd name="connsiteY28" fmla="*/ 1214651 h 1405719"/>
              <a:gd name="connsiteX29" fmla="*/ 504967 w 4435522"/>
              <a:gd name="connsiteY29" fmla="*/ 1173707 h 1405719"/>
              <a:gd name="connsiteX30" fmla="*/ 450376 w 4435522"/>
              <a:gd name="connsiteY30" fmla="*/ 1146412 h 1405719"/>
              <a:gd name="connsiteX31" fmla="*/ 395785 w 4435522"/>
              <a:gd name="connsiteY31" fmla="*/ 1064525 h 1405719"/>
              <a:gd name="connsiteX32" fmla="*/ 409432 w 4435522"/>
              <a:gd name="connsiteY32" fmla="*/ 873457 h 1405719"/>
              <a:gd name="connsiteX33" fmla="*/ 423080 w 4435522"/>
              <a:gd name="connsiteY33" fmla="*/ 777922 h 1405719"/>
              <a:gd name="connsiteX34" fmla="*/ 450376 w 4435522"/>
              <a:gd name="connsiteY34" fmla="*/ 668740 h 1405719"/>
              <a:gd name="connsiteX35" fmla="*/ 504967 w 4435522"/>
              <a:gd name="connsiteY35" fmla="*/ 586854 h 1405719"/>
              <a:gd name="connsiteX36" fmla="*/ 545910 w 4435522"/>
              <a:gd name="connsiteY36" fmla="*/ 545910 h 1405719"/>
              <a:gd name="connsiteX37" fmla="*/ 586853 w 4435522"/>
              <a:gd name="connsiteY37" fmla="*/ 532263 h 1405719"/>
              <a:gd name="connsiteX38" fmla="*/ 641444 w 4435522"/>
              <a:gd name="connsiteY38" fmla="*/ 545910 h 1405719"/>
              <a:gd name="connsiteX39" fmla="*/ 709683 w 4435522"/>
              <a:gd name="connsiteY39" fmla="*/ 627797 h 1405719"/>
              <a:gd name="connsiteX40" fmla="*/ 696035 w 4435522"/>
              <a:gd name="connsiteY40" fmla="*/ 791570 h 1405719"/>
              <a:gd name="connsiteX41" fmla="*/ 682388 w 4435522"/>
              <a:gd name="connsiteY41" fmla="*/ 873457 h 1405719"/>
              <a:gd name="connsiteX42" fmla="*/ 627797 w 4435522"/>
              <a:gd name="connsiteY42" fmla="*/ 955343 h 1405719"/>
              <a:gd name="connsiteX43" fmla="*/ 518615 w 4435522"/>
              <a:gd name="connsiteY43" fmla="*/ 1078173 h 1405719"/>
              <a:gd name="connsiteX44" fmla="*/ 477671 w 4435522"/>
              <a:gd name="connsiteY44" fmla="*/ 1091821 h 1405719"/>
              <a:gd name="connsiteX45" fmla="*/ 27295 w 4435522"/>
              <a:gd name="connsiteY45" fmla="*/ 1037230 h 1405719"/>
              <a:gd name="connsiteX46" fmla="*/ 0 w 4435522"/>
              <a:gd name="connsiteY46" fmla="*/ 996286 h 1405719"/>
              <a:gd name="connsiteX47" fmla="*/ 13647 w 4435522"/>
              <a:gd name="connsiteY47" fmla="*/ 818866 h 1405719"/>
              <a:gd name="connsiteX48" fmla="*/ 40943 w 4435522"/>
              <a:gd name="connsiteY48" fmla="*/ 696036 h 1405719"/>
              <a:gd name="connsiteX49" fmla="*/ 68238 w 4435522"/>
              <a:gd name="connsiteY49" fmla="*/ 655092 h 1405719"/>
              <a:gd name="connsiteX50" fmla="*/ 150125 w 4435522"/>
              <a:gd name="connsiteY50" fmla="*/ 573206 h 1405719"/>
              <a:gd name="connsiteX51" fmla="*/ 191068 w 4435522"/>
              <a:gd name="connsiteY51" fmla="*/ 532263 h 1405719"/>
              <a:gd name="connsiteX52" fmla="*/ 272955 w 4435522"/>
              <a:gd name="connsiteY52" fmla="*/ 477672 h 1405719"/>
              <a:gd name="connsiteX53" fmla="*/ 313898 w 4435522"/>
              <a:gd name="connsiteY53" fmla="*/ 450376 h 1405719"/>
              <a:gd name="connsiteX54" fmla="*/ 354841 w 4435522"/>
              <a:gd name="connsiteY54" fmla="*/ 409433 h 1405719"/>
              <a:gd name="connsiteX55" fmla="*/ 436728 w 4435522"/>
              <a:gd name="connsiteY55" fmla="*/ 354842 h 1405719"/>
              <a:gd name="connsiteX56" fmla="*/ 504967 w 4435522"/>
              <a:gd name="connsiteY56" fmla="*/ 300251 h 1405719"/>
              <a:gd name="connsiteX57" fmla="*/ 532262 w 4435522"/>
              <a:gd name="connsiteY57" fmla="*/ 259307 h 1405719"/>
              <a:gd name="connsiteX58" fmla="*/ 573206 w 4435522"/>
              <a:gd name="connsiteY58" fmla="*/ 232012 h 1405719"/>
              <a:gd name="connsiteX59" fmla="*/ 655092 w 4435522"/>
              <a:gd name="connsiteY59" fmla="*/ 163773 h 1405719"/>
              <a:gd name="connsiteX60" fmla="*/ 682388 w 4435522"/>
              <a:gd name="connsiteY60" fmla="*/ 122830 h 1405719"/>
              <a:gd name="connsiteX61" fmla="*/ 723331 w 4435522"/>
              <a:gd name="connsiteY61" fmla="*/ 109182 h 1405719"/>
              <a:gd name="connsiteX62" fmla="*/ 805218 w 4435522"/>
              <a:gd name="connsiteY62" fmla="*/ 68239 h 1405719"/>
              <a:gd name="connsiteX63" fmla="*/ 914400 w 4435522"/>
              <a:gd name="connsiteY63" fmla="*/ 40943 h 1405719"/>
              <a:gd name="connsiteX64" fmla="*/ 968991 w 4435522"/>
              <a:gd name="connsiteY64" fmla="*/ 27295 h 1405719"/>
              <a:gd name="connsiteX65" fmla="*/ 1146412 w 4435522"/>
              <a:gd name="connsiteY65" fmla="*/ 0 h 1405719"/>
              <a:gd name="connsiteX66" fmla="*/ 1705970 w 4435522"/>
              <a:gd name="connsiteY66" fmla="*/ 13648 h 1405719"/>
              <a:gd name="connsiteX67" fmla="*/ 1787856 w 4435522"/>
              <a:gd name="connsiteY67" fmla="*/ 40943 h 1405719"/>
              <a:gd name="connsiteX68" fmla="*/ 1869743 w 4435522"/>
              <a:gd name="connsiteY68" fmla="*/ 122830 h 1405719"/>
              <a:gd name="connsiteX69" fmla="*/ 1937982 w 4435522"/>
              <a:gd name="connsiteY69" fmla="*/ 204716 h 1405719"/>
              <a:gd name="connsiteX70" fmla="*/ 1937982 w 4435522"/>
              <a:gd name="connsiteY70" fmla="*/ 286603 h 140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4435522" h="1405719">
                <a:moveTo>
                  <a:pt x="4435522" y="163773"/>
                </a:moveTo>
                <a:cubicBezTo>
                  <a:pt x="4399393" y="272157"/>
                  <a:pt x="4433057" y="159892"/>
                  <a:pt x="4408227" y="395785"/>
                </a:cubicBezTo>
                <a:cubicBezTo>
                  <a:pt x="4397015" y="502302"/>
                  <a:pt x="4394903" y="436082"/>
                  <a:pt x="4339988" y="545910"/>
                </a:cubicBezTo>
                <a:cubicBezTo>
                  <a:pt x="4329286" y="567313"/>
                  <a:pt x="4304684" y="622158"/>
                  <a:pt x="4285397" y="641445"/>
                </a:cubicBezTo>
                <a:cubicBezTo>
                  <a:pt x="4273799" y="653043"/>
                  <a:pt x="4258101" y="659642"/>
                  <a:pt x="4244453" y="668740"/>
                </a:cubicBezTo>
                <a:cubicBezTo>
                  <a:pt x="4180764" y="764275"/>
                  <a:pt x="4217158" y="732430"/>
                  <a:pt x="4148919" y="777922"/>
                </a:cubicBezTo>
                <a:cubicBezTo>
                  <a:pt x="4081154" y="879573"/>
                  <a:pt x="4168245" y="754732"/>
                  <a:pt x="4080680" y="859809"/>
                </a:cubicBezTo>
                <a:cubicBezTo>
                  <a:pt x="4023813" y="928049"/>
                  <a:pt x="4087507" y="878004"/>
                  <a:pt x="4012441" y="928048"/>
                </a:cubicBezTo>
                <a:cubicBezTo>
                  <a:pt x="3962400" y="1003111"/>
                  <a:pt x="4012441" y="939421"/>
                  <a:pt x="3944203" y="996286"/>
                </a:cubicBezTo>
                <a:cubicBezTo>
                  <a:pt x="3929375" y="1008642"/>
                  <a:pt x="3918965" y="1026011"/>
                  <a:pt x="3903259" y="1037230"/>
                </a:cubicBezTo>
                <a:cubicBezTo>
                  <a:pt x="3886704" y="1049055"/>
                  <a:pt x="3866332" y="1054431"/>
                  <a:pt x="3848668" y="1064525"/>
                </a:cubicBezTo>
                <a:cubicBezTo>
                  <a:pt x="3806732" y="1088489"/>
                  <a:pt x="3802632" y="1102617"/>
                  <a:pt x="3753134" y="1119116"/>
                </a:cubicBezTo>
                <a:cubicBezTo>
                  <a:pt x="3745772" y="1121570"/>
                  <a:pt x="3603862" y="1157895"/>
                  <a:pt x="3575713" y="1160060"/>
                </a:cubicBezTo>
                <a:cubicBezTo>
                  <a:pt x="3480352" y="1167395"/>
                  <a:pt x="3384644" y="1169158"/>
                  <a:pt x="3289110" y="1173707"/>
                </a:cubicBezTo>
                <a:cubicBezTo>
                  <a:pt x="3163093" y="1205212"/>
                  <a:pt x="3285502" y="1177950"/>
                  <a:pt x="3043450" y="1201003"/>
                </a:cubicBezTo>
                <a:cubicBezTo>
                  <a:pt x="3011427" y="1204053"/>
                  <a:pt x="2979887" y="1211099"/>
                  <a:pt x="2947916" y="1214651"/>
                </a:cubicBezTo>
                <a:cubicBezTo>
                  <a:pt x="2897975" y="1220200"/>
                  <a:pt x="2847833" y="1223749"/>
                  <a:pt x="2797791" y="1228298"/>
                </a:cubicBezTo>
                <a:cubicBezTo>
                  <a:pt x="2779594" y="1237397"/>
                  <a:pt x="2761900" y="1247580"/>
                  <a:pt x="2743200" y="1255594"/>
                </a:cubicBezTo>
                <a:cubicBezTo>
                  <a:pt x="2729977" y="1261261"/>
                  <a:pt x="2715123" y="1262808"/>
                  <a:pt x="2702256" y="1269242"/>
                </a:cubicBezTo>
                <a:cubicBezTo>
                  <a:pt x="2570329" y="1335205"/>
                  <a:pt x="2781990" y="1252988"/>
                  <a:pt x="2593074" y="1323833"/>
                </a:cubicBezTo>
                <a:cubicBezTo>
                  <a:pt x="2579604" y="1328884"/>
                  <a:pt x="2566010" y="1333696"/>
                  <a:pt x="2552131" y="1337481"/>
                </a:cubicBezTo>
                <a:cubicBezTo>
                  <a:pt x="2515939" y="1347352"/>
                  <a:pt x="2476502" y="1347999"/>
                  <a:pt x="2442949" y="1364776"/>
                </a:cubicBezTo>
                <a:cubicBezTo>
                  <a:pt x="2424752" y="1373875"/>
                  <a:pt x="2408691" y="1391387"/>
                  <a:pt x="2388358" y="1392072"/>
                </a:cubicBezTo>
                <a:cubicBezTo>
                  <a:pt x="2001864" y="1405100"/>
                  <a:pt x="1614985" y="1401170"/>
                  <a:pt x="1228298" y="1405719"/>
                </a:cubicBezTo>
                <a:cubicBezTo>
                  <a:pt x="1087271" y="1401170"/>
                  <a:pt x="946075" y="1400358"/>
                  <a:pt x="805218" y="1392072"/>
                </a:cubicBezTo>
                <a:cubicBezTo>
                  <a:pt x="790857" y="1391227"/>
                  <a:pt x="777497" y="1384091"/>
                  <a:pt x="764274" y="1378424"/>
                </a:cubicBezTo>
                <a:cubicBezTo>
                  <a:pt x="740415" y="1368199"/>
                  <a:pt x="690007" y="1342737"/>
                  <a:pt x="668740" y="1323833"/>
                </a:cubicBezTo>
                <a:cubicBezTo>
                  <a:pt x="639889" y="1298187"/>
                  <a:pt x="618972" y="1263358"/>
                  <a:pt x="586853" y="1241946"/>
                </a:cubicBezTo>
                <a:cubicBezTo>
                  <a:pt x="573205" y="1232848"/>
                  <a:pt x="558511" y="1225152"/>
                  <a:pt x="545910" y="1214651"/>
                </a:cubicBezTo>
                <a:cubicBezTo>
                  <a:pt x="531083" y="1202295"/>
                  <a:pt x="520673" y="1184925"/>
                  <a:pt x="504967" y="1173707"/>
                </a:cubicBezTo>
                <a:cubicBezTo>
                  <a:pt x="488412" y="1161882"/>
                  <a:pt x="468573" y="1155510"/>
                  <a:pt x="450376" y="1146412"/>
                </a:cubicBezTo>
                <a:cubicBezTo>
                  <a:pt x="432179" y="1119116"/>
                  <a:pt x="393448" y="1097247"/>
                  <a:pt x="395785" y="1064525"/>
                </a:cubicBezTo>
                <a:cubicBezTo>
                  <a:pt x="400334" y="1000836"/>
                  <a:pt x="403378" y="937021"/>
                  <a:pt x="409432" y="873457"/>
                </a:cubicBezTo>
                <a:cubicBezTo>
                  <a:pt x="412482" y="841434"/>
                  <a:pt x="417791" y="809653"/>
                  <a:pt x="423080" y="777922"/>
                </a:cubicBezTo>
                <a:cubicBezTo>
                  <a:pt x="425961" y="760637"/>
                  <a:pt x="437820" y="691340"/>
                  <a:pt x="450376" y="668740"/>
                </a:cubicBezTo>
                <a:cubicBezTo>
                  <a:pt x="466308" y="640063"/>
                  <a:pt x="481771" y="610051"/>
                  <a:pt x="504967" y="586854"/>
                </a:cubicBezTo>
                <a:cubicBezTo>
                  <a:pt x="518615" y="573206"/>
                  <a:pt x="529851" y="556616"/>
                  <a:pt x="545910" y="545910"/>
                </a:cubicBezTo>
                <a:cubicBezTo>
                  <a:pt x="557880" y="537930"/>
                  <a:pt x="573205" y="536812"/>
                  <a:pt x="586853" y="532263"/>
                </a:cubicBezTo>
                <a:cubicBezTo>
                  <a:pt x="605050" y="536812"/>
                  <a:pt x="625158" y="536604"/>
                  <a:pt x="641444" y="545910"/>
                </a:cubicBezTo>
                <a:cubicBezTo>
                  <a:pt x="669736" y="562077"/>
                  <a:pt x="692290" y="601707"/>
                  <a:pt x="709683" y="627797"/>
                </a:cubicBezTo>
                <a:cubicBezTo>
                  <a:pt x="705134" y="682388"/>
                  <a:pt x="702084" y="737125"/>
                  <a:pt x="696035" y="791570"/>
                </a:cubicBezTo>
                <a:cubicBezTo>
                  <a:pt x="692979" y="819073"/>
                  <a:pt x="693031" y="847913"/>
                  <a:pt x="682388" y="873457"/>
                </a:cubicBezTo>
                <a:cubicBezTo>
                  <a:pt x="669771" y="903739"/>
                  <a:pt x="645994" y="928048"/>
                  <a:pt x="627797" y="955343"/>
                </a:cubicBezTo>
                <a:cubicBezTo>
                  <a:pt x="601789" y="994355"/>
                  <a:pt x="558676" y="1064819"/>
                  <a:pt x="518615" y="1078173"/>
                </a:cubicBezTo>
                <a:lnTo>
                  <a:pt x="477671" y="1091821"/>
                </a:lnTo>
                <a:cubicBezTo>
                  <a:pt x="215732" y="1083090"/>
                  <a:pt x="141222" y="1173945"/>
                  <a:pt x="27295" y="1037230"/>
                </a:cubicBezTo>
                <a:cubicBezTo>
                  <a:pt x="16794" y="1024629"/>
                  <a:pt x="9098" y="1009934"/>
                  <a:pt x="0" y="996286"/>
                </a:cubicBezTo>
                <a:cubicBezTo>
                  <a:pt x="4549" y="937146"/>
                  <a:pt x="7438" y="877855"/>
                  <a:pt x="13647" y="818866"/>
                </a:cubicBezTo>
                <a:cubicBezTo>
                  <a:pt x="16443" y="792305"/>
                  <a:pt x="25415" y="727092"/>
                  <a:pt x="40943" y="696036"/>
                </a:cubicBezTo>
                <a:cubicBezTo>
                  <a:pt x="48278" y="681365"/>
                  <a:pt x="57341" y="667352"/>
                  <a:pt x="68238" y="655092"/>
                </a:cubicBezTo>
                <a:cubicBezTo>
                  <a:pt x="93884" y="626241"/>
                  <a:pt x="122829" y="600501"/>
                  <a:pt x="150125" y="573206"/>
                </a:cubicBezTo>
                <a:cubicBezTo>
                  <a:pt x="163773" y="559558"/>
                  <a:pt x="175009" y="542969"/>
                  <a:pt x="191068" y="532263"/>
                </a:cubicBezTo>
                <a:lnTo>
                  <a:pt x="272955" y="477672"/>
                </a:lnTo>
                <a:cubicBezTo>
                  <a:pt x="286603" y="468573"/>
                  <a:pt x="302300" y="461974"/>
                  <a:pt x="313898" y="450376"/>
                </a:cubicBezTo>
                <a:cubicBezTo>
                  <a:pt x="327546" y="436728"/>
                  <a:pt x="339606" y="421282"/>
                  <a:pt x="354841" y="409433"/>
                </a:cubicBezTo>
                <a:cubicBezTo>
                  <a:pt x="380736" y="389293"/>
                  <a:pt x="436728" y="354842"/>
                  <a:pt x="436728" y="354842"/>
                </a:cubicBezTo>
                <a:cubicBezTo>
                  <a:pt x="514958" y="237497"/>
                  <a:pt x="410791" y="375593"/>
                  <a:pt x="504967" y="300251"/>
                </a:cubicBezTo>
                <a:cubicBezTo>
                  <a:pt x="517775" y="290004"/>
                  <a:pt x="520664" y="270905"/>
                  <a:pt x="532262" y="259307"/>
                </a:cubicBezTo>
                <a:cubicBezTo>
                  <a:pt x="543860" y="247709"/>
                  <a:pt x="560605" y="242513"/>
                  <a:pt x="573206" y="232012"/>
                </a:cubicBezTo>
                <a:cubicBezTo>
                  <a:pt x="678303" y="144433"/>
                  <a:pt x="553426" y="231552"/>
                  <a:pt x="655092" y="163773"/>
                </a:cubicBezTo>
                <a:cubicBezTo>
                  <a:pt x="664191" y="150125"/>
                  <a:pt x="669580" y="133077"/>
                  <a:pt x="682388" y="122830"/>
                </a:cubicBezTo>
                <a:cubicBezTo>
                  <a:pt x="693622" y="113843"/>
                  <a:pt x="710464" y="115616"/>
                  <a:pt x="723331" y="109182"/>
                </a:cubicBezTo>
                <a:cubicBezTo>
                  <a:pt x="797872" y="71910"/>
                  <a:pt x="729744" y="88823"/>
                  <a:pt x="805218" y="68239"/>
                </a:cubicBezTo>
                <a:cubicBezTo>
                  <a:pt x="841410" y="58368"/>
                  <a:pt x="878006" y="50042"/>
                  <a:pt x="914400" y="40943"/>
                </a:cubicBezTo>
                <a:cubicBezTo>
                  <a:pt x="932597" y="36394"/>
                  <a:pt x="950489" y="30378"/>
                  <a:pt x="968991" y="27295"/>
                </a:cubicBezTo>
                <a:cubicBezTo>
                  <a:pt x="1082608" y="8360"/>
                  <a:pt x="1023483" y="17561"/>
                  <a:pt x="1146412" y="0"/>
                </a:cubicBezTo>
                <a:cubicBezTo>
                  <a:pt x="1332931" y="4549"/>
                  <a:pt x="1519774" y="1763"/>
                  <a:pt x="1705970" y="13648"/>
                </a:cubicBezTo>
                <a:cubicBezTo>
                  <a:pt x="1734683" y="15481"/>
                  <a:pt x="1787856" y="40943"/>
                  <a:pt x="1787856" y="40943"/>
                </a:cubicBezTo>
                <a:lnTo>
                  <a:pt x="1869743" y="122830"/>
                </a:lnTo>
                <a:cubicBezTo>
                  <a:pt x="1883955" y="137042"/>
                  <a:pt x="1932553" y="180288"/>
                  <a:pt x="1937982" y="204716"/>
                </a:cubicBezTo>
                <a:cubicBezTo>
                  <a:pt x="1943903" y="231362"/>
                  <a:pt x="1937982" y="259307"/>
                  <a:pt x="1937982" y="286603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4139448" y="3975621"/>
            <a:ext cx="1749203" cy="2138576"/>
          </a:xfrm>
          <a:custGeom>
            <a:avLst/>
            <a:gdLst>
              <a:gd name="connsiteX0" fmla="*/ 23119 w 1749203"/>
              <a:gd name="connsiteY0" fmla="*/ 1729143 h 2138576"/>
              <a:gd name="connsiteX1" fmla="*/ 36767 w 1749203"/>
              <a:gd name="connsiteY1" fmla="*/ 1770086 h 2138576"/>
              <a:gd name="connsiteX2" fmla="*/ 77710 w 1749203"/>
              <a:gd name="connsiteY2" fmla="*/ 2083985 h 2138576"/>
              <a:gd name="connsiteX3" fmla="*/ 118653 w 1749203"/>
              <a:gd name="connsiteY3" fmla="*/ 2124928 h 2138576"/>
              <a:gd name="connsiteX4" fmla="*/ 159597 w 1749203"/>
              <a:gd name="connsiteY4" fmla="*/ 2138576 h 2138576"/>
              <a:gd name="connsiteX5" fmla="*/ 473495 w 1749203"/>
              <a:gd name="connsiteY5" fmla="*/ 2124928 h 2138576"/>
              <a:gd name="connsiteX6" fmla="*/ 555382 w 1749203"/>
              <a:gd name="connsiteY6" fmla="*/ 2070337 h 2138576"/>
              <a:gd name="connsiteX7" fmla="*/ 637268 w 1749203"/>
              <a:gd name="connsiteY7" fmla="*/ 2015746 h 2138576"/>
              <a:gd name="connsiteX8" fmla="*/ 705507 w 1749203"/>
              <a:gd name="connsiteY8" fmla="*/ 1933860 h 2138576"/>
              <a:gd name="connsiteX9" fmla="*/ 746451 w 1749203"/>
              <a:gd name="connsiteY9" fmla="*/ 1906564 h 2138576"/>
              <a:gd name="connsiteX10" fmla="*/ 801042 w 1749203"/>
              <a:gd name="connsiteY10" fmla="*/ 1851973 h 2138576"/>
              <a:gd name="connsiteX11" fmla="*/ 841985 w 1749203"/>
              <a:gd name="connsiteY11" fmla="*/ 1824678 h 2138576"/>
              <a:gd name="connsiteX12" fmla="*/ 923871 w 1749203"/>
              <a:gd name="connsiteY12" fmla="*/ 1729143 h 2138576"/>
              <a:gd name="connsiteX13" fmla="*/ 937519 w 1749203"/>
              <a:gd name="connsiteY13" fmla="*/ 1688200 h 2138576"/>
              <a:gd name="connsiteX14" fmla="*/ 951167 w 1749203"/>
              <a:gd name="connsiteY14" fmla="*/ 1633609 h 2138576"/>
              <a:gd name="connsiteX15" fmla="*/ 978462 w 1749203"/>
              <a:gd name="connsiteY15" fmla="*/ 1579018 h 2138576"/>
              <a:gd name="connsiteX16" fmla="*/ 1033053 w 1749203"/>
              <a:gd name="connsiteY16" fmla="*/ 1456188 h 2138576"/>
              <a:gd name="connsiteX17" fmla="*/ 1033053 w 1749203"/>
              <a:gd name="connsiteY17" fmla="*/ 719209 h 2138576"/>
              <a:gd name="connsiteX18" fmla="*/ 951167 w 1749203"/>
              <a:gd name="connsiteY18" fmla="*/ 637322 h 2138576"/>
              <a:gd name="connsiteX19" fmla="*/ 937519 w 1749203"/>
              <a:gd name="connsiteY19" fmla="*/ 596379 h 2138576"/>
              <a:gd name="connsiteX20" fmla="*/ 1019406 w 1749203"/>
              <a:gd name="connsiteY20" fmla="*/ 541788 h 2138576"/>
              <a:gd name="connsiteX21" fmla="*/ 1196827 w 1749203"/>
              <a:gd name="connsiteY21" fmla="*/ 500845 h 2138576"/>
              <a:gd name="connsiteX22" fmla="*/ 1346952 w 1749203"/>
              <a:gd name="connsiteY22" fmla="*/ 487197 h 2138576"/>
              <a:gd name="connsiteX23" fmla="*/ 1497077 w 1749203"/>
              <a:gd name="connsiteY23" fmla="*/ 446254 h 2138576"/>
              <a:gd name="connsiteX24" fmla="*/ 1592612 w 1749203"/>
              <a:gd name="connsiteY24" fmla="*/ 391663 h 2138576"/>
              <a:gd name="connsiteX25" fmla="*/ 1674498 w 1749203"/>
              <a:gd name="connsiteY25" fmla="*/ 350719 h 2138576"/>
              <a:gd name="connsiteX26" fmla="*/ 1701794 w 1749203"/>
              <a:gd name="connsiteY26" fmla="*/ 309776 h 2138576"/>
              <a:gd name="connsiteX27" fmla="*/ 1742737 w 1749203"/>
              <a:gd name="connsiteY27" fmla="*/ 255185 h 2138576"/>
              <a:gd name="connsiteX28" fmla="*/ 1729089 w 1749203"/>
              <a:gd name="connsiteY28" fmla="*/ 118707 h 2138576"/>
              <a:gd name="connsiteX29" fmla="*/ 1688146 w 1749203"/>
              <a:gd name="connsiteY29" fmla="*/ 77764 h 2138576"/>
              <a:gd name="connsiteX30" fmla="*/ 1374248 w 1749203"/>
              <a:gd name="connsiteY30" fmla="*/ 50469 h 2138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49203" h="2138576">
                <a:moveTo>
                  <a:pt x="23119" y="1729143"/>
                </a:moveTo>
                <a:cubicBezTo>
                  <a:pt x="27668" y="1742791"/>
                  <a:pt x="35521" y="1755754"/>
                  <a:pt x="36767" y="1770086"/>
                </a:cubicBezTo>
                <a:cubicBezTo>
                  <a:pt x="50582" y="1928961"/>
                  <a:pt x="0" y="1990733"/>
                  <a:pt x="77710" y="2083985"/>
                </a:cubicBezTo>
                <a:cubicBezTo>
                  <a:pt x="90066" y="2098812"/>
                  <a:pt x="102594" y="2114222"/>
                  <a:pt x="118653" y="2124928"/>
                </a:cubicBezTo>
                <a:cubicBezTo>
                  <a:pt x="130623" y="2132908"/>
                  <a:pt x="145949" y="2134027"/>
                  <a:pt x="159597" y="2138576"/>
                </a:cubicBezTo>
                <a:cubicBezTo>
                  <a:pt x="264230" y="2134027"/>
                  <a:pt x="369072" y="2132961"/>
                  <a:pt x="473495" y="2124928"/>
                </a:cubicBezTo>
                <a:cubicBezTo>
                  <a:pt x="523151" y="2121108"/>
                  <a:pt x="517143" y="2100079"/>
                  <a:pt x="555382" y="2070337"/>
                </a:cubicBezTo>
                <a:cubicBezTo>
                  <a:pt x="581277" y="2050197"/>
                  <a:pt x="637268" y="2015746"/>
                  <a:pt x="637268" y="2015746"/>
                </a:cubicBezTo>
                <a:cubicBezTo>
                  <a:pt x="664107" y="1975489"/>
                  <a:pt x="666102" y="1966698"/>
                  <a:pt x="705507" y="1933860"/>
                </a:cubicBezTo>
                <a:cubicBezTo>
                  <a:pt x="718108" y="1923359"/>
                  <a:pt x="733997" y="1917239"/>
                  <a:pt x="746451" y="1906564"/>
                </a:cubicBezTo>
                <a:cubicBezTo>
                  <a:pt x="765990" y="1889816"/>
                  <a:pt x="781503" y="1868721"/>
                  <a:pt x="801042" y="1851973"/>
                </a:cubicBezTo>
                <a:cubicBezTo>
                  <a:pt x="813496" y="1841298"/>
                  <a:pt x="829384" y="1835179"/>
                  <a:pt x="841985" y="1824678"/>
                </a:cubicBezTo>
                <a:cubicBezTo>
                  <a:pt x="880001" y="1792998"/>
                  <a:pt x="893752" y="1769302"/>
                  <a:pt x="923871" y="1729143"/>
                </a:cubicBezTo>
                <a:cubicBezTo>
                  <a:pt x="928420" y="1715495"/>
                  <a:pt x="933567" y="1702032"/>
                  <a:pt x="937519" y="1688200"/>
                </a:cubicBezTo>
                <a:cubicBezTo>
                  <a:pt x="942672" y="1670165"/>
                  <a:pt x="944581" y="1651172"/>
                  <a:pt x="951167" y="1633609"/>
                </a:cubicBezTo>
                <a:cubicBezTo>
                  <a:pt x="958310" y="1614560"/>
                  <a:pt x="970906" y="1597908"/>
                  <a:pt x="978462" y="1579018"/>
                </a:cubicBezTo>
                <a:cubicBezTo>
                  <a:pt x="1027185" y="1457210"/>
                  <a:pt x="980540" y="1534958"/>
                  <a:pt x="1033053" y="1456188"/>
                </a:cubicBezTo>
                <a:cubicBezTo>
                  <a:pt x="1097834" y="1197067"/>
                  <a:pt x="1096156" y="1224034"/>
                  <a:pt x="1033053" y="719209"/>
                </a:cubicBezTo>
                <a:cubicBezTo>
                  <a:pt x="1028265" y="680905"/>
                  <a:pt x="951167" y="637322"/>
                  <a:pt x="951167" y="637322"/>
                </a:cubicBezTo>
                <a:cubicBezTo>
                  <a:pt x="946618" y="623674"/>
                  <a:pt x="929157" y="608085"/>
                  <a:pt x="937519" y="596379"/>
                </a:cubicBezTo>
                <a:cubicBezTo>
                  <a:pt x="956587" y="569684"/>
                  <a:pt x="988284" y="552162"/>
                  <a:pt x="1019406" y="541788"/>
                </a:cubicBezTo>
                <a:cubicBezTo>
                  <a:pt x="1115967" y="509600"/>
                  <a:pt x="1090522" y="512656"/>
                  <a:pt x="1196827" y="500845"/>
                </a:cubicBezTo>
                <a:cubicBezTo>
                  <a:pt x="1246768" y="495296"/>
                  <a:pt x="1296910" y="491746"/>
                  <a:pt x="1346952" y="487197"/>
                </a:cubicBezTo>
                <a:cubicBezTo>
                  <a:pt x="1363631" y="483027"/>
                  <a:pt x="1461370" y="461557"/>
                  <a:pt x="1497077" y="446254"/>
                </a:cubicBezTo>
                <a:cubicBezTo>
                  <a:pt x="1664545" y="374482"/>
                  <a:pt x="1455564" y="460186"/>
                  <a:pt x="1592612" y="391663"/>
                </a:cubicBezTo>
                <a:cubicBezTo>
                  <a:pt x="1705607" y="335166"/>
                  <a:pt x="1557175" y="428936"/>
                  <a:pt x="1674498" y="350719"/>
                </a:cubicBezTo>
                <a:cubicBezTo>
                  <a:pt x="1683597" y="337071"/>
                  <a:pt x="1692260" y="323123"/>
                  <a:pt x="1701794" y="309776"/>
                </a:cubicBezTo>
                <a:cubicBezTo>
                  <a:pt x="1715015" y="291267"/>
                  <a:pt x="1739520" y="277703"/>
                  <a:pt x="1742737" y="255185"/>
                </a:cubicBezTo>
                <a:cubicBezTo>
                  <a:pt x="1749203" y="209925"/>
                  <a:pt x="1742534" y="162405"/>
                  <a:pt x="1729089" y="118707"/>
                </a:cubicBezTo>
                <a:cubicBezTo>
                  <a:pt x="1723413" y="100260"/>
                  <a:pt x="1702973" y="90120"/>
                  <a:pt x="1688146" y="77764"/>
                </a:cubicBezTo>
                <a:cubicBezTo>
                  <a:pt x="1594829" y="0"/>
                  <a:pt x="1534192" y="50469"/>
                  <a:pt x="1374248" y="50469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2088107" y="3179928"/>
            <a:ext cx="2688609" cy="704292"/>
          </a:xfrm>
          <a:custGeom>
            <a:avLst/>
            <a:gdLst>
              <a:gd name="connsiteX0" fmla="*/ 2688609 w 2688609"/>
              <a:gd name="connsiteY0" fmla="*/ 668741 h 704292"/>
              <a:gd name="connsiteX1" fmla="*/ 2634018 w 2688609"/>
              <a:gd name="connsiteY1" fmla="*/ 641445 h 704292"/>
              <a:gd name="connsiteX2" fmla="*/ 2620371 w 2688609"/>
              <a:gd name="connsiteY2" fmla="*/ 586854 h 704292"/>
              <a:gd name="connsiteX3" fmla="*/ 2593075 w 2688609"/>
              <a:gd name="connsiteY3" fmla="*/ 545911 h 704292"/>
              <a:gd name="connsiteX4" fmla="*/ 2579427 w 2688609"/>
              <a:gd name="connsiteY4" fmla="*/ 504968 h 704292"/>
              <a:gd name="connsiteX5" fmla="*/ 2524836 w 2688609"/>
              <a:gd name="connsiteY5" fmla="*/ 423081 h 704292"/>
              <a:gd name="connsiteX6" fmla="*/ 2497541 w 2688609"/>
              <a:gd name="connsiteY6" fmla="*/ 382138 h 704292"/>
              <a:gd name="connsiteX7" fmla="*/ 2470245 w 2688609"/>
              <a:gd name="connsiteY7" fmla="*/ 341194 h 704292"/>
              <a:gd name="connsiteX8" fmla="*/ 2442950 w 2688609"/>
              <a:gd name="connsiteY8" fmla="*/ 300251 h 704292"/>
              <a:gd name="connsiteX9" fmla="*/ 2402006 w 2688609"/>
              <a:gd name="connsiteY9" fmla="*/ 272956 h 704292"/>
              <a:gd name="connsiteX10" fmla="*/ 2320120 w 2688609"/>
              <a:gd name="connsiteY10" fmla="*/ 204717 h 704292"/>
              <a:gd name="connsiteX11" fmla="*/ 2197290 w 2688609"/>
              <a:gd name="connsiteY11" fmla="*/ 163773 h 704292"/>
              <a:gd name="connsiteX12" fmla="*/ 2129051 w 2688609"/>
              <a:gd name="connsiteY12" fmla="*/ 136478 h 704292"/>
              <a:gd name="connsiteX13" fmla="*/ 2019869 w 2688609"/>
              <a:gd name="connsiteY13" fmla="*/ 109182 h 704292"/>
              <a:gd name="connsiteX14" fmla="*/ 1869744 w 2688609"/>
              <a:gd name="connsiteY14" fmla="*/ 68239 h 704292"/>
              <a:gd name="connsiteX15" fmla="*/ 1815153 w 2688609"/>
              <a:gd name="connsiteY15" fmla="*/ 54591 h 704292"/>
              <a:gd name="connsiteX16" fmla="*/ 1487606 w 2688609"/>
              <a:gd name="connsiteY16" fmla="*/ 40944 h 704292"/>
              <a:gd name="connsiteX17" fmla="*/ 1419368 w 2688609"/>
              <a:gd name="connsiteY17" fmla="*/ 27296 h 704292"/>
              <a:gd name="connsiteX18" fmla="*/ 1119117 w 2688609"/>
              <a:gd name="connsiteY18" fmla="*/ 0 h 704292"/>
              <a:gd name="connsiteX19" fmla="*/ 504968 w 2688609"/>
              <a:gd name="connsiteY19" fmla="*/ 13648 h 704292"/>
              <a:gd name="connsiteX20" fmla="*/ 450377 w 2688609"/>
              <a:gd name="connsiteY20" fmla="*/ 40944 h 704292"/>
              <a:gd name="connsiteX21" fmla="*/ 368490 w 2688609"/>
              <a:gd name="connsiteY21" fmla="*/ 54591 h 704292"/>
              <a:gd name="connsiteX22" fmla="*/ 259308 w 2688609"/>
              <a:gd name="connsiteY22" fmla="*/ 122830 h 704292"/>
              <a:gd name="connsiteX23" fmla="*/ 218365 w 2688609"/>
              <a:gd name="connsiteY23" fmla="*/ 150126 h 704292"/>
              <a:gd name="connsiteX24" fmla="*/ 177421 w 2688609"/>
              <a:gd name="connsiteY24" fmla="*/ 163773 h 704292"/>
              <a:gd name="connsiteX25" fmla="*/ 136478 w 2688609"/>
              <a:gd name="connsiteY25" fmla="*/ 204717 h 704292"/>
              <a:gd name="connsiteX26" fmla="*/ 95535 w 2688609"/>
              <a:gd name="connsiteY26" fmla="*/ 232012 h 704292"/>
              <a:gd name="connsiteX27" fmla="*/ 81887 w 2688609"/>
              <a:gd name="connsiteY27" fmla="*/ 272956 h 704292"/>
              <a:gd name="connsiteX28" fmla="*/ 27296 w 2688609"/>
              <a:gd name="connsiteY28" fmla="*/ 354842 h 704292"/>
              <a:gd name="connsiteX29" fmla="*/ 0 w 2688609"/>
              <a:gd name="connsiteY29" fmla="*/ 436729 h 704292"/>
              <a:gd name="connsiteX30" fmla="*/ 13648 w 2688609"/>
              <a:gd name="connsiteY30" fmla="*/ 573206 h 704292"/>
              <a:gd name="connsiteX31" fmla="*/ 27296 w 2688609"/>
              <a:gd name="connsiteY31" fmla="*/ 614150 h 704292"/>
              <a:gd name="connsiteX32" fmla="*/ 68239 w 2688609"/>
              <a:gd name="connsiteY32" fmla="*/ 668741 h 704292"/>
              <a:gd name="connsiteX33" fmla="*/ 109183 w 2688609"/>
              <a:gd name="connsiteY33" fmla="*/ 696036 h 704292"/>
              <a:gd name="connsiteX34" fmla="*/ 518615 w 2688609"/>
              <a:gd name="connsiteY34" fmla="*/ 696036 h 704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688609" h="704292">
                <a:moveTo>
                  <a:pt x="2688609" y="668741"/>
                </a:moveTo>
                <a:cubicBezTo>
                  <a:pt x="2670412" y="659642"/>
                  <a:pt x="2647042" y="657075"/>
                  <a:pt x="2634018" y="641445"/>
                </a:cubicBezTo>
                <a:cubicBezTo>
                  <a:pt x="2622010" y="627035"/>
                  <a:pt x="2627760" y="604094"/>
                  <a:pt x="2620371" y="586854"/>
                </a:cubicBezTo>
                <a:cubicBezTo>
                  <a:pt x="2613910" y="571778"/>
                  <a:pt x="2600411" y="560582"/>
                  <a:pt x="2593075" y="545911"/>
                </a:cubicBezTo>
                <a:cubicBezTo>
                  <a:pt x="2586641" y="533044"/>
                  <a:pt x="2586413" y="517544"/>
                  <a:pt x="2579427" y="504968"/>
                </a:cubicBezTo>
                <a:cubicBezTo>
                  <a:pt x="2563495" y="476291"/>
                  <a:pt x="2543033" y="450377"/>
                  <a:pt x="2524836" y="423081"/>
                </a:cubicBezTo>
                <a:lnTo>
                  <a:pt x="2497541" y="382138"/>
                </a:lnTo>
                <a:lnTo>
                  <a:pt x="2470245" y="341194"/>
                </a:lnTo>
                <a:cubicBezTo>
                  <a:pt x="2461147" y="327546"/>
                  <a:pt x="2456598" y="309349"/>
                  <a:pt x="2442950" y="300251"/>
                </a:cubicBezTo>
                <a:cubicBezTo>
                  <a:pt x="2429302" y="291153"/>
                  <a:pt x="2414607" y="283457"/>
                  <a:pt x="2402006" y="272956"/>
                </a:cubicBezTo>
                <a:cubicBezTo>
                  <a:pt x="2365271" y="242344"/>
                  <a:pt x="2363690" y="224081"/>
                  <a:pt x="2320120" y="204717"/>
                </a:cubicBezTo>
                <a:cubicBezTo>
                  <a:pt x="2258739" y="177437"/>
                  <a:pt x="2248452" y="184237"/>
                  <a:pt x="2197290" y="163773"/>
                </a:cubicBezTo>
                <a:cubicBezTo>
                  <a:pt x="2174544" y="154675"/>
                  <a:pt x="2152466" y="143683"/>
                  <a:pt x="2129051" y="136478"/>
                </a:cubicBezTo>
                <a:cubicBezTo>
                  <a:pt x="2093196" y="125446"/>
                  <a:pt x="2055458" y="121045"/>
                  <a:pt x="2019869" y="109182"/>
                </a:cubicBezTo>
                <a:cubicBezTo>
                  <a:pt x="1892048" y="66575"/>
                  <a:pt x="1985488" y="93960"/>
                  <a:pt x="1869744" y="68239"/>
                </a:cubicBezTo>
                <a:cubicBezTo>
                  <a:pt x="1851434" y="64170"/>
                  <a:pt x="1833862" y="55927"/>
                  <a:pt x="1815153" y="54591"/>
                </a:cubicBezTo>
                <a:cubicBezTo>
                  <a:pt x="1706154" y="46805"/>
                  <a:pt x="1596788" y="45493"/>
                  <a:pt x="1487606" y="40944"/>
                </a:cubicBezTo>
                <a:cubicBezTo>
                  <a:pt x="1464860" y="36395"/>
                  <a:pt x="1442423" y="29858"/>
                  <a:pt x="1419368" y="27296"/>
                </a:cubicBezTo>
                <a:cubicBezTo>
                  <a:pt x="1319486" y="16198"/>
                  <a:pt x="1119117" y="0"/>
                  <a:pt x="1119117" y="0"/>
                </a:cubicBezTo>
                <a:cubicBezTo>
                  <a:pt x="914401" y="4549"/>
                  <a:pt x="709352" y="1134"/>
                  <a:pt x="504968" y="13648"/>
                </a:cubicBezTo>
                <a:cubicBezTo>
                  <a:pt x="484661" y="14891"/>
                  <a:pt x="469864" y="35098"/>
                  <a:pt x="450377" y="40944"/>
                </a:cubicBezTo>
                <a:cubicBezTo>
                  <a:pt x="423872" y="48895"/>
                  <a:pt x="395786" y="50042"/>
                  <a:pt x="368490" y="54591"/>
                </a:cubicBezTo>
                <a:cubicBezTo>
                  <a:pt x="274941" y="116959"/>
                  <a:pt x="390994" y="40526"/>
                  <a:pt x="259308" y="122830"/>
                </a:cubicBezTo>
                <a:cubicBezTo>
                  <a:pt x="245399" y="131523"/>
                  <a:pt x="233036" y="142791"/>
                  <a:pt x="218365" y="150126"/>
                </a:cubicBezTo>
                <a:cubicBezTo>
                  <a:pt x="205498" y="156560"/>
                  <a:pt x="191069" y="159224"/>
                  <a:pt x="177421" y="163773"/>
                </a:cubicBezTo>
                <a:cubicBezTo>
                  <a:pt x="163773" y="177421"/>
                  <a:pt x="151305" y="192361"/>
                  <a:pt x="136478" y="204717"/>
                </a:cubicBezTo>
                <a:cubicBezTo>
                  <a:pt x="123877" y="215218"/>
                  <a:pt x="105781" y="219204"/>
                  <a:pt x="95535" y="232012"/>
                </a:cubicBezTo>
                <a:cubicBezTo>
                  <a:pt x="86548" y="243246"/>
                  <a:pt x="88874" y="260380"/>
                  <a:pt x="81887" y="272956"/>
                </a:cubicBezTo>
                <a:cubicBezTo>
                  <a:pt x="65955" y="301633"/>
                  <a:pt x="37670" y="323721"/>
                  <a:pt x="27296" y="354842"/>
                </a:cubicBezTo>
                <a:lnTo>
                  <a:pt x="0" y="436729"/>
                </a:lnTo>
                <a:cubicBezTo>
                  <a:pt x="4549" y="482221"/>
                  <a:pt x="6696" y="528018"/>
                  <a:pt x="13648" y="573206"/>
                </a:cubicBezTo>
                <a:cubicBezTo>
                  <a:pt x="15836" y="587425"/>
                  <a:pt x="20158" y="601659"/>
                  <a:pt x="27296" y="614150"/>
                </a:cubicBezTo>
                <a:cubicBezTo>
                  <a:pt x="38581" y="633899"/>
                  <a:pt x="52155" y="652657"/>
                  <a:pt x="68239" y="668741"/>
                </a:cubicBezTo>
                <a:cubicBezTo>
                  <a:pt x="79838" y="680339"/>
                  <a:pt x="92810" y="695044"/>
                  <a:pt x="109183" y="696036"/>
                </a:cubicBezTo>
                <a:cubicBezTo>
                  <a:pt x="245410" y="704292"/>
                  <a:pt x="382138" y="696036"/>
                  <a:pt x="518615" y="696036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1460310" y="4026090"/>
            <a:ext cx="2729553" cy="1705970"/>
          </a:xfrm>
          <a:custGeom>
            <a:avLst/>
            <a:gdLst>
              <a:gd name="connsiteX0" fmla="*/ 1815153 w 2729553"/>
              <a:gd name="connsiteY0" fmla="*/ 0 h 1705970"/>
              <a:gd name="connsiteX1" fmla="*/ 1815153 w 2729553"/>
              <a:gd name="connsiteY1" fmla="*/ 259307 h 1705970"/>
              <a:gd name="connsiteX2" fmla="*/ 1856096 w 2729553"/>
              <a:gd name="connsiteY2" fmla="*/ 382137 h 1705970"/>
              <a:gd name="connsiteX3" fmla="*/ 1897039 w 2729553"/>
              <a:gd name="connsiteY3" fmla="*/ 395785 h 1705970"/>
              <a:gd name="connsiteX4" fmla="*/ 2183642 w 2729553"/>
              <a:gd name="connsiteY4" fmla="*/ 382137 h 1705970"/>
              <a:gd name="connsiteX5" fmla="*/ 2224586 w 2729553"/>
              <a:gd name="connsiteY5" fmla="*/ 368489 h 1705970"/>
              <a:gd name="connsiteX6" fmla="*/ 2279177 w 2729553"/>
              <a:gd name="connsiteY6" fmla="*/ 327546 h 1705970"/>
              <a:gd name="connsiteX7" fmla="*/ 2402006 w 2729553"/>
              <a:gd name="connsiteY7" fmla="*/ 286603 h 1705970"/>
              <a:gd name="connsiteX8" fmla="*/ 2442950 w 2729553"/>
              <a:gd name="connsiteY8" fmla="*/ 272955 h 1705970"/>
              <a:gd name="connsiteX9" fmla="*/ 2674962 w 2729553"/>
              <a:gd name="connsiteY9" fmla="*/ 286603 h 1705970"/>
              <a:gd name="connsiteX10" fmla="*/ 2729553 w 2729553"/>
              <a:gd name="connsiteY10" fmla="*/ 368489 h 1705970"/>
              <a:gd name="connsiteX11" fmla="*/ 2715905 w 2729553"/>
              <a:gd name="connsiteY11" fmla="*/ 532262 h 1705970"/>
              <a:gd name="connsiteX12" fmla="*/ 2661314 w 2729553"/>
              <a:gd name="connsiteY12" fmla="*/ 655092 h 1705970"/>
              <a:gd name="connsiteX13" fmla="*/ 2620371 w 2729553"/>
              <a:gd name="connsiteY13" fmla="*/ 696035 h 1705970"/>
              <a:gd name="connsiteX14" fmla="*/ 2579427 w 2729553"/>
              <a:gd name="connsiteY14" fmla="*/ 723331 h 1705970"/>
              <a:gd name="connsiteX15" fmla="*/ 2497541 w 2729553"/>
              <a:gd name="connsiteY15" fmla="*/ 777922 h 1705970"/>
              <a:gd name="connsiteX16" fmla="*/ 1801505 w 2729553"/>
              <a:gd name="connsiteY16" fmla="*/ 750626 h 1705970"/>
              <a:gd name="connsiteX17" fmla="*/ 1760562 w 2729553"/>
              <a:gd name="connsiteY17" fmla="*/ 736979 h 1705970"/>
              <a:gd name="connsiteX18" fmla="*/ 1719618 w 2729553"/>
              <a:gd name="connsiteY18" fmla="*/ 709683 h 1705970"/>
              <a:gd name="connsiteX19" fmla="*/ 1678675 w 2729553"/>
              <a:gd name="connsiteY19" fmla="*/ 668740 h 1705970"/>
              <a:gd name="connsiteX20" fmla="*/ 1624084 w 2729553"/>
              <a:gd name="connsiteY20" fmla="*/ 641444 h 1705970"/>
              <a:gd name="connsiteX21" fmla="*/ 1583141 w 2729553"/>
              <a:gd name="connsiteY21" fmla="*/ 614149 h 1705970"/>
              <a:gd name="connsiteX22" fmla="*/ 1542197 w 2729553"/>
              <a:gd name="connsiteY22" fmla="*/ 600501 h 1705970"/>
              <a:gd name="connsiteX23" fmla="*/ 1460311 w 2729553"/>
              <a:gd name="connsiteY23" fmla="*/ 545910 h 1705970"/>
              <a:gd name="connsiteX24" fmla="*/ 1405720 w 2729553"/>
              <a:gd name="connsiteY24" fmla="*/ 518614 h 1705970"/>
              <a:gd name="connsiteX25" fmla="*/ 1364777 w 2729553"/>
              <a:gd name="connsiteY25" fmla="*/ 491319 h 1705970"/>
              <a:gd name="connsiteX26" fmla="*/ 1323833 w 2729553"/>
              <a:gd name="connsiteY26" fmla="*/ 477671 h 1705970"/>
              <a:gd name="connsiteX27" fmla="*/ 1282890 w 2729553"/>
              <a:gd name="connsiteY27" fmla="*/ 450376 h 1705970"/>
              <a:gd name="connsiteX28" fmla="*/ 1187356 w 2729553"/>
              <a:gd name="connsiteY28" fmla="*/ 409432 h 1705970"/>
              <a:gd name="connsiteX29" fmla="*/ 1050878 w 2729553"/>
              <a:gd name="connsiteY29" fmla="*/ 423080 h 1705970"/>
              <a:gd name="connsiteX30" fmla="*/ 1023583 w 2729553"/>
              <a:gd name="connsiteY30" fmla="*/ 464023 h 1705970"/>
              <a:gd name="connsiteX31" fmla="*/ 982639 w 2729553"/>
              <a:gd name="connsiteY31" fmla="*/ 559558 h 1705970"/>
              <a:gd name="connsiteX32" fmla="*/ 968991 w 2729553"/>
              <a:gd name="connsiteY32" fmla="*/ 627797 h 1705970"/>
              <a:gd name="connsiteX33" fmla="*/ 955344 w 2729553"/>
              <a:gd name="connsiteY33" fmla="*/ 914400 h 1705970"/>
              <a:gd name="connsiteX34" fmla="*/ 928048 w 2729553"/>
              <a:gd name="connsiteY34" fmla="*/ 1009934 h 1705970"/>
              <a:gd name="connsiteX35" fmla="*/ 914400 w 2729553"/>
              <a:gd name="connsiteY35" fmla="*/ 1064525 h 1705970"/>
              <a:gd name="connsiteX36" fmla="*/ 873457 w 2729553"/>
              <a:gd name="connsiteY36" fmla="*/ 1105468 h 1705970"/>
              <a:gd name="connsiteX37" fmla="*/ 736980 w 2729553"/>
              <a:gd name="connsiteY37" fmla="*/ 1241946 h 1705970"/>
              <a:gd name="connsiteX38" fmla="*/ 614150 w 2729553"/>
              <a:gd name="connsiteY38" fmla="*/ 1269241 h 1705970"/>
              <a:gd name="connsiteX39" fmla="*/ 532263 w 2729553"/>
              <a:gd name="connsiteY39" fmla="*/ 1296537 h 1705970"/>
              <a:gd name="connsiteX40" fmla="*/ 409433 w 2729553"/>
              <a:gd name="connsiteY40" fmla="*/ 1378423 h 1705970"/>
              <a:gd name="connsiteX41" fmla="*/ 368490 w 2729553"/>
              <a:gd name="connsiteY41" fmla="*/ 1405719 h 1705970"/>
              <a:gd name="connsiteX42" fmla="*/ 327547 w 2729553"/>
              <a:gd name="connsiteY42" fmla="*/ 1419367 h 1705970"/>
              <a:gd name="connsiteX43" fmla="*/ 286603 w 2729553"/>
              <a:gd name="connsiteY43" fmla="*/ 1460310 h 1705970"/>
              <a:gd name="connsiteX44" fmla="*/ 232012 w 2729553"/>
              <a:gd name="connsiteY44" fmla="*/ 1542197 h 1705970"/>
              <a:gd name="connsiteX45" fmla="*/ 218365 w 2729553"/>
              <a:gd name="connsiteY45" fmla="*/ 1583140 h 1705970"/>
              <a:gd name="connsiteX46" fmla="*/ 204717 w 2729553"/>
              <a:gd name="connsiteY46" fmla="*/ 1678674 h 1705970"/>
              <a:gd name="connsiteX47" fmla="*/ 163774 w 2729553"/>
              <a:gd name="connsiteY47" fmla="*/ 1705970 h 1705970"/>
              <a:gd name="connsiteX48" fmla="*/ 95535 w 2729553"/>
              <a:gd name="connsiteY48" fmla="*/ 1692322 h 1705970"/>
              <a:gd name="connsiteX49" fmla="*/ 27296 w 2729553"/>
              <a:gd name="connsiteY49" fmla="*/ 1596788 h 1705970"/>
              <a:gd name="connsiteX50" fmla="*/ 0 w 2729553"/>
              <a:gd name="connsiteY50" fmla="*/ 1514901 h 1705970"/>
              <a:gd name="connsiteX51" fmla="*/ 13648 w 2729553"/>
              <a:gd name="connsiteY51" fmla="*/ 1405719 h 1705970"/>
              <a:gd name="connsiteX52" fmla="*/ 54591 w 2729553"/>
              <a:gd name="connsiteY52" fmla="*/ 1364776 h 1705970"/>
              <a:gd name="connsiteX53" fmla="*/ 95535 w 2729553"/>
              <a:gd name="connsiteY53" fmla="*/ 1282889 h 1705970"/>
              <a:gd name="connsiteX54" fmla="*/ 109183 w 2729553"/>
              <a:gd name="connsiteY54" fmla="*/ 1228298 h 1705970"/>
              <a:gd name="connsiteX55" fmla="*/ 109183 w 2729553"/>
              <a:gd name="connsiteY55" fmla="*/ 982638 h 17059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2729553" h="1705970">
                <a:moveTo>
                  <a:pt x="1815153" y="0"/>
                </a:moveTo>
                <a:cubicBezTo>
                  <a:pt x="1779467" y="107057"/>
                  <a:pt x="1795413" y="42167"/>
                  <a:pt x="1815153" y="259307"/>
                </a:cubicBezTo>
                <a:cubicBezTo>
                  <a:pt x="1818548" y="296655"/>
                  <a:pt x="1821125" y="354160"/>
                  <a:pt x="1856096" y="382137"/>
                </a:cubicBezTo>
                <a:cubicBezTo>
                  <a:pt x="1867330" y="391124"/>
                  <a:pt x="1883391" y="391236"/>
                  <a:pt x="1897039" y="395785"/>
                </a:cubicBezTo>
                <a:cubicBezTo>
                  <a:pt x="1992573" y="391236"/>
                  <a:pt x="2088330" y="390080"/>
                  <a:pt x="2183642" y="382137"/>
                </a:cubicBezTo>
                <a:cubicBezTo>
                  <a:pt x="2197979" y="380942"/>
                  <a:pt x="2212095" y="375627"/>
                  <a:pt x="2224586" y="368489"/>
                </a:cubicBezTo>
                <a:cubicBezTo>
                  <a:pt x="2244335" y="357204"/>
                  <a:pt x="2258832" y="337718"/>
                  <a:pt x="2279177" y="327546"/>
                </a:cubicBezTo>
                <a:cubicBezTo>
                  <a:pt x="2279193" y="327538"/>
                  <a:pt x="2381526" y="293430"/>
                  <a:pt x="2402006" y="286603"/>
                </a:cubicBezTo>
                <a:lnTo>
                  <a:pt x="2442950" y="272955"/>
                </a:lnTo>
                <a:lnTo>
                  <a:pt x="2674962" y="286603"/>
                </a:lnTo>
                <a:cubicBezTo>
                  <a:pt x="2706084" y="296977"/>
                  <a:pt x="2729553" y="368489"/>
                  <a:pt x="2729553" y="368489"/>
                </a:cubicBezTo>
                <a:cubicBezTo>
                  <a:pt x="2725004" y="423080"/>
                  <a:pt x="2724911" y="478227"/>
                  <a:pt x="2715905" y="532262"/>
                </a:cubicBezTo>
                <a:cubicBezTo>
                  <a:pt x="2708466" y="576893"/>
                  <a:pt x="2690292" y="620319"/>
                  <a:pt x="2661314" y="655092"/>
                </a:cubicBezTo>
                <a:cubicBezTo>
                  <a:pt x="2648958" y="669919"/>
                  <a:pt x="2635198" y="683679"/>
                  <a:pt x="2620371" y="696035"/>
                </a:cubicBezTo>
                <a:cubicBezTo>
                  <a:pt x="2607770" y="706536"/>
                  <a:pt x="2592028" y="712830"/>
                  <a:pt x="2579427" y="723331"/>
                </a:cubicBezTo>
                <a:cubicBezTo>
                  <a:pt x="2511273" y="780126"/>
                  <a:pt x="2569494" y="753937"/>
                  <a:pt x="2497541" y="777922"/>
                </a:cubicBezTo>
                <a:cubicBezTo>
                  <a:pt x="2387052" y="775520"/>
                  <a:pt x="2015095" y="804022"/>
                  <a:pt x="1801505" y="750626"/>
                </a:cubicBezTo>
                <a:cubicBezTo>
                  <a:pt x="1787549" y="747137"/>
                  <a:pt x="1774210" y="741528"/>
                  <a:pt x="1760562" y="736979"/>
                </a:cubicBezTo>
                <a:cubicBezTo>
                  <a:pt x="1746914" y="727880"/>
                  <a:pt x="1732219" y="720184"/>
                  <a:pt x="1719618" y="709683"/>
                </a:cubicBezTo>
                <a:cubicBezTo>
                  <a:pt x="1704791" y="697327"/>
                  <a:pt x="1694381" y="679958"/>
                  <a:pt x="1678675" y="668740"/>
                </a:cubicBezTo>
                <a:cubicBezTo>
                  <a:pt x="1662120" y="656915"/>
                  <a:pt x="1641748" y="651538"/>
                  <a:pt x="1624084" y="641444"/>
                </a:cubicBezTo>
                <a:cubicBezTo>
                  <a:pt x="1609843" y="633306"/>
                  <a:pt x="1597812" y="621484"/>
                  <a:pt x="1583141" y="614149"/>
                </a:cubicBezTo>
                <a:cubicBezTo>
                  <a:pt x="1570274" y="607715"/>
                  <a:pt x="1554773" y="607488"/>
                  <a:pt x="1542197" y="600501"/>
                </a:cubicBezTo>
                <a:cubicBezTo>
                  <a:pt x="1513520" y="584569"/>
                  <a:pt x="1489653" y="560581"/>
                  <a:pt x="1460311" y="545910"/>
                </a:cubicBezTo>
                <a:cubicBezTo>
                  <a:pt x="1442114" y="536811"/>
                  <a:pt x="1423384" y="528708"/>
                  <a:pt x="1405720" y="518614"/>
                </a:cubicBezTo>
                <a:cubicBezTo>
                  <a:pt x="1391479" y="510476"/>
                  <a:pt x="1379448" y="498654"/>
                  <a:pt x="1364777" y="491319"/>
                </a:cubicBezTo>
                <a:cubicBezTo>
                  <a:pt x="1351910" y="484885"/>
                  <a:pt x="1336700" y="484105"/>
                  <a:pt x="1323833" y="477671"/>
                </a:cubicBezTo>
                <a:cubicBezTo>
                  <a:pt x="1309162" y="470336"/>
                  <a:pt x="1297131" y="458514"/>
                  <a:pt x="1282890" y="450376"/>
                </a:cubicBezTo>
                <a:cubicBezTo>
                  <a:pt x="1235668" y="423392"/>
                  <a:pt x="1233291" y="424744"/>
                  <a:pt x="1187356" y="409432"/>
                </a:cubicBezTo>
                <a:cubicBezTo>
                  <a:pt x="1141863" y="413981"/>
                  <a:pt x="1094251" y="408622"/>
                  <a:pt x="1050878" y="423080"/>
                </a:cubicBezTo>
                <a:cubicBezTo>
                  <a:pt x="1035317" y="428267"/>
                  <a:pt x="1031721" y="449782"/>
                  <a:pt x="1023583" y="464023"/>
                </a:cubicBezTo>
                <a:cubicBezTo>
                  <a:pt x="1006222" y="494404"/>
                  <a:pt x="991146" y="525531"/>
                  <a:pt x="982639" y="559558"/>
                </a:cubicBezTo>
                <a:cubicBezTo>
                  <a:pt x="977013" y="582062"/>
                  <a:pt x="973540" y="605051"/>
                  <a:pt x="968991" y="627797"/>
                </a:cubicBezTo>
                <a:cubicBezTo>
                  <a:pt x="964442" y="723331"/>
                  <a:pt x="962971" y="819062"/>
                  <a:pt x="955344" y="914400"/>
                </a:cubicBezTo>
                <a:cubicBezTo>
                  <a:pt x="952974" y="944029"/>
                  <a:pt x="936302" y="981046"/>
                  <a:pt x="928048" y="1009934"/>
                </a:cubicBezTo>
                <a:cubicBezTo>
                  <a:pt x="922895" y="1027969"/>
                  <a:pt x="923706" y="1048239"/>
                  <a:pt x="914400" y="1064525"/>
                </a:cubicBezTo>
                <a:cubicBezTo>
                  <a:pt x="904824" y="1081283"/>
                  <a:pt x="885306" y="1090233"/>
                  <a:pt x="873457" y="1105468"/>
                </a:cubicBezTo>
                <a:cubicBezTo>
                  <a:pt x="833232" y="1157186"/>
                  <a:pt x="813599" y="1226622"/>
                  <a:pt x="736980" y="1241946"/>
                </a:cubicBezTo>
                <a:cubicBezTo>
                  <a:pt x="698033" y="1249735"/>
                  <a:pt x="652687" y="1257680"/>
                  <a:pt x="614150" y="1269241"/>
                </a:cubicBezTo>
                <a:cubicBezTo>
                  <a:pt x="586591" y="1277509"/>
                  <a:pt x="556203" y="1280577"/>
                  <a:pt x="532263" y="1296537"/>
                </a:cubicBezTo>
                <a:lnTo>
                  <a:pt x="409433" y="1378423"/>
                </a:lnTo>
                <a:cubicBezTo>
                  <a:pt x="395785" y="1387521"/>
                  <a:pt x="384051" y="1400532"/>
                  <a:pt x="368490" y="1405719"/>
                </a:cubicBezTo>
                <a:lnTo>
                  <a:pt x="327547" y="1419367"/>
                </a:lnTo>
                <a:cubicBezTo>
                  <a:pt x="313899" y="1433015"/>
                  <a:pt x="298453" y="1445075"/>
                  <a:pt x="286603" y="1460310"/>
                </a:cubicBezTo>
                <a:cubicBezTo>
                  <a:pt x="266462" y="1486205"/>
                  <a:pt x="232012" y="1542197"/>
                  <a:pt x="232012" y="1542197"/>
                </a:cubicBezTo>
                <a:cubicBezTo>
                  <a:pt x="227463" y="1555845"/>
                  <a:pt x="221186" y="1569034"/>
                  <a:pt x="218365" y="1583140"/>
                </a:cubicBezTo>
                <a:cubicBezTo>
                  <a:pt x="212056" y="1614683"/>
                  <a:pt x="217782" y="1649279"/>
                  <a:pt x="204717" y="1678674"/>
                </a:cubicBezTo>
                <a:cubicBezTo>
                  <a:pt x="198055" y="1693663"/>
                  <a:pt x="177422" y="1696871"/>
                  <a:pt x="163774" y="1705970"/>
                </a:cubicBezTo>
                <a:cubicBezTo>
                  <a:pt x="141028" y="1701421"/>
                  <a:pt x="115206" y="1704616"/>
                  <a:pt x="95535" y="1692322"/>
                </a:cubicBezTo>
                <a:cubicBezTo>
                  <a:pt x="92431" y="1690382"/>
                  <a:pt x="32825" y="1609228"/>
                  <a:pt x="27296" y="1596788"/>
                </a:cubicBezTo>
                <a:cubicBezTo>
                  <a:pt x="15611" y="1570496"/>
                  <a:pt x="0" y="1514901"/>
                  <a:pt x="0" y="1514901"/>
                </a:cubicBezTo>
                <a:cubicBezTo>
                  <a:pt x="4549" y="1478507"/>
                  <a:pt x="1114" y="1440188"/>
                  <a:pt x="13648" y="1405719"/>
                </a:cubicBezTo>
                <a:cubicBezTo>
                  <a:pt x="20244" y="1387580"/>
                  <a:pt x="42235" y="1379603"/>
                  <a:pt x="54591" y="1364776"/>
                </a:cubicBezTo>
                <a:cubicBezTo>
                  <a:pt x="80597" y="1333569"/>
                  <a:pt x="84830" y="1320355"/>
                  <a:pt x="95535" y="1282889"/>
                </a:cubicBezTo>
                <a:cubicBezTo>
                  <a:pt x="100688" y="1264854"/>
                  <a:pt x="108331" y="1247036"/>
                  <a:pt x="109183" y="1228298"/>
                </a:cubicBezTo>
                <a:cubicBezTo>
                  <a:pt x="112901" y="1146496"/>
                  <a:pt x="109183" y="1064525"/>
                  <a:pt x="109183" y="982638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1132764" y="832513"/>
            <a:ext cx="4872251" cy="3821374"/>
          </a:xfrm>
          <a:custGeom>
            <a:avLst/>
            <a:gdLst>
              <a:gd name="connsiteX0" fmla="*/ 0 w 4872251"/>
              <a:gd name="connsiteY0" fmla="*/ 3821374 h 3821374"/>
              <a:gd name="connsiteX1" fmla="*/ 27296 w 4872251"/>
              <a:gd name="connsiteY1" fmla="*/ 3780430 h 3821374"/>
              <a:gd name="connsiteX2" fmla="*/ 54591 w 4872251"/>
              <a:gd name="connsiteY2" fmla="*/ 3643953 h 3821374"/>
              <a:gd name="connsiteX3" fmla="*/ 68239 w 4872251"/>
              <a:gd name="connsiteY3" fmla="*/ 3302759 h 3821374"/>
              <a:gd name="connsiteX4" fmla="*/ 95535 w 4872251"/>
              <a:gd name="connsiteY4" fmla="*/ 3193577 h 3821374"/>
              <a:gd name="connsiteX5" fmla="*/ 163773 w 4872251"/>
              <a:gd name="connsiteY5" fmla="*/ 3098042 h 3821374"/>
              <a:gd name="connsiteX6" fmla="*/ 177421 w 4872251"/>
              <a:gd name="connsiteY6" fmla="*/ 3057099 h 3821374"/>
              <a:gd name="connsiteX7" fmla="*/ 218364 w 4872251"/>
              <a:gd name="connsiteY7" fmla="*/ 3016156 h 3821374"/>
              <a:gd name="connsiteX8" fmla="*/ 286603 w 4872251"/>
              <a:gd name="connsiteY8" fmla="*/ 2920621 h 3821374"/>
              <a:gd name="connsiteX9" fmla="*/ 327546 w 4872251"/>
              <a:gd name="connsiteY9" fmla="*/ 2797791 h 3821374"/>
              <a:gd name="connsiteX10" fmla="*/ 341194 w 4872251"/>
              <a:gd name="connsiteY10" fmla="*/ 2756848 h 3821374"/>
              <a:gd name="connsiteX11" fmla="*/ 368490 w 4872251"/>
              <a:gd name="connsiteY11" fmla="*/ 2702257 h 3821374"/>
              <a:gd name="connsiteX12" fmla="*/ 395785 w 4872251"/>
              <a:gd name="connsiteY12" fmla="*/ 2579427 h 3821374"/>
              <a:gd name="connsiteX13" fmla="*/ 423081 w 4872251"/>
              <a:gd name="connsiteY13" fmla="*/ 2524836 h 3821374"/>
              <a:gd name="connsiteX14" fmla="*/ 477672 w 4872251"/>
              <a:gd name="connsiteY14" fmla="*/ 2442950 h 3821374"/>
              <a:gd name="connsiteX15" fmla="*/ 559558 w 4872251"/>
              <a:gd name="connsiteY15" fmla="*/ 2361063 h 3821374"/>
              <a:gd name="connsiteX16" fmla="*/ 627797 w 4872251"/>
              <a:gd name="connsiteY16" fmla="*/ 2306472 h 3821374"/>
              <a:gd name="connsiteX17" fmla="*/ 736979 w 4872251"/>
              <a:gd name="connsiteY17" fmla="*/ 2251881 h 3821374"/>
              <a:gd name="connsiteX18" fmla="*/ 777923 w 4872251"/>
              <a:gd name="connsiteY18" fmla="*/ 2224586 h 3821374"/>
              <a:gd name="connsiteX19" fmla="*/ 859809 w 4872251"/>
              <a:gd name="connsiteY19" fmla="*/ 2197290 h 3821374"/>
              <a:gd name="connsiteX20" fmla="*/ 900752 w 4872251"/>
              <a:gd name="connsiteY20" fmla="*/ 2183642 h 3821374"/>
              <a:gd name="connsiteX21" fmla="*/ 955343 w 4872251"/>
              <a:gd name="connsiteY21" fmla="*/ 2169994 h 3821374"/>
              <a:gd name="connsiteX22" fmla="*/ 1091821 w 4872251"/>
              <a:gd name="connsiteY22" fmla="*/ 2115403 h 3821374"/>
              <a:gd name="connsiteX23" fmla="*/ 1255594 w 4872251"/>
              <a:gd name="connsiteY23" fmla="*/ 2088108 h 3821374"/>
              <a:gd name="connsiteX24" fmla="*/ 1310185 w 4872251"/>
              <a:gd name="connsiteY24" fmla="*/ 2074460 h 3821374"/>
              <a:gd name="connsiteX25" fmla="*/ 1433015 w 4872251"/>
              <a:gd name="connsiteY25" fmla="*/ 2060812 h 3821374"/>
              <a:gd name="connsiteX26" fmla="*/ 1514902 w 4872251"/>
              <a:gd name="connsiteY26" fmla="*/ 2047165 h 3821374"/>
              <a:gd name="connsiteX27" fmla="*/ 1910687 w 4872251"/>
              <a:gd name="connsiteY27" fmla="*/ 2033517 h 3821374"/>
              <a:gd name="connsiteX28" fmla="*/ 3043451 w 4872251"/>
              <a:gd name="connsiteY28" fmla="*/ 2019869 h 3821374"/>
              <a:gd name="connsiteX29" fmla="*/ 3152633 w 4872251"/>
              <a:gd name="connsiteY29" fmla="*/ 1992574 h 3821374"/>
              <a:gd name="connsiteX30" fmla="*/ 3316406 w 4872251"/>
              <a:gd name="connsiteY30" fmla="*/ 1883391 h 3821374"/>
              <a:gd name="connsiteX31" fmla="*/ 3439236 w 4872251"/>
              <a:gd name="connsiteY31" fmla="*/ 1774209 h 3821374"/>
              <a:gd name="connsiteX32" fmla="*/ 3466532 w 4872251"/>
              <a:gd name="connsiteY32" fmla="*/ 1733266 h 3821374"/>
              <a:gd name="connsiteX33" fmla="*/ 3521123 w 4872251"/>
              <a:gd name="connsiteY33" fmla="*/ 1637732 h 3821374"/>
              <a:gd name="connsiteX34" fmla="*/ 3616657 w 4872251"/>
              <a:gd name="connsiteY34" fmla="*/ 1501254 h 3821374"/>
              <a:gd name="connsiteX35" fmla="*/ 3630305 w 4872251"/>
              <a:gd name="connsiteY35" fmla="*/ 1460311 h 3821374"/>
              <a:gd name="connsiteX36" fmla="*/ 3684896 w 4872251"/>
              <a:gd name="connsiteY36" fmla="*/ 1364777 h 3821374"/>
              <a:gd name="connsiteX37" fmla="*/ 3739487 w 4872251"/>
              <a:gd name="connsiteY37" fmla="*/ 1282890 h 3821374"/>
              <a:gd name="connsiteX38" fmla="*/ 3753135 w 4872251"/>
              <a:gd name="connsiteY38" fmla="*/ 1241947 h 3821374"/>
              <a:gd name="connsiteX39" fmla="*/ 3848669 w 4872251"/>
              <a:gd name="connsiteY39" fmla="*/ 1173708 h 3821374"/>
              <a:gd name="connsiteX40" fmla="*/ 3889612 w 4872251"/>
              <a:gd name="connsiteY40" fmla="*/ 1160060 h 3821374"/>
              <a:gd name="connsiteX41" fmla="*/ 3944203 w 4872251"/>
              <a:gd name="connsiteY41" fmla="*/ 1119117 h 3821374"/>
              <a:gd name="connsiteX42" fmla="*/ 4080681 w 4872251"/>
              <a:gd name="connsiteY42" fmla="*/ 1064526 h 3821374"/>
              <a:gd name="connsiteX43" fmla="*/ 4203511 w 4872251"/>
              <a:gd name="connsiteY43" fmla="*/ 1023583 h 3821374"/>
              <a:gd name="connsiteX44" fmla="*/ 4299045 w 4872251"/>
              <a:gd name="connsiteY44" fmla="*/ 982639 h 3821374"/>
              <a:gd name="connsiteX45" fmla="*/ 4380932 w 4872251"/>
              <a:gd name="connsiteY45" fmla="*/ 955344 h 3821374"/>
              <a:gd name="connsiteX46" fmla="*/ 4421875 w 4872251"/>
              <a:gd name="connsiteY46" fmla="*/ 928048 h 3821374"/>
              <a:gd name="connsiteX47" fmla="*/ 4462818 w 4872251"/>
              <a:gd name="connsiteY47" fmla="*/ 914400 h 3821374"/>
              <a:gd name="connsiteX48" fmla="*/ 4517409 w 4872251"/>
              <a:gd name="connsiteY48" fmla="*/ 873457 h 3821374"/>
              <a:gd name="connsiteX49" fmla="*/ 4612943 w 4872251"/>
              <a:gd name="connsiteY49" fmla="*/ 832514 h 3821374"/>
              <a:gd name="connsiteX50" fmla="*/ 4653887 w 4872251"/>
              <a:gd name="connsiteY50" fmla="*/ 791571 h 3821374"/>
              <a:gd name="connsiteX51" fmla="*/ 4735773 w 4872251"/>
              <a:gd name="connsiteY51" fmla="*/ 736980 h 3821374"/>
              <a:gd name="connsiteX52" fmla="*/ 4776717 w 4872251"/>
              <a:gd name="connsiteY52" fmla="*/ 709684 h 3821374"/>
              <a:gd name="connsiteX53" fmla="*/ 4858603 w 4872251"/>
              <a:gd name="connsiteY53" fmla="*/ 641445 h 3821374"/>
              <a:gd name="connsiteX54" fmla="*/ 4872251 w 4872251"/>
              <a:gd name="connsiteY54" fmla="*/ 600502 h 3821374"/>
              <a:gd name="connsiteX55" fmla="*/ 4858603 w 4872251"/>
              <a:gd name="connsiteY55" fmla="*/ 532263 h 3821374"/>
              <a:gd name="connsiteX56" fmla="*/ 4776717 w 4872251"/>
              <a:gd name="connsiteY56" fmla="*/ 423081 h 3821374"/>
              <a:gd name="connsiteX57" fmla="*/ 4735773 w 4872251"/>
              <a:gd name="connsiteY57" fmla="*/ 409433 h 3821374"/>
              <a:gd name="connsiteX58" fmla="*/ 4612943 w 4872251"/>
              <a:gd name="connsiteY58" fmla="*/ 354842 h 3821374"/>
              <a:gd name="connsiteX59" fmla="*/ 4572000 w 4872251"/>
              <a:gd name="connsiteY59" fmla="*/ 341194 h 3821374"/>
              <a:gd name="connsiteX60" fmla="*/ 4462818 w 4872251"/>
              <a:gd name="connsiteY60" fmla="*/ 313899 h 3821374"/>
              <a:gd name="connsiteX61" fmla="*/ 4258102 w 4872251"/>
              <a:gd name="connsiteY61" fmla="*/ 327547 h 3821374"/>
              <a:gd name="connsiteX62" fmla="*/ 4203511 w 4872251"/>
              <a:gd name="connsiteY62" fmla="*/ 354842 h 3821374"/>
              <a:gd name="connsiteX63" fmla="*/ 4080681 w 4872251"/>
              <a:gd name="connsiteY63" fmla="*/ 409433 h 3821374"/>
              <a:gd name="connsiteX64" fmla="*/ 3998794 w 4872251"/>
              <a:gd name="connsiteY64" fmla="*/ 491320 h 3821374"/>
              <a:gd name="connsiteX65" fmla="*/ 3930555 w 4872251"/>
              <a:gd name="connsiteY65" fmla="*/ 559559 h 3821374"/>
              <a:gd name="connsiteX66" fmla="*/ 3875964 w 4872251"/>
              <a:gd name="connsiteY66" fmla="*/ 545911 h 3821374"/>
              <a:gd name="connsiteX67" fmla="*/ 3794078 w 4872251"/>
              <a:gd name="connsiteY67" fmla="*/ 464024 h 3821374"/>
              <a:gd name="connsiteX68" fmla="*/ 3725839 w 4872251"/>
              <a:gd name="connsiteY68" fmla="*/ 382138 h 3821374"/>
              <a:gd name="connsiteX69" fmla="*/ 3712191 w 4872251"/>
              <a:gd name="connsiteY69" fmla="*/ 341194 h 3821374"/>
              <a:gd name="connsiteX70" fmla="*/ 3575714 w 4872251"/>
              <a:gd name="connsiteY70" fmla="*/ 177421 h 3821374"/>
              <a:gd name="connsiteX71" fmla="*/ 3534770 w 4872251"/>
              <a:gd name="connsiteY71" fmla="*/ 163774 h 3821374"/>
              <a:gd name="connsiteX72" fmla="*/ 3452884 w 4872251"/>
              <a:gd name="connsiteY72" fmla="*/ 109183 h 3821374"/>
              <a:gd name="connsiteX73" fmla="*/ 3411940 w 4872251"/>
              <a:gd name="connsiteY73" fmla="*/ 81887 h 3821374"/>
              <a:gd name="connsiteX74" fmla="*/ 3357349 w 4872251"/>
              <a:gd name="connsiteY74" fmla="*/ 54591 h 3821374"/>
              <a:gd name="connsiteX75" fmla="*/ 3316406 w 4872251"/>
              <a:gd name="connsiteY75" fmla="*/ 27296 h 3821374"/>
              <a:gd name="connsiteX76" fmla="*/ 3275463 w 4872251"/>
              <a:gd name="connsiteY76" fmla="*/ 13648 h 3821374"/>
              <a:gd name="connsiteX77" fmla="*/ 3220872 w 4872251"/>
              <a:gd name="connsiteY77" fmla="*/ 0 h 3821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4872251" h="3821374">
                <a:moveTo>
                  <a:pt x="0" y="3821374"/>
                </a:moveTo>
                <a:cubicBezTo>
                  <a:pt x="9099" y="3807726"/>
                  <a:pt x="22472" y="3796108"/>
                  <a:pt x="27296" y="3780430"/>
                </a:cubicBezTo>
                <a:cubicBezTo>
                  <a:pt x="40940" y="3736088"/>
                  <a:pt x="54591" y="3643953"/>
                  <a:pt x="54591" y="3643953"/>
                </a:cubicBezTo>
                <a:cubicBezTo>
                  <a:pt x="59140" y="3530222"/>
                  <a:pt x="57934" y="3416114"/>
                  <a:pt x="68239" y="3302759"/>
                </a:cubicBezTo>
                <a:cubicBezTo>
                  <a:pt x="71635" y="3265399"/>
                  <a:pt x="74726" y="3224791"/>
                  <a:pt x="95535" y="3193577"/>
                </a:cubicBezTo>
                <a:cubicBezTo>
                  <a:pt x="135447" y="3133707"/>
                  <a:pt x="112988" y="3165755"/>
                  <a:pt x="163773" y="3098042"/>
                </a:cubicBezTo>
                <a:cubicBezTo>
                  <a:pt x="168322" y="3084394"/>
                  <a:pt x="169441" y="3069069"/>
                  <a:pt x="177421" y="3057099"/>
                </a:cubicBezTo>
                <a:cubicBezTo>
                  <a:pt x="188127" y="3041040"/>
                  <a:pt x="205803" y="3030810"/>
                  <a:pt x="218364" y="3016156"/>
                </a:cubicBezTo>
                <a:cubicBezTo>
                  <a:pt x="223022" y="3010721"/>
                  <a:pt x="279954" y="2935582"/>
                  <a:pt x="286603" y="2920621"/>
                </a:cubicBezTo>
                <a:cubicBezTo>
                  <a:pt x="286618" y="2920587"/>
                  <a:pt x="320717" y="2818280"/>
                  <a:pt x="327546" y="2797791"/>
                </a:cubicBezTo>
                <a:cubicBezTo>
                  <a:pt x="332095" y="2784143"/>
                  <a:pt x="334760" y="2769715"/>
                  <a:pt x="341194" y="2756848"/>
                </a:cubicBezTo>
                <a:lnTo>
                  <a:pt x="368490" y="2702257"/>
                </a:lnTo>
                <a:cubicBezTo>
                  <a:pt x="372197" y="2683721"/>
                  <a:pt x="387523" y="2601459"/>
                  <a:pt x="395785" y="2579427"/>
                </a:cubicBezTo>
                <a:cubicBezTo>
                  <a:pt x="402929" y="2560377"/>
                  <a:pt x="412614" y="2542282"/>
                  <a:pt x="423081" y="2524836"/>
                </a:cubicBezTo>
                <a:cubicBezTo>
                  <a:pt x="439959" y="2496706"/>
                  <a:pt x="454476" y="2466147"/>
                  <a:pt x="477672" y="2442950"/>
                </a:cubicBezTo>
                <a:cubicBezTo>
                  <a:pt x="504967" y="2415654"/>
                  <a:pt x="538145" y="2393181"/>
                  <a:pt x="559558" y="2361063"/>
                </a:cubicBezTo>
                <a:cubicBezTo>
                  <a:pt x="594834" y="2308150"/>
                  <a:pt x="571293" y="2325307"/>
                  <a:pt x="627797" y="2306472"/>
                </a:cubicBezTo>
                <a:cubicBezTo>
                  <a:pt x="705448" y="2228821"/>
                  <a:pt x="625409" y="2293719"/>
                  <a:pt x="736979" y="2251881"/>
                </a:cubicBezTo>
                <a:cubicBezTo>
                  <a:pt x="752337" y="2246122"/>
                  <a:pt x="762934" y="2231248"/>
                  <a:pt x="777923" y="2224586"/>
                </a:cubicBezTo>
                <a:cubicBezTo>
                  <a:pt x="804215" y="2212901"/>
                  <a:pt x="832514" y="2206389"/>
                  <a:pt x="859809" y="2197290"/>
                </a:cubicBezTo>
                <a:cubicBezTo>
                  <a:pt x="873457" y="2192741"/>
                  <a:pt x="886796" y="2187131"/>
                  <a:pt x="900752" y="2183642"/>
                </a:cubicBezTo>
                <a:cubicBezTo>
                  <a:pt x="918949" y="2179093"/>
                  <a:pt x="937780" y="2176580"/>
                  <a:pt x="955343" y="2169994"/>
                </a:cubicBezTo>
                <a:cubicBezTo>
                  <a:pt x="1020205" y="2145671"/>
                  <a:pt x="1012504" y="2126733"/>
                  <a:pt x="1091821" y="2115403"/>
                </a:cubicBezTo>
                <a:cubicBezTo>
                  <a:pt x="1171579" y="2104010"/>
                  <a:pt x="1183748" y="2104074"/>
                  <a:pt x="1255594" y="2088108"/>
                </a:cubicBezTo>
                <a:cubicBezTo>
                  <a:pt x="1273904" y="2084039"/>
                  <a:pt x="1291646" y="2077312"/>
                  <a:pt x="1310185" y="2074460"/>
                </a:cubicBezTo>
                <a:cubicBezTo>
                  <a:pt x="1350901" y="2068196"/>
                  <a:pt x="1392181" y="2066256"/>
                  <a:pt x="1433015" y="2060812"/>
                </a:cubicBezTo>
                <a:cubicBezTo>
                  <a:pt x="1460444" y="2057155"/>
                  <a:pt x="1487275" y="2048744"/>
                  <a:pt x="1514902" y="2047165"/>
                </a:cubicBezTo>
                <a:cubicBezTo>
                  <a:pt x="1646694" y="2039634"/>
                  <a:pt x="1778701" y="2035874"/>
                  <a:pt x="1910687" y="2033517"/>
                </a:cubicBezTo>
                <a:lnTo>
                  <a:pt x="3043451" y="2019869"/>
                </a:lnTo>
                <a:cubicBezTo>
                  <a:pt x="3079845" y="2010771"/>
                  <a:pt x="3121419" y="2013383"/>
                  <a:pt x="3152633" y="1992574"/>
                </a:cubicBezTo>
                <a:lnTo>
                  <a:pt x="3316406" y="1883391"/>
                </a:lnTo>
                <a:cubicBezTo>
                  <a:pt x="3365636" y="1850571"/>
                  <a:pt x="3401838" y="1830305"/>
                  <a:pt x="3439236" y="1774209"/>
                </a:cubicBezTo>
                <a:cubicBezTo>
                  <a:pt x="3448335" y="1760561"/>
                  <a:pt x="3458394" y="1747507"/>
                  <a:pt x="3466532" y="1733266"/>
                </a:cubicBezTo>
                <a:cubicBezTo>
                  <a:pt x="3512233" y="1653289"/>
                  <a:pt x="3473616" y="1704242"/>
                  <a:pt x="3521123" y="1637732"/>
                </a:cubicBezTo>
                <a:cubicBezTo>
                  <a:pt x="3540588" y="1610482"/>
                  <a:pt x="3608813" y="1524785"/>
                  <a:pt x="3616657" y="1501254"/>
                </a:cubicBezTo>
                <a:cubicBezTo>
                  <a:pt x="3621206" y="1487606"/>
                  <a:pt x="3624638" y="1473534"/>
                  <a:pt x="3630305" y="1460311"/>
                </a:cubicBezTo>
                <a:cubicBezTo>
                  <a:pt x="3651085" y="1411824"/>
                  <a:pt x="3657481" y="1405898"/>
                  <a:pt x="3684896" y="1364777"/>
                </a:cubicBezTo>
                <a:cubicBezTo>
                  <a:pt x="3716237" y="1239407"/>
                  <a:pt x="3670942" y="1368570"/>
                  <a:pt x="3739487" y="1282890"/>
                </a:cubicBezTo>
                <a:cubicBezTo>
                  <a:pt x="3748474" y="1271657"/>
                  <a:pt x="3745155" y="1253917"/>
                  <a:pt x="3753135" y="1241947"/>
                </a:cubicBezTo>
                <a:cubicBezTo>
                  <a:pt x="3778101" y="1204498"/>
                  <a:pt x="3808820" y="1190786"/>
                  <a:pt x="3848669" y="1173708"/>
                </a:cubicBezTo>
                <a:cubicBezTo>
                  <a:pt x="3861892" y="1168041"/>
                  <a:pt x="3875964" y="1164609"/>
                  <a:pt x="3889612" y="1160060"/>
                </a:cubicBezTo>
                <a:cubicBezTo>
                  <a:pt x="3907809" y="1146412"/>
                  <a:pt x="3924914" y="1131172"/>
                  <a:pt x="3944203" y="1119117"/>
                </a:cubicBezTo>
                <a:cubicBezTo>
                  <a:pt x="3990107" y="1090427"/>
                  <a:pt x="4028172" y="1082029"/>
                  <a:pt x="4080681" y="1064526"/>
                </a:cubicBezTo>
                <a:lnTo>
                  <a:pt x="4203511" y="1023583"/>
                </a:lnTo>
                <a:cubicBezTo>
                  <a:pt x="4335290" y="979658"/>
                  <a:pt x="4130420" y="1050089"/>
                  <a:pt x="4299045" y="982639"/>
                </a:cubicBezTo>
                <a:cubicBezTo>
                  <a:pt x="4325759" y="971953"/>
                  <a:pt x="4380932" y="955344"/>
                  <a:pt x="4380932" y="955344"/>
                </a:cubicBezTo>
                <a:cubicBezTo>
                  <a:pt x="4394580" y="946245"/>
                  <a:pt x="4407204" y="935384"/>
                  <a:pt x="4421875" y="928048"/>
                </a:cubicBezTo>
                <a:cubicBezTo>
                  <a:pt x="4434742" y="921614"/>
                  <a:pt x="4450328" y="921537"/>
                  <a:pt x="4462818" y="914400"/>
                </a:cubicBezTo>
                <a:cubicBezTo>
                  <a:pt x="4482567" y="903115"/>
                  <a:pt x="4497660" y="884742"/>
                  <a:pt x="4517409" y="873457"/>
                </a:cubicBezTo>
                <a:cubicBezTo>
                  <a:pt x="4606510" y="822542"/>
                  <a:pt x="4504674" y="909848"/>
                  <a:pt x="4612943" y="832514"/>
                </a:cubicBezTo>
                <a:cubicBezTo>
                  <a:pt x="4628649" y="821296"/>
                  <a:pt x="4638652" y="803421"/>
                  <a:pt x="4653887" y="791571"/>
                </a:cubicBezTo>
                <a:cubicBezTo>
                  <a:pt x="4679782" y="771431"/>
                  <a:pt x="4708478" y="755177"/>
                  <a:pt x="4735773" y="736980"/>
                </a:cubicBezTo>
                <a:cubicBezTo>
                  <a:pt x="4749421" y="727881"/>
                  <a:pt x="4765118" y="721283"/>
                  <a:pt x="4776717" y="709684"/>
                </a:cubicBezTo>
                <a:cubicBezTo>
                  <a:pt x="4829258" y="657143"/>
                  <a:pt x="4801601" y="679447"/>
                  <a:pt x="4858603" y="641445"/>
                </a:cubicBezTo>
                <a:cubicBezTo>
                  <a:pt x="4863152" y="627797"/>
                  <a:pt x="4872251" y="614888"/>
                  <a:pt x="4872251" y="600502"/>
                </a:cubicBezTo>
                <a:cubicBezTo>
                  <a:pt x="4872251" y="577305"/>
                  <a:pt x="4865938" y="554269"/>
                  <a:pt x="4858603" y="532263"/>
                </a:cubicBezTo>
                <a:cubicBezTo>
                  <a:pt x="4843592" y="487229"/>
                  <a:pt x="4815598" y="450853"/>
                  <a:pt x="4776717" y="423081"/>
                </a:cubicBezTo>
                <a:cubicBezTo>
                  <a:pt x="4765010" y="414719"/>
                  <a:pt x="4748640" y="415867"/>
                  <a:pt x="4735773" y="409433"/>
                </a:cubicBezTo>
                <a:cubicBezTo>
                  <a:pt x="4606003" y="344549"/>
                  <a:pt x="4824212" y="425266"/>
                  <a:pt x="4612943" y="354842"/>
                </a:cubicBezTo>
                <a:cubicBezTo>
                  <a:pt x="4599295" y="350293"/>
                  <a:pt x="4585956" y="344683"/>
                  <a:pt x="4572000" y="341194"/>
                </a:cubicBezTo>
                <a:lnTo>
                  <a:pt x="4462818" y="313899"/>
                </a:lnTo>
                <a:cubicBezTo>
                  <a:pt x="4394579" y="318448"/>
                  <a:pt x="4325655" y="316881"/>
                  <a:pt x="4258102" y="327547"/>
                </a:cubicBezTo>
                <a:cubicBezTo>
                  <a:pt x="4238006" y="330720"/>
                  <a:pt x="4222401" y="347286"/>
                  <a:pt x="4203511" y="354842"/>
                </a:cubicBezTo>
                <a:cubicBezTo>
                  <a:pt x="4081703" y="403565"/>
                  <a:pt x="4159451" y="356920"/>
                  <a:pt x="4080681" y="409433"/>
                </a:cubicBezTo>
                <a:cubicBezTo>
                  <a:pt x="4016352" y="505926"/>
                  <a:pt x="4100365" y="389749"/>
                  <a:pt x="3998794" y="491320"/>
                </a:cubicBezTo>
                <a:cubicBezTo>
                  <a:pt x="3907808" y="582306"/>
                  <a:pt x="4039741" y="486769"/>
                  <a:pt x="3930555" y="559559"/>
                </a:cubicBezTo>
                <a:cubicBezTo>
                  <a:pt x="3912358" y="555010"/>
                  <a:pt x="3891330" y="556668"/>
                  <a:pt x="3875964" y="545911"/>
                </a:cubicBezTo>
                <a:cubicBezTo>
                  <a:pt x="3844340" y="523774"/>
                  <a:pt x="3821373" y="491320"/>
                  <a:pt x="3794078" y="464024"/>
                </a:cubicBezTo>
                <a:cubicBezTo>
                  <a:pt x="3741536" y="411481"/>
                  <a:pt x="3763842" y="439141"/>
                  <a:pt x="3725839" y="382138"/>
                </a:cubicBezTo>
                <a:cubicBezTo>
                  <a:pt x="3721290" y="368490"/>
                  <a:pt x="3719178" y="353770"/>
                  <a:pt x="3712191" y="341194"/>
                </a:cubicBezTo>
                <a:cubicBezTo>
                  <a:pt x="3692328" y="305440"/>
                  <a:pt x="3614736" y="190428"/>
                  <a:pt x="3575714" y="177421"/>
                </a:cubicBezTo>
                <a:lnTo>
                  <a:pt x="3534770" y="163774"/>
                </a:lnTo>
                <a:cubicBezTo>
                  <a:pt x="3457155" y="86157"/>
                  <a:pt x="3531889" y="148685"/>
                  <a:pt x="3452884" y="109183"/>
                </a:cubicBezTo>
                <a:cubicBezTo>
                  <a:pt x="3438213" y="101847"/>
                  <a:pt x="3426182" y="90025"/>
                  <a:pt x="3411940" y="81887"/>
                </a:cubicBezTo>
                <a:cubicBezTo>
                  <a:pt x="3394276" y="71793"/>
                  <a:pt x="3375013" y="64685"/>
                  <a:pt x="3357349" y="54591"/>
                </a:cubicBezTo>
                <a:cubicBezTo>
                  <a:pt x="3343108" y="46453"/>
                  <a:pt x="3331077" y="34631"/>
                  <a:pt x="3316406" y="27296"/>
                </a:cubicBezTo>
                <a:cubicBezTo>
                  <a:pt x="3303539" y="20862"/>
                  <a:pt x="3289295" y="17600"/>
                  <a:pt x="3275463" y="13648"/>
                </a:cubicBezTo>
                <a:cubicBezTo>
                  <a:pt x="3257428" y="8495"/>
                  <a:pt x="3220872" y="0"/>
                  <a:pt x="3220872" y="0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2534620" y="95373"/>
            <a:ext cx="4440232" cy="2322525"/>
          </a:xfrm>
          <a:custGeom>
            <a:avLst/>
            <a:gdLst>
              <a:gd name="connsiteX0" fmla="*/ 945559 w 4440232"/>
              <a:gd name="connsiteY0" fmla="*/ 518776 h 2322525"/>
              <a:gd name="connsiteX1" fmla="*/ 1027446 w 4440232"/>
              <a:gd name="connsiteY1" fmla="*/ 464185 h 2322525"/>
              <a:gd name="connsiteX2" fmla="*/ 1068389 w 4440232"/>
              <a:gd name="connsiteY2" fmla="*/ 436890 h 2322525"/>
              <a:gd name="connsiteX3" fmla="*/ 1109332 w 4440232"/>
              <a:gd name="connsiteY3" fmla="*/ 423242 h 2322525"/>
              <a:gd name="connsiteX4" fmla="*/ 1191219 w 4440232"/>
              <a:gd name="connsiteY4" fmla="*/ 368651 h 2322525"/>
              <a:gd name="connsiteX5" fmla="*/ 1327696 w 4440232"/>
              <a:gd name="connsiteY5" fmla="*/ 327708 h 2322525"/>
              <a:gd name="connsiteX6" fmla="*/ 1368640 w 4440232"/>
              <a:gd name="connsiteY6" fmla="*/ 314060 h 2322525"/>
              <a:gd name="connsiteX7" fmla="*/ 1450526 w 4440232"/>
              <a:gd name="connsiteY7" fmla="*/ 300412 h 2322525"/>
              <a:gd name="connsiteX8" fmla="*/ 1505117 w 4440232"/>
              <a:gd name="connsiteY8" fmla="*/ 286764 h 2322525"/>
              <a:gd name="connsiteX9" fmla="*/ 1587004 w 4440232"/>
              <a:gd name="connsiteY9" fmla="*/ 273117 h 2322525"/>
              <a:gd name="connsiteX10" fmla="*/ 1941846 w 4440232"/>
              <a:gd name="connsiteY10" fmla="*/ 286764 h 2322525"/>
              <a:gd name="connsiteX11" fmla="*/ 2010084 w 4440232"/>
              <a:gd name="connsiteY11" fmla="*/ 355003 h 2322525"/>
              <a:gd name="connsiteX12" fmla="*/ 2091971 w 4440232"/>
              <a:gd name="connsiteY12" fmla="*/ 423242 h 2322525"/>
              <a:gd name="connsiteX13" fmla="*/ 2132914 w 4440232"/>
              <a:gd name="connsiteY13" fmla="*/ 436890 h 2322525"/>
              <a:gd name="connsiteX14" fmla="*/ 2173858 w 4440232"/>
              <a:gd name="connsiteY14" fmla="*/ 464185 h 2322525"/>
              <a:gd name="connsiteX15" fmla="*/ 2214801 w 4440232"/>
              <a:gd name="connsiteY15" fmla="*/ 477833 h 2322525"/>
              <a:gd name="connsiteX16" fmla="*/ 2269392 w 4440232"/>
              <a:gd name="connsiteY16" fmla="*/ 505128 h 2322525"/>
              <a:gd name="connsiteX17" fmla="*/ 2337631 w 4440232"/>
              <a:gd name="connsiteY17" fmla="*/ 518776 h 2322525"/>
              <a:gd name="connsiteX18" fmla="*/ 2419517 w 4440232"/>
              <a:gd name="connsiteY18" fmla="*/ 546072 h 2322525"/>
              <a:gd name="connsiteX19" fmla="*/ 2515052 w 4440232"/>
              <a:gd name="connsiteY19" fmla="*/ 573367 h 2322525"/>
              <a:gd name="connsiteX20" fmla="*/ 2555995 w 4440232"/>
              <a:gd name="connsiteY20" fmla="*/ 600663 h 2322525"/>
              <a:gd name="connsiteX21" fmla="*/ 2774359 w 4440232"/>
              <a:gd name="connsiteY21" fmla="*/ 641606 h 2322525"/>
              <a:gd name="connsiteX22" fmla="*/ 2910837 w 4440232"/>
              <a:gd name="connsiteY22" fmla="*/ 696197 h 2322525"/>
              <a:gd name="connsiteX23" fmla="*/ 3797941 w 4440232"/>
              <a:gd name="connsiteY23" fmla="*/ 682549 h 2322525"/>
              <a:gd name="connsiteX24" fmla="*/ 3838884 w 4440232"/>
              <a:gd name="connsiteY24" fmla="*/ 668902 h 2322525"/>
              <a:gd name="connsiteX25" fmla="*/ 3893476 w 4440232"/>
              <a:gd name="connsiteY25" fmla="*/ 641606 h 2322525"/>
              <a:gd name="connsiteX26" fmla="*/ 3989010 w 4440232"/>
              <a:gd name="connsiteY26" fmla="*/ 587015 h 2322525"/>
              <a:gd name="connsiteX27" fmla="*/ 4070896 w 4440232"/>
              <a:gd name="connsiteY27" fmla="*/ 518776 h 2322525"/>
              <a:gd name="connsiteX28" fmla="*/ 4152783 w 4440232"/>
              <a:gd name="connsiteY28" fmla="*/ 450537 h 2322525"/>
              <a:gd name="connsiteX29" fmla="*/ 4248317 w 4440232"/>
              <a:gd name="connsiteY29" fmla="*/ 409594 h 2322525"/>
              <a:gd name="connsiteX30" fmla="*/ 4330204 w 4440232"/>
              <a:gd name="connsiteY30" fmla="*/ 355003 h 2322525"/>
              <a:gd name="connsiteX31" fmla="*/ 4412090 w 4440232"/>
              <a:gd name="connsiteY31" fmla="*/ 286764 h 2322525"/>
              <a:gd name="connsiteX32" fmla="*/ 4439386 w 4440232"/>
              <a:gd name="connsiteY32" fmla="*/ 245821 h 2322525"/>
              <a:gd name="connsiteX33" fmla="*/ 4371147 w 4440232"/>
              <a:gd name="connsiteY33" fmla="*/ 136639 h 2322525"/>
              <a:gd name="connsiteX34" fmla="*/ 4289261 w 4440232"/>
              <a:gd name="connsiteY34" fmla="*/ 109343 h 2322525"/>
              <a:gd name="connsiteX35" fmla="*/ 4111840 w 4440232"/>
              <a:gd name="connsiteY35" fmla="*/ 122991 h 2322525"/>
              <a:gd name="connsiteX36" fmla="*/ 4043601 w 4440232"/>
              <a:gd name="connsiteY36" fmla="*/ 150287 h 2322525"/>
              <a:gd name="connsiteX37" fmla="*/ 3989010 w 4440232"/>
              <a:gd name="connsiteY37" fmla="*/ 163934 h 2322525"/>
              <a:gd name="connsiteX38" fmla="*/ 3129201 w 4440232"/>
              <a:gd name="connsiteY38" fmla="*/ 232173 h 2322525"/>
              <a:gd name="connsiteX39" fmla="*/ 1982789 w 4440232"/>
              <a:gd name="connsiteY39" fmla="*/ 232173 h 2322525"/>
              <a:gd name="connsiteX40" fmla="*/ 1900902 w 4440232"/>
              <a:gd name="connsiteY40" fmla="*/ 204878 h 2322525"/>
              <a:gd name="connsiteX41" fmla="*/ 1859959 w 4440232"/>
              <a:gd name="connsiteY41" fmla="*/ 191230 h 2322525"/>
              <a:gd name="connsiteX42" fmla="*/ 1819016 w 4440232"/>
              <a:gd name="connsiteY42" fmla="*/ 163934 h 2322525"/>
              <a:gd name="connsiteX43" fmla="*/ 1737129 w 4440232"/>
              <a:gd name="connsiteY43" fmla="*/ 136639 h 2322525"/>
              <a:gd name="connsiteX44" fmla="*/ 1627947 w 4440232"/>
              <a:gd name="connsiteY44" fmla="*/ 109343 h 2322525"/>
              <a:gd name="connsiteX45" fmla="*/ 1573356 w 4440232"/>
              <a:gd name="connsiteY45" fmla="*/ 95696 h 2322525"/>
              <a:gd name="connsiteX46" fmla="*/ 1464174 w 4440232"/>
              <a:gd name="connsiteY46" fmla="*/ 82048 h 2322525"/>
              <a:gd name="connsiteX47" fmla="*/ 768138 w 4440232"/>
              <a:gd name="connsiteY47" fmla="*/ 82048 h 2322525"/>
              <a:gd name="connsiteX48" fmla="*/ 699899 w 4440232"/>
              <a:gd name="connsiteY48" fmla="*/ 95696 h 2322525"/>
              <a:gd name="connsiteX49" fmla="*/ 577070 w 4440232"/>
              <a:gd name="connsiteY49" fmla="*/ 109343 h 2322525"/>
              <a:gd name="connsiteX50" fmla="*/ 467887 w 4440232"/>
              <a:gd name="connsiteY50" fmla="*/ 177582 h 2322525"/>
              <a:gd name="connsiteX51" fmla="*/ 413296 w 4440232"/>
              <a:gd name="connsiteY51" fmla="*/ 218526 h 2322525"/>
              <a:gd name="connsiteX52" fmla="*/ 358705 w 4440232"/>
              <a:gd name="connsiteY52" fmla="*/ 245821 h 2322525"/>
              <a:gd name="connsiteX53" fmla="*/ 235876 w 4440232"/>
              <a:gd name="connsiteY53" fmla="*/ 314060 h 2322525"/>
              <a:gd name="connsiteX54" fmla="*/ 113046 w 4440232"/>
              <a:gd name="connsiteY54" fmla="*/ 423242 h 2322525"/>
              <a:gd name="connsiteX55" fmla="*/ 99398 w 4440232"/>
              <a:gd name="connsiteY55" fmla="*/ 464185 h 2322525"/>
              <a:gd name="connsiteX56" fmla="*/ 72102 w 4440232"/>
              <a:gd name="connsiteY56" fmla="*/ 505128 h 2322525"/>
              <a:gd name="connsiteX57" fmla="*/ 58455 w 4440232"/>
              <a:gd name="connsiteY57" fmla="*/ 600663 h 2322525"/>
              <a:gd name="connsiteX58" fmla="*/ 44807 w 4440232"/>
              <a:gd name="connsiteY58" fmla="*/ 641606 h 2322525"/>
              <a:gd name="connsiteX59" fmla="*/ 31159 w 4440232"/>
              <a:gd name="connsiteY59" fmla="*/ 723493 h 2322525"/>
              <a:gd name="connsiteX60" fmla="*/ 17511 w 4440232"/>
              <a:gd name="connsiteY60" fmla="*/ 791731 h 2322525"/>
              <a:gd name="connsiteX61" fmla="*/ 44807 w 4440232"/>
              <a:gd name="connsiteY61" fmla="*/ 1146573 h 2322525"/>
              <a:gd name="connsiteX62" fmla="*/ 85750 w 4440232"/>
              <a:gd name="connsiteY62" fmla="*/ 1310346 h 2322525"/>
              <a:gd name="connsiteX63" fmla="*/ 167637 w 4440232"/>
              <a:gd name="connsiteY63" fmla="*/ 1405881 h 2322525"/>
              <a:gd name="connsiteX64" fmla="*/ 249523 w 4440232"/>
              <a:gd name="connsiteY64" fmla="*/ 1433176 h 2322525"/>
              <a:gd name="connsiteX65" fmla="*/ 304114 w 4440232"/>
              <a:gd name="connsiteY65" fmla="*/ 1460472 h 2322525"/>
              <a:gd name="connsiteX66" fmla="*/ 399649 w 4440232"/>
              <a:gd name="connsiteY66" fmla="*/ 1515063 h 2322525"/>
              <a:gd name="connsiteX67" fmla="*/ 481535 w 4440232"/>
              <a:gd name="connsiteY67" fmla="*/ 1542358 h 2322525"/>
              <a:gd name="connsiteX68" fmla="*/ 522479 w 4440232"/>
              <a:gd name="connsiteY68" fmla="*/ 1556006 h 2322525"/>
              <a:gd name="connsiteX69" fmla="*/ 699899 w 4440232"/>
              <a:gd name="connsiteY69" fmla="*/ 1583302 h 2322525"/>
              <a:gd name="connsiteX70" fmla="*/ 795434 w 4440232"/>
              <a:gd name="connsiteY70" fmla="*/ 1624245 h 2322525"/>
              <a:gd name="connsiteX71" fmla="*/ 877320 w 4440232"/>
              <a:gd name="connsiteY71" fmla="*/ 1651540 h 2322525"/>
              <a:gd name="connsiteX72" fmla="*/ 959207 w 4440232"/>
              <a:gd name="connsiteY72" fmla="*/ 1692484 h 2322525"/>
              <a:gd name="connsiteX73" fmla="*/ 1000150 w 4440232"/>
              <a:gd name="connsiteY73" fmla="*/ 1719779 h 2322525"/>
              <a:gd name="connsiteX74" fmla="*/ 1054741 w 4440232"/>
              <a:gd name="connsiteY74" fmla="*/ 1747075 h 2322525"/>
              <a:gd name="connsiteX75" fmla="*/ 1095684 w 4440232"/>
              <a:gd name="connsiteY75" fmla="*/ 1774370 h 2322525"/>
              <a:gd name="connsiteX76" fmla="*/ 1191219 w 4440232"/>
              <a:gd name="connsiteY76" fmla="*/ 1801666 h 2322525"/>
              <a:gd name="connsiteX77" fmla="*/ 1259458 w 4440232"/>
              <a:gd name="connsiteY77" fmla="*/ 1869905 h 2322525"/>
              <a:gd name="connsiteX78" fmla="*/ 1300401 w 4440232"/>
              <a:gd name="connsiteY78" fmla="*/ 1897200 h 2322525"/>
              <a:gd name="connsiteX79" fmla="*/ 1368640 w 4440232"/>
              <a:gd name="connsiteY79" fmla="*/ 2033678 h 2322525"/>
              <a:gd name="connsiteX80" fmla="*/ 1314049 w 4440232"/>
              <a:gd name="connsiteY80" fmla="*/ 2320281 h 2322525"/>
              <a:gd name="connsiteX81" fmla="*/ 1273105 w 4440232"/>
              <a:gd name="connsiteY81" fmla="*/ 2320281 h 2322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4440232" h="2322525">
                <a:moveTo>
                  <a:pt x="945559" y="518776"/>
                </a:moveTo>
                <a:lnTo>
                  <a:pt x="1027446" y="464185"/>
                </a:lnTo>
                <a:cubicBezTo>
                  <a:pt x="1041094" y="455087"/>
                  <a:pt x="1052828" y="442077"/>
                  <a:pt x="1068389" y="436890"/>
                </a:cubicBezTo>
                <a:cubicBezTo>
                  <a:pt x="1082037" y="432341"/>
                  <a:pt x="1096756" y="430228"/>
                  <a:pt x="1109332" y="423242"/>
                </a:cubicBezTo>
                <a:cubicBezTo>
                  <a:pt x="1138009" y="407310"/>
                  <a:pt x="1159393" y="376608"/>
                  <a:pt x="1191219" y="368651"/>
                </a:cubicBezTo>
                <a:cubicBezTo>
                  <a:pt x="1273722" y="348025"/>
                  <a:pt x="1228017" y="360934"/>
                  <a:pt x="1327696" y="327708"/>
                </a:cubicBezTo>
                <a:cubicBezTo>
                  <a:pt x="1341344" y="323159"/>
                  <a:pt x="1354449" y="316425"/>
                  <a:pt x="1368640" y="314060"/>
                </a:cubicBezTo>
                <a:cubicBezTo>
                  <a:pt x="1395935" y="309511"/>
                  <a:pt x="1423392" y="305839"/>
                  <a:pt x="1450526" y="300412"/>
                </a:cubicBezTo>
                <a:cubicBezTo>
                  <a:pt x="1468919" y="296733"/>
                  <a:pt x="1486724" y="290442"/>
                  <a:pt x="1505117" y="286764"/>
                </a:cubicBezTo>
                <a:cubicBezTo>
                  <a:pt x="1532252" y="281337"/>
                  <a:pt x="1559708" y="277666"/>
                  <a:pt x="1587004" y="273117"/>
                </a:cubicBezTo>
                <a:cubicBezTo>
                  <a:pt x="1705285" y="277666"/>
                  <a:pt x="1824106" y="274584"/>
                  <a:pt x="1941846" y="286764"/>
                </a:cubicBezTo>
                <a:cubicBezTo>
                  <a:pt x="1978354" y="290541"/>
                  <a:pt x="1991773" y="333030"/>
                  <a:pt x="2010084" y="355003"/>
                </a:cubicBezTo>
                <a:cubicBezTo>
                  <a:pt x="2031642" y="380872"/>
                  <a:pt x="2061301" y="407906"/>
                  <a:pt x="2091971" y="423242"/>
                </a:cubicBezTo>
                <a:cubicBezTo>
                  <a:pt x="2104838" y="429676"/>
                  <a:pt x="2120047" y="430456"/>
                  <a:pt x="2132914" y="436890"/>
                </a:cubicBezTo>
                <a:cubicBezTo>
                  <a:pt x="2147585" y="444225"/>
                  <a:pt x="2159187" y="456850"/>
                  <a:pt x="2173858" y="464185"/>
                </a:cubicBezTo>
                <a:cubicBezTo>
                  <a:pt x="2186725" y="470619"/>
                  <a:pt x="2201578" y="472166"/>
                  <a:pt x="2214801" y="477833"/>
                </a:cubicBezTo>
                <a:cubicBezTo>
                  <a:pt x="2233501" y="485847"/>
                  <a:pt x="2250091" y="498694"/>
                  <a:pt x="2269392" y="505128"/>
                </a:cubicBezTo>
                <a:cubicBezTo>
                  <a:pt x="2291398" y="512463"/>
                  <a:pt x="2315252" y="512672"/>
                  <a:pt x="2337631" y="518776"/>
                </a:cubicBezTo>
                <a:cubicBezTo>
                  <a:pt x="2365389" y="526347"/>
                  <a:pt x="2391604" y="539094"/>
                  <a:pt x="2419517" y="546072"/>
                </a:cubicBezTo>
                <a:cubicBezTo>
                  <a:pt x="2488065" y="563209"/>
                  <a:pt x="2456313" y="553789"/>
                  <a:pt x="2515052" y="573367"/>
                </a:cubicBezTo>
                <a:cubicBezTo>
                  <a:pt x="2528700" y="582466"/>
                  <a:pt x="2541006" y="594001"/>
                  <a:pt x="2555995" y="600663"/>
                </a:cubicBezTo>
                <a:cubicBezTo>
                  <a:pt x="2640846" y="638375"/>
                  <a:pt x="2673463" y="631516"/>
                  <a:pt x="2774359" y="641606"/>
                </a:cubicBezTo>
                <a:cubicBezTo>
                  <a:pt x="2875547" y="675336"/>
                  <a:pt x="2830511" y="656035"/>
                  <a:pt x="2910837" y="696197"/>
                </a:cubicBezTo>
                <a:lnTo>
                  <a:pt x="3797941" y="682549"/>
                </a:lnTo>
                <a:cubicBezTo>
                  <a:pt x="3812321" y="682126"/>
                  <a:pt x="3825661" y="674569"/>
                  <a:pt x="3838884" y="668902"/>
                </a:cubicBezTo>
                <a:cubicBezTo>
                  <a:pt x="3857584" y="660888"/>
                  <a:pt x="3875811" y="651700"/>
                  <a:pt x="3893476" y="641606"/>
                </a:cubicBezTo>
                <a:cubicBezTo>
                  <a:pt x="4028520" y="564438"/>
                  <a:pt x="3824025" y="669509"/>
                  <a:pt x="3989010" y="587015"/>
                </a:cubicBezTo>
                <a:cubicBezTo>
                  <a:pt x="4042818" y="506302"/>
                  <a:pt x="3982746" y="581740"/>
                  <a:pt x="4070896" y="518776"/>
                </a:cubicBezTo>
                <a:cubicBezTo>
                  <a:pt x="4141316" y="468476"/>
                  <a:pt x="4080588" y="486635"/>
                  <a:pt x="4152783" y="450537"/>
                </a:cubicBezTo>
                <a:cubicBezTo>
                  <a:pt x="4265747" y="394055"/>
                  <a:pt x="4106300" y="494804"/>
                  <a:pt x="4248317" y="409594"/>
                </a:cubicBezTo>
                <a:cubicBezTo>
                  <a:pt x="4276447" y="392716"/>
                  <a:pt x="4302908" y="373200"/>
                  <a:pt x="4330204" y="355003"/>
                </a:cubicBezTo>
                <a:cubicBezTo>
                  <a:pt x="4370465" y="328163"/>
                  <a:pt x="4379249" y="326173"/>
                  <a:pt x="4412090" y="286764"/>
                </a:cubicBezTo>
                <a:cubicBezTo>
                  <a:pt x="4422591" y="274163"/>
                  <a:pt x="4430287" y="259469"/>
                  <a:pt x="4439386" y="245821"/>
                </a:cubicBezTo>
                <a:cubicBezTo>
                  <a:pt x="4425421" y="175998"/>
                  <a:pt x="4440232" y="171182"/>
                  <a:pt x="4371147" y="136639"/>
                </a:cubicBezTo>
                <a:cubicBezTo>
                  <a:pt x="4345413" y="123772"/>
                  <a:pt x="4289261" y="109343"/>
                  <a:pt x="4289261" y="109343"/>
                </a:cubicBezTo>
                <a:cubicBezTo>
                  <a:pt x="4230121" y="113892"/>
                  <a:pt x="4170348" y="113240"/>
                  <a:pt x="4111840" y="122991"/>
                </a:cubicBezTo>
                <a:cubicBezTo>
                  <a:pt x="4087675" y="127019"/>
                  <a:pt x="4066842" y="142540"/>
                  <a:pt x="4043601" y="150287"/>
                </a:cubicBezTo>
                <a:cubicBezTo>
                  <a:pt x="4025807" y="156218"/>
                  <a:pt x="4007207" y="159385"/>
                  <a:pt x="3989010" y="163934"/>
                </a:cubicBezTo>
                <a:cubicBezTo>
                  <a:pt x="3691334" y="362387"/>
                  <a:pt x="3939923" y="217951"/>
                  <a:pt x="3129201" y="232173"/>
                </a:cubicBezTo>
                <a:cubicBezTo>
                  <a:pt x="2658901" y="259838"/>
                  <a:pt x="2714874" y="262258"/>
                  <a:pt x="1982789" y="232173"/>
                </a:cubicBezTo>
                <a:cubicBezTo>
                  <a:pt x="1954041" y="230992"/>
                  <a:pt x="1928198" y="213976"/>
                  <a:pt x="1900902" y="204878"/>
                </a:cubicBezTo>
                <a:cubicBezTo>
                  <a:pt x="1887254" y="200329"/>
                  <a:pt x="1871929" y="199210"/>
                  <a:pt x="1859959" y="191230"/>
                </a:cubicBezTo>
                <a:cubicBezTo>
                  <a:pt x="1846311" y="182131"/>
                  <a:pt x="1834005" y="170596"/>
                  <a:pt x="1819016" y="163934"/>
                </a:cubicBezTo>
                <a:cubicBezTo>
                  <a:pt x="1792724" y="152249"/>
                  <a:pt x="1764425" y="145737"/>
                  <a:pt x="1737129" y="136639"/>
                </a:cubicBezTo>
                <a:cubicBezTo>
                  <a:pt x="1663963" y="112251"/>
                  <a:pt x="1726766" y="131302"/>
                  <a:pt x="1627947" y="109343"/>
                </a:cubicBezTo>
                <a:cubicBezTo>
                  <a:pt x="1609637" y="105274"/>
                  <a:pt x="1591858" y="98780"/>
                  <a:pt x="1573356" y="95696"/>
                </a:cubicBezTo>
                <a:cubicBezTo>
                  <a:pt x="1537178" y="89666"/>
                  <a:pt x="1500568" y="86597"/>
                  <a:pt x="1464174" y="82048"/>
                </a:cubicBezTo>
                <a:cubicBezTo>
                  <a:pt x="1218037" y="0"/>
                  <a:pt x="1407119" y="57935"/>
                  <a:pt x="768138" y="82048"/>
                </a:cubicBezTo>
                <a:cubicBezTo>
                  <a:pt x="744958" y="82923"/>
                  <a:pt x="722863" y="92416"/>
                  <a:pt x="699899" y="95696"/>
                </a:cubicBezTo>
                <a:cubicBezTo>
                  <a:pt x="659118" y="101522"/>
                  <a:pt x="618013" y="104794"/>
                  <a:pt x="577070" y="109343"/>
                </a:cubicBezTo>
                <a:cubicBezTo>
                  <a:pt x="422423" y="225331"/>
                  <a:pt x="617760" y="83912"/>
                  <a:pt x="467887" y="177582"/>
                </a:cubicBezTo>
                <a:cubicBezTo>
                  <a:pt x="448598" y="189638"/>
                  <a:pt x="432585" y="206470"/>
                  <a:pt x="413296" y="218526"/>
                </a:cubicBezTo>
                <a:cubicBezTo>
                  <a:pt x="396044" y="229309"/>
                  <a:pt x="376151" y="235354"/>
                  <a:pt x="358705" y="245821"/>
                </a:cubicBezTo>
                <a:cubicBezTo>
                  <a:pt x="241382" y="316214"/>
                  <a:pt x="318231" y="286608"/>
                  <a:pt x="235876" y="314060"/>
                </a:cubicBezTo>
                <a:cubicBezTo>
                  <a:pt x="142391" y="407544"/>
                  <a:pt x="186107" y="374533"/>
                  <a:pt x="113046" y="423242"/>
                </a:cubicBezTo>
                <a:cubicBezTo>
                  <a:pt x="108497" y="436890"/>
                  <a:pt x="105832" y="451318"/>
                  <a:pt x="99398" y="464185"/>
                </a:cubicBezTo>
                <a:cubicBezTo>
                  <a:pt x="92062" y="478856"/>
                  <a:pt x="76815" y="489417"/>
                  <a:pt x="72102" y="505128"/>
                </a:cubicBezTo>
                <a:cubicBezTo>
                  <a:pt x="62859" y="535940"/>
                  <a:pt x="64764" y="569119"/>
                  <a:pt x="58455" y="600663"/>
                </a:cubicBezTo>
                <a:cubicBezTo>
                  <a:pt x="55634" y="614770"/>
                  <a:pt x="49356" y="627958"/>
                  <a:pt x="44807" y="641606"/>
                </a:cubicBezTo>
                <a:cubicBezTo>
                  <a:pt x="40258" y="668902"/>
                  <a:pt x="36109" y="696267"/>
                  <a:pt x="31159" y="723493"/>
                </a:cubicBezTo>
                <a:cubicBezTo>
                  <a:pt x="27009" y="746315"/>
                  <a:pt x="17511" y="768535"/>
                  <a:pt x="17511" y="791731"/>
                </a:cubicBezTo>
                <a:cubicBezTo>
                  <a:pt x="17511" y="1077185"/>
                  <a:pt x="0" y="1012154"/>
                  <a:pt x="44807" y="1146573"/>
                </a:cubicBezTo>
                <a:cubicBezTo>
                  <a:pt x="50803" y="1182550"/>
                  <a:pt x="62578" y="1279450"/>
                  <a:pt x="85750" y="1310346"/>
                </a:cubicBezTo>
                <a:cubicBezTo>
                  <a:pt x="99870" y="1329173"/>
                  <a:pt x="143196" y="1392303"/>
                  <a:pt x="167637" y="1405881"/>
                </a:cubicBezTo>
                <a:cubicBezTo>
                  <a:pt x="192788" y="1419854"/>
                  <a:pt x="223789" y="1420309"/>
                  <a:pt x="249523" y="1433176"/>
                </a:cubicBezTo>
                <a:cubicBezTo>
                  <a:pt x="267720" y="1442275"/>
                  <a:pt x="286450" y="1450378"/>
                  <a:pt x="304114" y="1460472"/>
                </a:cubicBezTo>
                <a:cubicBezTo>
                  <a:pt x="361554" y="1493295"/>
                  <a:pt x="330923" y="1487572"/>
                  <a:pt x="399649" y="1515063"/>
                </a:cubicBezTo>
                <a:cubicBezTo>
                  <a:pt x="426363" y="1525749"/>
                  <a:pt x="454240" y="1533260"/>
                  <a:pt x="481535" y="1542358"/>
                </a:cubicBezTo>
                <a:cubicBezTo>
                  <a:pt x="495183" y="1546907"/>
                  <a:pt x="508204" y="1554222"/>
                  <a:pt x="522479" y="1556006"/>
                </a:cubicBezTo>
                <a:cubicBezTo>
                  <a:pt x="654678" y="1572531"/>
                  <a:pt x="595696" y="1562461"/>
                  <a:pt x="699899" y="1583302"/>
                </a:cubicBezTo>
                <a:cubicBezTo>
                  <a:pt x="764857" y="1626606"/>
                  <a:pt x="715316" y="1600210"/>
                  <a:pt x="795434" y="1624245"/>
                </a:cubicBezTo>
                <a:cubicBezTo>
                  <a:pt x="822992" y="1632512"/>
                  <a:pt x="877320" y="1651540"/>
                  <a:pt x="877320" y="1651540"/>
                </a:cubicBezTo>
                <a:cubicBezTo>
                  <a:pt x="994657" y="1729764"/>
                  <a:pt x="846202" y="1635981"/>
                  <a:pt x="959207" y="1692484"/>
                </a:cubicBezTo>
                <a:cubicBezTo>
                  <a:pt x="973878" y="1699819"/>
                  <a:pt x="985909" y="1711641"/>
                  <a:pt x="1000150" y="1719779"/>
                </a:cubicBezTo>
                <a:cubicBezTo>
                  <a:pt x="1017814" y="1729873"/>
                  <a:pt x="1037077" y="1736981"/>
                  <a:pt x="1054741" y="1747075"/>
                </a:cubicBezTo>
                <a:cubicBezTo>
                  <a:pt x="1068982" y="1755213"/>
                  <a:pt x="1081013" y="1767035"/>
                  <a:pt x="1095684" y="1774370"/>
                </a:cubicBezTo>
                <a:cubicBezTo>
                  <a:pt x="1115263" y="1784160"/>
                  <a:pt x="1173728" y="1797293"/>
                  <a:pt x="1191219" y="1801666"/>
                </a:cubicBezTo>
                <a:cubicBezTo>
                  <a:pt x="1300399" y="1874452"/>
                  <a:pt x="1168473" y="1778920"/>
                  <a:pt x="1259458" y="1869905"/>
                </a:cubicBezTo>
                <a:cubicBezTo>
                  <a:pt x="1271056" y="1881503"/>
                  <a:pt x="1286753" y="1888102"/>
                  <a:pt x="1300401" y="1897200"/>
                </a:cubicBezTo>
                <a:cubicBezTo>
                  <a:pt x="1365397" y="1994694"/>
                  <a:pt x="1347035" y="1947261"/>
                  <a:pt x="1368640" y="2033678"/>
                </a:cubicBezTo>
                <a:cubicBezTo>
                  <a:pt x="1361052" y="2185442"/>
                  <a:pt x="1440345" y="2299231"/>
                  <a:pt x="1314049" y="2320281"/>
                </a:cubicBezTo>
                <a:cubicBezTo>
                  <a:pt x="1300587" y="2322525"/>
                  <a:pt x="1286753" y="2320281"/>
                  <a:pt x="1273105" y="2320281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1006014" y="961259"/>
            <a:ext cx="1832720" cy="1795589"/>
          </a:xfrm>
          <a:custGeom>
            <a:avLst/>
            <a:gdLst>
              <a:gd name="connsiteX0" fmla="*/ 1832720 w 1832720"/>
              <a:gd name="connsiteY0" fmla="*/ 1577225 h 1795589"/>
              <a:gd name="connsiteX1" fmla="*/ 1750834 w 1832720"/>
              <a:gd name="connsiteY1" fmla="*/ 1740998 h 1795589"/>
              <a:gd name="connsiteX2" fmla="*/ 1655299 w 1832720"/>
              <a:gd name="connsiteY2" fmla="*/ 1795589 h 1795589"/>
              <a:gd name="connsiteX3" fmla="*/ 1204923 w 1832720"/>
              <a:gd name="connsiteY3" fmla="*/ 1781941 h 1795589"/>
              <a:gd name="connsiteX4" fmla="*/ 1109389 w 1832720"/>
              <a:gd name="connsiteY4" fmla="*/ 1727350 h 1795589"/>
              <a:gd name="connsiteX5" fmla="*/ 1054798 w 1832720"/>
              <a:gd name="connsiteY5" fmla="*/ 1700054 h 1795589"/>
              <a:gd name="connsiteX6" fmla="*/ 931968 w 1832720"/>
              <a:gd name="connsiteY6" fmla="*/ 1631816 h 1795589"/>
              <a:gd name="connsiteX7" fmla="*/ 836434 w 1832720"/>
              <a:gd name="connsiteY7" fmla="*/ 1549929 h 1795589"/>
              <a:gd name="connsiteX8" fmla="*/ 754547 w 1832720"/>
              <a:gd name="connsiteY8" fmla="*/ 1495338 h 1795589"/>
              <a:gd name="connsiteX9" fmla="*/ 686308 w 1832720"/>
              <a:gd name="connsiteY9" fmla="*/ 1413451 h 1795589"/>
              <a:gd name="connsiteX10" fmla="*/ 699956 w 1832720"/>
              <a:gd name="connsiteY10" fmla="*/ 1181440 h 1795589"/>
              <a:gd name="connsiteX11" fmla="*/ 850082 w 1832720"/>
              <a:gd name="connsiteY11" fmla="*/ 1195087 h 1795589"/>
              <a:gd name="connsiteX12" fmla="*/ 891025 w 1832720"/>
              <a:gd name="connsiteY12" fmla="*/ 1222383 h 1795589"/>
              <a:gd name="connsiteX13" fmla="*/ 959264 w 1832720"/>
              <a:gd name="connsiteY13" fmla="*/ 1304269 h 1795589"/>
              <a:gd name="connsiteX14" fmla="*/ 1000207 w 1832720"/>
              <a:gd name="connsiteY14" fmla="*/ 1386156 h 1795589"/>
              <a:gd name="connsiteX15" fmla="*/ 1013855 w 1832720"/>
              <a:gd name="connsiteY15" fmla="*/ 1427099 h 1795589"/>
              <a:gd name="connsiteX16" fmla="*/ 1082093 w 1832720"/>
              <a:gd name="connsiteY16" fmla="*/ 1495338 h 1795589"/>
              <a:gd name="connsiteX17" fmla="*/ 1163980 w 1832720"/>
              <a:gd name="connsiteY17" fmla="*/ 1522634 h 1795589"/>
              <a:gd name="connsiteX18" fmla="*/ 1204923 w 1832720"/>
              <a:gd name="connsiteY18" fmla="*/ 1536281 h 1795589"/>
              <a:gd name="connsiteX19" fmla="*/ 1300458 w 1832720"/>
              <a:gd name="connsiteY19" fmla="*/ 1522634 h 1795589"/>
              <a:gd name="connsiteX20" fmla="*/ 1327753 w 1832720"/>
              <a:gd name="connsiteY20" fmla="*/ 1290622 h 1795589"/>
              <a:gd name="connsiteX21" fmla="*/ 1300458 w 1832720"/>
              <a:gd name="connsiteY21" fmla="*/ 1208735 h 1795589"/>
              <a:gd name="connsiteX22" fmla="*/ 1204923 w 1832720"/>
              <a:gd name="connsiteY22" fmla="*/ 1140496 h 1795589"/>
              <a:gd name="connsiteX23" fmla="*/ 1163980 w 1832720"/>
              <a:gd name="connsiteY23" fmla="*/ 1099553 h 1795589"/>
              <a:gd name="connsiteX24" fmla="*/ 1082093 w 1832720"/>
              <a:gd name="connsiteY24" fmla="*/ 1072257 h 1795589"/>
              <a:gd name="connsiteX25" fmla="*/ 1041150 w 1832720"/>
              <a:gd name="connsiteY25" fmla="*/ 1058610 h 1795589"/>
              <a:gd name="connsiteX26" fmla="*/ 1000207 w 1832720"/>
              <a:gd name="connsiteY26" fmla="*/ 1017666 h 1795589"/>
              <a:gd name="connsiteX27" fmla="*/ 986559 w 1832720"/>
              <a:gd name="connsiteY27" fmla="*/ 922132 h 1795589"/>
              <a:gd name="connsiteX28" fmla="*/ 1027502 w 1832720"/>
              <a:gd name="connsiteY28" fmla="*/ 908484 h 1795589"/>
              <a:gd name="connsiteX29" fmla="*/ 1327753 w 1832720"/>
              <a:gd name="connsiteY29" fmla="*/ 894837 h 1795589"/>
              <a:gd name="connsiteX30" fmla="*/ 1382344 w 1832720"/>
              <a:gd name="connsiteY30" fmla="*/ 812950 h 1795589"/>
              <a:gd name="connsiteX31" fmla="*/ 1368696 w 1832720"/>
              <a:gd name="connsiteY31" fmla="*/ 772007 h 1795589"/>
              <a:gd name="connsiteX32" fmla="*/ 1300458 w 1832720"/>
              <a:gd name="connsiteY32" fmla="*/ 690120 h 1795589"/>
              <a:gd name="connsiteX33" fmla="*/ 1273162 w 1832720"/>
              <a:gd name="connsiteY33" fmla="*/ 649177 h 1795589"/>
              <a:gd name="connsiteX34" fmla="*/ 1232219 w 1832720"/>
              <a:gd name="connsiteY34" fmla="*/ 608234 h 1795589"/>
              <a:gd name="connsiteX35" fmla="*/ 1204923 w 1832720"/>
              <a:gd name="connsiteY35" fmla="*/ 567290 h 1795589"/>
              <a:gd name="connsiteX36" fmla="*/ 1163980 w 1832720"/>
              <a:gd name="connsiteY36" fmla="*/ 539995 h 1795589"/>
              <a:gd name="connsiteX37" fmla="*/ 1095741 w 1832720"/>
              <a:gd name="connsiteY37" fmla="*/ 458108 h 1795589"/>
              <a:gd name="connsiteX38" fmla="*/ 1054798 w 1832720"/>
              <a:gd name="connsiteY38" fmla="*/ 430813 h 1795589"/>
              <a:gd name="connsiteX39" fmla="*/ 972911 w 1832720"/>
              <a:gd name="connsiteY39" fmla="*/ 348926 h 1795589"/>
              <a:gd name="connsiteX40" fmla="*/ 931968 w 1832720"/>
              <a:gd name="connsiteY40" fmla="*/ 307983 h 1795589"/>
              <a:gd name="connsiteX41" fmla="*/ 850082 w 1832720"/>
              <a:gd name="connsiteY41" fmla="*/ 253392 h 1795589"/>
              <a:gd name="connsiteX42" fmla="*/ 727252 w 1832720"/>
              <a:gd name="connsiteY42" fmla="*/ 157857 h 1795589"/>
              <a:gd name="connsiteX43" fmla="*/ 672661 w 1832720"/>
              <a:gd name="connsiteY43" fmla="*/ 116914 h 1795589"/>
              <a:gd name="connsiteX44" fmla="*/ 631717 w 1832720"/>
              <a:gd name="connsiteY44" fmla="*/ 103266 h 1795589"/>
              <a:gd name="connsiteX45" fmla="*/ 577126 w 1832720"/>
              <a:gd name="connsiteY45" fmla="*/ 75971 h 1795589"/>
              <a:gd name="connsiteX46" fmla="*/ 536183 w 1832720"/>
              <a:gd name="connsiteY46" fmla="*/ 48675 h 1795589"/>
              <a:gd name="connsiteX47" fmla="*/ 372410 w 1832720"/>
              <a:gd name="connsiteY47" fmla="*/ 21380 h 1795589"/>
              <a:gd name="connsiteX48" fmla="*/ 181341 w 1832720"/>
              <a:gd name="connsiteY48" fmla="*/ 35028 h 1795589"/>
              <a:gd name="connsiteX49" fmla="*/ 140398 w 1832720"/>
              <a:gd name="connsiteY49" fmla="*/ 48675 h 1795589"/>
              <a:gd name="connsiteX50" fmla="*/ 58511 w 1832720"/>
              <a:gd name="connsiteY50" fmla="*/ 103266 h 1795589"/>
              <a:gd name="connsiteX51" fmla="*/ 17568 w 1832720"/>
              <a:gd name="connsiteY51" fmla="*/ 185153 h 1795589"/>
              <a:gd name="connsiteX52" fmla="*/ 3920 w 1832720"/>
              <a:gd name="connsiteY52" fmla="*/ 239744 h 1795589"/>
              <a:gd name="connsiteX53" fmla="*/ 3920 w 1832720"/>
              <a:gd name="connsiteY53" fmla="*/ 580938 h 1795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832720" h="1795589">
                <a:moveTo>
                  <a:pt x="1832720" y="1577225"/>
                </a:moveTo>
                <a:cubicBezTo>
                  <a:pt x="1817150" y="1623935"/>
                  <a:pt x="1796188" y="1710763"/>
                  <a:pt x="1750834" y="1740998"/>
                </a:cubicBezTo>
                <a:cubicBezTo>
                  <a:pt x="1692962" y="1779578"/>
                  <a:pt x="1724561" y="1760957"/>
                  <a:pt x="1655299" y="1795589"/>
                </a:cubicBezTo>
                <a:cubicBezTo>
                  <a:pt x="1505174" y="1791040"/>
                  <a:pt x="1354626" y="1794079"/>
                  <a:pt x="1204923" y="1781941"/>
                </a:cubicBezTo>
                <a:cubicBezTo>
                  <a:pt x="1180894" y="1779993"/>
                  <a:pt x="1130792" y="1739581"/>
                  <a:pt x="1109389" y="1727350"/>
                </a:cubicBezTo>
                <a:cubicBezTo>
                  <a:pt x="1091725" y="1717256"/>
                  <a:pt x="1072244" y="1710521"/>
                  <a:pt x="1054798" y="1700054"/>
                </a:cubicBezTo>
                <a:cubicBezTo>
                  <a:pt x="937481" y="1629663"/>
                  <a:pt x="1014321" y="1659266"/>
                  <a:pt x="931968" y="1631816"/>
                </a:cubicBezTo>
                <a:cubicBezTo>
                  <a:pt x="884844" y="1584691"/>
                  <a:pt x="894795" y="1590781"/>
                  <a:pt x="836434" y="1549929"/>
                </a:cubicBezTo>
                <a:cubicBezTo>
                  <a:pt x="809559" y="1531117"/>
                  <a:pt x="777744" y="1518535"/>
                  <a:pt x="754547" y="1495338"/>
                </a:cubicBezTo>
                <a:cubicBezTo>
                  <a:pt x="702005" y="1442796"/>
                  <a:pt x="724310" y="1470454"/>
                  <a:pt x="686308" y="1413451"/>
                </a:cubicBezTo>
                <a:cubicBezTo>
                  <a:pt x="690857" y="1336114"/>
                  <a:pt x="653473" y="1243416"/>
                  <a:pt x="699956" y="1181440"/>
                </a:cubicBezTo>
                <a:cubicBezTo>
                  <a:pt x="730105" y="1141241"/>
                  <a:pt x="800949" y="1184559"/>
                  <a:pt x="850082" y="1195087"/>
                </a:cubicBezTo>
                <a:cubicBezTo>
                  <a:pt x="866120" y="1198524"/>
                  <a:pt x="878424" y="1211882"/>
                  <a:pt x="891025" y="1222383"/>
                </a:cubicBezTo>
                <a:cubicBezTo>
                  <a:pt x="930431" y="1255221"/>
                  <a:pt x="932425" y="1264011"/>
                  <a:pt x="959264" y="1304269"/>
                </a:cubicBezTo>
                <a:cubicBezTo>
                  <a:pt x="993563" y="1407173"/>
                  <a:pt x="947298" y="1280341"/>
                  <a:pt x="1000207" y="1386156"/>
                </a:cubicBezTo>
                <a:cubicBezTo>
                  <a:pt x="1006641" y="1399023"/>
                  <a:pt x="1007421" y="1414232"/>
                  <a:pt x="1013855" y="1427099"/>
                </a:cubicBezTo>
                <a:cubicBezTo>
                  <a:pt x="1030752" y="1460893"/>
                  <a:pt x="1046999" y="1479740"/>
                  <a:pt x="1082093" y="1495338"/>
                </a:cubicBezTo>
                <a:cubicBezTo>
                  <a:pt x="1108385" y="1507024"/>
                  <a:pt x="1136684" y="1513536"/>
                  <a:pt x="1163980" y="1522634"/>
                </a:cubicBezTo>
                <a:lnTo>
                  <a:pt x="1204923" y="1536281"/>
                </a:lnTo>
                <a:cubicBezTo>
                  <a:pt x="1236768" y="1531732"/>
                  <a:pt x="1270590" y="1534581"/>
                  <a:pt x="1300458" y="1522634"/>
                </a:cubicBezTo>
                <a:cubicBezTo>
                  <a:pt x="1389148" y="1487158"/>
                  <a:pt x="1334182" y="1333485"/>
                  <a:pt x="1327753" y="1290622"/>
                </a:cubicBezTo>
                <a:cubicBezTo>
                  <a:pt x="1323485" y="1262168"/>
                  <a:pt x="1320803" y="1229080"/>
                  <a:pt x="1300458" y="1208735"/>
                </a:cubicBezTo>
                <a:cubicBezTo>
                  <a:pt x="1193998" y="1102278"/>
                  <a:pt x="1330672" y="1230317"/>
                  <a:pt x="1204923" y="1140496"/>
                </a:cubicBezTo>
                <a:cubicBezTo>
                  <a:pt x="1189217" y="1129278"/>
                  <a:pt x="1180852" y="1108926"/>
                  <a:pt x="1163980" y="1099553"/>
                </a:cubicBezTo>
                <a:cubicBezTo>
                  <a:pt x="1138829" y="1085580"/>
                  <a:pt x="1109389" y="1081355"/>
                  <a:pt x="1082093" y="1072257"/>
                </a:cubicBezTo>
                <a:lnTo>
                  <a:pt x="1041150" y="1058610"/>
                </a:lnTo>
                <a:cubicBezTo>
                  <a:pt x="1027502" y="1044962"/>
                  <a:pt x="1012563" y="1032493"/>
                  <a:pt x="1000207" y="1017666"/>
                </a:cubicBezTo>
                <a:cubicBezTo>
                  <a:pt x="975191" y="987647"/>
                  <a:pt x="954427" y="962297"/>
                  <a:pt x="986559" y="922132"/>
                </a:cubicBezTo>
                <a:cubicBezTo>
                  <a:pt x="995546" y="910898"/>
                  <a:pt x="1013162" y="909631"/>
                  <a:pt x="1027502" y="908484"/>
                </a:cubicBezTo>
                <a:cubicBezTo>
                  <a:pt x="1127370" y="900495"/>
                  <a:pt x="1227669" y="899386"/>
                  <a:pt x="1327753" y="894837"/>
                </a:cubicBezTo>
                <a:cubicBezTo>
                  <a:pt x="1352368" y="870221"/>
                  <a:pt x="1382344" y="852451"/>
                  <a:pt x="1382344" y="812950"/>
                </a:cubicBezTo>
                <a:cubicBezTo>
                  <a:pt x="1382344" y="798564"/>
                  <a:pt x="1375130" y="784874"/>
                  <a:pt x="1368696" y="772007"/>
                </a:cubicBezTo>
                <a:cubicBezTo>
                  <a:pt x="1343281" y="721177"/>
                  <a:pt x="1338190" y="735397"/>
                  <a:pt x="1300458" y="690120"/>
                </a:cubicBezTo>
                <a:cubicBezTo>
                  <a:pt x="1289957" y="677519"/>
                  <a:pt x="1283663" y="661778"/>
                  <a:pt x="1273162" y="649177"/>
                </a:cubicBezTo>
                <a:cubicBezTo>
                  <a:pt x="1260806" y="634350"/>
                  <a:pt x="1244575" y="623061"/>
                  <a:pt x="1232219" y="608234"/>
                </a:cubicBezTo>
                <a:cubicBezTo>
                  <a:pt x="1221718" y="595633"/>
                  <a:pt x="1216522" y="578889"/>
                  <a:pt x="1204923" y="567290"/>
                </a:cubicBezTo>
                <a:cubicBezTo>
                  <a:pt x="1193325" y="555692"/>
                  <a:pt x="1177628" y="549093"/>
                  <a:pt x="1163980" y="539995"/>
                </a:cubicBezTo>
                <a:cubicBezTo>
                  <a:pt x="1137140" y="499734"/>
                  <a:pt x="1135150" y="490948"/>
                  <a:pt x="1095741" y="458108"/>
                </a:cubicBezTo>
                <a:cubicBezTo>
                  <a:pt x="1083140" y="447608"/>
                  <a:pt x="1067057" y="441710"/>
                  <a:pt x="1054798" y="430813"/>
                </a:cubicBezTo>
                <a:cubicBezTo>
                  <a:pt x="1025947" y="405167"/>
                  <a:pt x="1000207" y="376222"/>
                  <a:pt x="972911" y="348926"/>
                </a:cubicBezTo>
                <a:cubicBezTo>
                  <a:pt x="959263" y="335278"/>
                  <a:pt x="948027" y="318689"/>
                  <a:pt x="931968" y="307983"/>
                </a:cubicBezTo>
                <a:cubicBezTo>
                  <a:pt x="904673" y="289786"/>
                  <a:pt x="873279" y="276589"/>
                  <a:pt x="850082" y="253392"/>
                </a:cubicBezTo>
                <a:cubicBezTo>
                  <a:pt x="766735" y="170045"/>
                  <a:pt x="857842" y="255799"/>
                  <a:pt x="727252" y="157857"/>
                </a:cubicBezTo>
                <a:cubicBezTo>
                  <a:pt x="709055" y="144209"/>
                  <a:pt x="692410" y="128199"/>
                  <a:pt x="672661" y="116914"/>
                </a:cubicBezTo>
                <a:cubicBezTo>
                  <a:pt x="660170" y="109776"/>
                  <a:pt x="644940" y="108933"/>
                  <a:pt x="631717" y="103266"/>
                </a:cubicBezTo>
                <a:cubicBezTo>
                  <a:pt x="613017" y="95252"/>
                  <a:pt x="594790" y="86065"/>
                  <a:pt x="577126" y="75971"/>
                </a:cubicBezTo>
                <a:cubicBezTo>
                  <a:pt x="562885" y="67833"/>
                  <a:pt x="551259" y="55136"/>
                  <a:pt x="536183" y="48675"/>
                </a:cubicBezTo>
                <a:cubicBezTo>
                  <a:pt x="499057" y="32764"/>
                  <a:pt x="396476" y="24388"/>
                  <a:pt x="372410" y="21380"/>
                </a:cubicBezTo>
                <a:cubicBezTo>
                  <a:pt x="308720" y="25929"/>
                  <a:pt x="244756" y="27568"/>
                  <a:pt x="181341" y="35028"/>
                </a:cubicBezTo>
                <a:cubicBezTo>
                  <a:pt x="167054" y="36709"/>
                  <a:pt x="152974" y="41689"/>
                  <a:pt x="140398" y="48675"/>
                </a:cubicBezTo>
                <a:cubicBezTo>
                  <a:pt x="111721" y="64606"/>
                  <a:pt x="58511" y="103266"/>
                  <a:pt x="58511" y="103266"/>
                </a:cubicBezTo>
                <a:cubicBezTo>
                  <a:pt x="1019" y="275754"/>
                  <a:pt x="96921" y="0"/>
                  <a:pt x="17568" y="185153"/>
                </a:cubicBezTo>
                <a:cubicBezTo>
                  <a:pt x="10179" y="202393"/>
                  <a:pt x="4566" y="220998"/>
                  <a:pt x="3920" y="239744"/>
                </a:cubicBezTo>
                <a:cubicBezTo>
                  <a:pt x="0" y="353408"/>
                  <a:pt x="3920" y="467207"/>
                  <a:pt x="3920" y="580938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-173970" y="-65724"/>
            <a:ext cx="2562328" cy="2884735"/>
          </a:xfrm>
          <a:custGeom>
            <a:avLst/>
            <a:gdLst>
              <a:gd name="connsiteX0" fmla="*/ 1511451 w 2562328"/>
              <a:gd name="connsiteY0" fmla="*/ 1962763 h 2884735"/>
              <a:gd name="connsiteX1" fmla="*/ 1484155 w 2562328"/>
              <a:gd name="connsiteY1" fmla="*/ 2303957 h 2884735"/>
              <a:gd name="connsiteX2" fmla="*/ 1470507 w 2562328"/>
              <a:gd name="connsiteY2" fmla="*/ 2358548 h 2884735"/>
              <a:gd name="connsiteX3" fmla="*/ 1429564 w 2562328"/>
              <a:gd name="connsiteY3" fmla="*/ 2385843 h 2884735"/>
              <a:gd name="connsiteX4" fmla="*/ 1402269 w 2562328"/>
              <a:gd name="connsiteY4" fmla="*/ 2426787 h 2884735"/>
              <a:gd name="connsiteX5" fmla="*/ 1361325 w 2562328"/>
              <a:gd name="connsiteY5" fmla="*/ 2440434 h 2884735"/>
              <a:gd name="connsiteX6" fmla="*/ 801767 w 2562328"/>
              <a:gd name="connsiteY6" fmla="*/ 2426787 h 2884735"/>
              <a:gd name="connsiteX7" fmla="*/ 719880 w 2562328"/>
              <a:gd name="connsiteY7" fmla="*/ 2358548 h 2884735"/>
              <a:gd name="connsiteX8" fmla="*/ 706233 w 2562328"/>
              <a:gd name="connsiteY8" fmla="*/ 2317605 h 2884735"/>
              <a:gd name="connsiteX9" fmla="*/ 665289 w 2562328"/>
              <a:gd name="connsiteY9" fmla="*/ 2276661 h 2884735"/>
              <a:gd name="connsiteX10" fmla="*/ 610698 w 2562328"/>
              <a:gd name="connsiteY10" fmla="*/ 2194775 h 2884735"/>
              <a:gd name="connsiteX11" fmla="*/ 597051 w 2562328"/>
              <a:gd name="connsiteY11" fmla="*/ 2153831 h 2884735"/>
              <a:gd name="connsiteX12" fmla="*/ 569755 w 2562328"/>
              <a:gd name="connsiteY12" fmla="*/ 1935467 h 2884735"/>
              <a:gd name="connsiteX13" fmla="*/ 556107 w 2562328"/>
              <a:gd name="connsiteY13" fmla="*/ 1867228 h 2884735"/>
              <a:gd name="connsiteX14" fmla="*/ 569755 w 2562328"/>
              <a:gd name="connsiteY14" fmla="*/ 1184840 h 2884735"/>
              <a:gd name="connsiteX15" fmla="*/ 597051 w 2562328"/>
              <a:gd name="connsiteY15" fmla="*/ 1102954 h 2884735"/>
              <a:gd name="connsiteX16" fmla="*/ 637994 w 2562328"/>
              <a:gd name="connsiteY16" fmla="*/ 1075658 h 2884735"/>
              <a:gd name="connsiteX17" fmla="*/ 719880 w 2562328"/>
              <a:gd name="connsiteY17" fmla="*/ 993772 h 2884735"/>
              <a:gd name="connsiteX18" fmla="*/ 801767 w 2562328"/>
              <a:gd name="connsiteY18" fmla="*/ 939181 h 2884735"/>
              <a:gd name="connsiteX19" fmla="*/ 842710 w 2562328"/>
              <a:gd name="connsiteY19" fmla="*/ 911885 h 2884735"/>
              <a:gd name="connsiteX20" fmla="*/ 979188 w 2562328"/>
              <a:gd name="connsiteY20" fmla="*/ 829999 h 2884735"/>
              <a:gd name="connsiteX21" fmla="*/ 1020131 w 2562328"/>
              <a:gd name="connsiteY21" fmla="*/ 802703 h 2884735"/>
              <a:gd name="connsiteX22" fmla="*/ 1061074 w 2562328"/>
              <a:gd name="connsiteY22" fmla="*/ 761760 h 2884735"/>
              <a:gd name="connsiteX23" fmla="*/ 1129313 w 2562328"/>
              <a:gd name="connsiteY23" fmla="*/ 734464 h 2884735"/>
              <a:gd name="connsiteX24" fmla="*/ 1183904 w 2562328"/>
              <a:gd name="connsiteY24" fmla="*/ 707169 h 2884735"/>
              <a:gd name="connsiteX25" fmla="*/ 1306734 w 2562328"/>
              <a:gd name="connsiteY25" fmla="*/ 652578 h 2884735"/>
              <a:gd name="connsiteX26" fmla="*/ 1552394 w 2562328"/>
              <a:gd name="connsiteY26" fmla="*/ 638930 h 2884735"/>
              <a:gd name="connsiteX27" fmla="*/ 2139248 w 2562328"/>
              <a:gd name="connsiteY27" fmla="*/ 625282 h 2884735"/>
              <a:gd name="connsiteX28" fmla="*/ 2262077 w 2562328"/>
              <a:gd name="connsiteY28" fmla="*/ 597987 h 2884735"/>
              <a:gd name="connsiteX29" fmla="*/ 2303021 w 2562328"/>
              <a:gd name="connsiteY29" fmla="*/ 584339 h 2884735"/>
              <a:gd name="connsiteX30" fmla="*/ 2357612 w 2562328"/>
              <a:gd name="connsiteY30" fmla="*/ 570691 h 2884735"/>
              <a:gd name="connsiteX31" fmla="*/ 2480442 w 2562328"/>
              <a:gd name="connsiteY31" fmla="*/ 529748 h 2884735"/>
              <a:gd name="connsiteX32" fmla="*/ 2521385 w 2562328"/>
              <a:gd name="connsiteY32" fmla="*/ 516100 h 2884735"/>
              <a:gd name="connsiteX33" fmla="*/ 2562328 w 2562328"/>
              <a:gd name="connsiteY33" fmla="*/ 434214 h 2884735"/>
              <a:gd name="connsiteX34" fmla="*/ 2548680 w 2562328"/>
              <a:gd name="connsiteY34" fmla="*/ 393270 h 2884735"/>
              <a:gd name="connsiteX35" fmla="*/ 2507737 w 2562328"/>
              <a:gd name="connsiteY35" fmla="*/ 352327 h 2884735"/>
              <a:gd name="connsiteX36" fmla="*/ 2466794 w 2562328"/>
              <a:gd name="connsiteY36" fmla="*/ 338679 h 2884735"/>
              <a:gd name="connsiteX37" fmla="*/ 651642 w 2562328"/>
              <a:gd name="connsiteY37" fmla="*/ 393270 h 2884735"/>
              <a:gd name="connsiteX38" fmla="*/ 610698 w 2562328"/>
              <a:gd name="connsiteY38" fmla="*/ 420566 h 2884735"/>
              <a:gd name="connsiteX39" fmla="*/ 542460 w 2562328"/>
              <a:gd name="connsiteY39" fmla="*/ 502452 h 2884735"/>
              <a:gd name="connsiteX40" fmla="*/ 433277 w 2562328"/>
              <a:gd name="connsiteY40" fmla="*/ 652578 h 2884735"/>
              <a:gd name="connsiteX41" fmla="*/ 392334 w 2562328"/>
              <a:gd name="connsiteY41" fmla="*/ 693521 h 2884735"/>
              <a:gd name="connsiteX42" fmla="*/ 337743 w 2562328"/>
              <a:gd name="connsiteY42" fmla="*/ 775408 h 2884735"/>
              <a:gd name="connsiteX43" fmla="*/ 310448 w 2562328"/>
              <a:gd name="connsiteY43" fmla="*/ 816351 h 2884735"/>
              <a:gd name="connsiteX44" fmla="*/ 283152 w 2562328"/>
              <a:gd name="connsiteY44" fmla="*/ 857294 h 2884735"/>
              <a:gd name="connsiteX45" fmla="*/ 228561 w 2562328"/>
              <a:gd name="connsiteY45" fmla="*/ 952828 h 2884735"/>
              <a:gd name="connsiteX46" fmla="*/ 214913 w 2562328"/>
              <a:gd name="connsiteY46" fmla="*/ 1007420 h 2884735"/>
              <a:gd name="connsiteX47" fmla="*/ 201266 w 2562328"/>
              <a:gd name="connsiteY47" fmla="*/ 1048363 h 2884735"/>
              <a:gd name="connsiteX48" fmla="*/ 214913 w 2562328"/>
              <a:gd name="connsiteY48" fmla="*/ 1703455 h 2884735"/>
              <a:gd name="connsiteX49" fmla="*/ 242209 w 2562328"/>
              <a:gd name="connsiteY49" fmla="*/ 1744399 h 2884735"/>
              <a:gd name="connsiteX50" fmla="*/ 283152 w 2562328"/>
              <a:gd name="connsiteY50" fmla="*/ 1826285 h 2884735"/>
              <a:gd name="connsiteX51" fmla="*/ 310448 w 2562328"/>
              <a:gd name="connsiteY51" fmla="*/ 2563264 h 2884735"/>
              <a:gd name="connsiteX52" fmla="*/ 337743 w 2562328"/>
              <a:gd name="connsiteY52" fmla="*/ 2754333 h 2884735"/>
              <a:gd name="connsiteX53" fmla="*/ 378686 w 2562328"/>
              <a:gd name="connsiteY53" fmla="*/ 2877163 h 2884735"/>
              <a:gd name="connsiteX54" fmla="*/ 474221 w 2562328"/>
              <a:gd name="connsiteY54" fmla="*/ 2863515 h 2884735"/>
              <a:gd name="connsiteX55" fmla="*/ 515164 w 2562328"/>
              <a:gd name="connsiteY55" fmla="*/ 2686094 h 2884735"/>
              <a:gd name="connsiteX56" fmla="*/ 542460 w 2562328"/>
              <a:gd name="connsiteY56" fmla="*/ 2645151 h 2884735"/>
              <a:gd name="connsiteX57" fmla="*/ 583403 w 2562328"/>
              <a:gd name="connsiteY57" fmla="*/ 2604208 h 2884735"/>
              <a:gd name="connsiteX58" fmla="*/ 678937 w 2562328"/>
              <a:gd name="connsiteY58" fmla="*/ 2563264 h 2884735"/>
              <a:gd name="connsiteX59" fmla="*/ 1129313 w 2562328"/>
              <a:gd name="connsiteY59" fmla="*/ 2576912 h 2884735"/>
              <a:gd name="connsiteX60" fmla="*/ 1197552 w 2562328"/>
              <a:gd name="connsiteY60" fmla="*/ 2645151 h 2884735"/>
              <a:gd name="connsiteX61" fmla="*/ 1197552 w 2562328"/>
              <a:gd name="connsiteY61" fmla="*/ 2686094 h 2884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2562328" h="2884735">
                <a:moveTo>
                  <a:pt x="1511451" y="1962763"/>
                </a:moveTo>
                <a:cubicBezTo>
                  <a:pt x="1488617" y="2465094"/>
                  <a:pt x="1530711" y="2141015"/>
                  <a:pt x="1484155" y="2303957"/>
                </a:cubicBezTo>
                <a:cubicBezTo>
                  <a:pt x="1479002" y="2321992"/>
                  <a:pt x="1480912" y="2342941"/>
                  <a:pt x="1470507" y="2358548"/>
                </a:cubicBezTo>
                <a:cubicBezTo>
                  <a:pt x="1461409" y="2372196"/>
                  <a:pt x="1443212" y="2376745"/>
                  <a:pt x="1429564" y="2385843"/>
                </a:cubicBezTo>
                <a:cubicBezTo>
                  <a:pt x="1420466" y="2399491"/>
                  <a:pt x="1415077" y="2416540"/>
                  <a:pt x="1402269" y="2426787"/>
                </a:cubicBezTo>
                <a:cubicBezTo>
                  <a:pt x="1391035" y="2435774"/>
                  <a:pt x="1375711" y="2440434"/>
                  <a:pt x="1361325" y="2440434"/>
                </a:cubicBezTo>
                <a:cubicBezTo>
                  <a:pt x="1174750" y="2440434"/>
                  <a:pt x="988286" y="2431336"/>
                  <a:pt x="801767" y="2426787"/>
                </a:cubicBezTo>
                <a:cubicBezTo>
                  <a:pt x="771558" y="2406647"/>
                  <a:pt x="740895" y="2390070"/>
                  <a:pt x="719880" y="2358548"/>
                </a:cubicBezTo>
                <a:cubicBezTo>
                  <a:pt x="711900" y="2346578"/>
                  <a:pt x="714213" y="2329575"/>
                  <a:pt x="706233" y="2317605"/>
                </a:cubicBezTo>
                <a:cubicBezTo>
                  <a:pt x="695527" y="2301545"/>
                  <a:pt x="677139" y="2291896"/>
                  <a:pt x="665289" y="2276661"/>
                </a:cubicBezTo>
                <a:cubicBezTo>
                  <a:pt x="645149" y="2250766"/>
                  <a:pt x="610698" y="2194775"/>
                  <a:pt x="610698" y="2194775"/>
                </a:cubicBezTo>
                <a:cubicBezTo>
                  <a:pt x="606149" y="2181127"/>
                  <a:pt x="600172" y="2167875"/>
                  <a:pt x="597051" y="2153831"/>
                </a:cubicBezTo>
                <a:cubicBezTo>
                  <a:pt x="578195" y="2068977"/>
                  <a:pt x="582343" y="2029874"/>
                  <a:pt x="569755" y="1935467"/>
                </a:cubicBezTo>
                <a:cubicBezTo>
                  <a:pt x="566689" y="1912474"/>
                  <a:pt x="560656" y="1889974"/>
                  <a:pt x="556107" y="1867228"/>
                </a:cubicBezTo>
                <a:cubicBezTo>
                  <a:pt x="560656" y="1639765"/>
                  <a:pt x="557584" y="1412022"/>
                  <a:pt x="569755" y="1184840"/>
                </a:cubicBezTo>
                <a:cubicBezTo>
                  <a:pt x="571294" y="1156109"/>
                  <a:pt x="573112" y="1118914"/>
                  <a:pt x="597051" y="1102954"/>
                </a:cubicBezTo>
                <a:cubicBezTo>
                  <a:pt x="610699" y="1093855"/>
                  <a:pt x="625735" y="1086555"/>
                  <a:pt x="637994" y="1075658"/>
                </a:cubicBezTo>
                <a:cubicBezTo>
                  <a:pt x="666845" y="1050013"/>
                  <a:pt x="687762" y="1015184"/>
                  <a:pt x="719880" y="993772"/>
                </a:cubicBezTo>
                <a:lnTo>
                  <a:pt x="801767" y="939181"/>
                </a:lnTo>
                <a:cubicBezTo>
                  <a:pt x="815415" y="930082"/>
                  <a:pt x="828039" y="919220"/>
                  <a:pt x="842710" y="911885"/>
                </a:cubicBezTo>
                <a:cubicBezTo>
                  <a:pt x="926641" y="869921"/>
                  <a:pt x="880377" y="895873"/>
                  <a:pt x="979188" y="829999"/>
                </a:cubicBezTo>
                <a:cubicBezTo>
                  <a:pt x="992836" y="820900"/>
                  <a:pt x="1008533" y="814301"/>
                  <a:pt x="1020131" y="802703"/>
                </a:cubicBezTo>
                <a:cubicBezTo>
                  <a:pt x="1033779" y="789055"/>
                  <a:pt x="1044707" y="771989"/>
                  <a:pt x="1061074" y="761760"/>
                </a:cubicBezTo>
                <a:cubicBezTo>
                  <a:pt x="1081849" y="748776"/>
                  <a:pt x="1106926" y="744414"/>
                  <a:pt x="1129313" y="734464"/>
                </a:cubicBezTo>
                <a:cubicBezTo>
                  <a:pt x="1147904" y="726201"/>
                  <a:pt x="1166240" y="717263"/>
                  <a:pt x="1183904" y="707169"/>
                </a:cubicBezTo>
                <a:cubicBezTo>
                  <a:pt x="1230853" y="680341"/>
                  <a:pt x="1240746" y="656244"/>
                  <a:pt x="1306734" y="652578"/>
                </a:cubicBezTo>
                <a:cubicBezTo>
                  <a:pt x="1388621" y="648029"/>
                  <a:pt x="1470425" y="641618"/>
                  <a:pt x="1552394" y="638930"/>
                </a:cubicBezTo>
                <a:lnTo>
                  <a:pt x="2139248" y="625282"/>
                </a:lnTo>
                <a:cubicBezTo>
                  <a:pt x="2231415" y="594559"/>
                  <a:pt x="2117965" y="630011"/>
                  <a:pt x="2262077" y="597987"/>
                </a:cubicBezTo>
                <a:cubicBezTo>
                  <a:pt x="2276121" y="594866"/>
                  <a:pt x="2289188" y="588291"/>
                  <a:pt x="2303021" y="584339"/>
                </a:cubicBezTo>
                <a:cubicBezTo>
                  <a:pt x="2321056" y="579186"/>
                  <a:pt x="2339646" y="576081"/>
                  <a:pt x="2357612" y="570691"/>
                </a:cubicBezTo>
                <a:cubicBezTo>
                  <a:pt x="2357619" y="570689"/>
                  <a:pt x="2459968" y="536573"/>
                  <a:pt x="2480442" y="529748"/>
                </a:cubicBezTo>
                <a:lnTo>
                  <a:pt x="2521385" y="516100"/>
                </a:lnTo>
                <a:cubicBezTo>
                  <a:pt x="2535185" y="495400"/>
                  <a:pt x="2562328" y="462465"/>
                  <a:pt x="2562328" y="434214"/>
                </a:cubicBezTo>
                <a:cubicBezTo>
                  <a:pt x="2562328" y="419828"/>
                  <a:pt x="2556660" y="405240"/>
                  <a:pt x="2548680" y="393270"/>
                </a:cubicBezTo>
                <a:cubicBezTo>
                  <a:pt x="2537974" y="377211"/>
                  <a:pt x="2523796" y="363033"/>
                  <a:pt x="2507737" y="352327"/>
                </a:cubicBezTo>
                <a:cubicBezTo>
                  <a:pt x="2495767" y="344347"/>
                  <a:pt x="2480442" y="343228"/>
                  <a:pt x="2466794" y="338679"/>
                </a:cubicBezTo>
                <a:cubicBezTo>
                  <a:pt x="0" y="357802"/>
                  <a:pt x="1202222" y="0"/>
                  <a:pt x="651642" y="393270"/>
                </a:cubicBezTo>
                <a:cubicBezTo>
                  <a:pt x="638294" y="402804"/>
                  <a:pt x="624346" y="411467"/>
                  <a:pt x="610698" y="420566"/>
                </a:cubicBezTo>
                <a:cubicBezTo>
                  <a:pt x="542931" y="522218"/>
                  <a:pt x="630027" y="397371"/>
                  <a:pt x="542460" y="502452"/>
                </a:cubicBezTo>
                <a:cubicBezTo>
                  <a:pt x="466256" y="593897"/>
                  <a:pt x="590663" y="495192"/>
                  <a:pt x="433277" y="652578"/>
                </a:cubicBezTo>
                <a:cubicBezTo>
                  <a:pt x="419629" y="666226"/>
                  <a:pt x="404183" y="678286"/>
                  <a:pt x="392334" y="693521"/>
                </a:cubicBezTo>
                <a:cubicBezTo>
                  <a:pt x="372194" y="719416"/>
                  <a:pt x="355940" y="748112"/>
                  <a:pt x="337743" y="775408"/>
                </a:cubicBezTo>
                <a:lnTo>
                  <a:pt x="310448" y="816351"/>
                </a:lnTo>
                <a:cubicBezTo>
                  <a:pt x="301349" y="829999"/>
                  <a:pt x="290487" y="842623"/>
                  <a:pt x="283152" y="857294"/>
                </a:cubicBezTo>
                <a:cubicBezTo>
                  <a:pt x="248522" y="926556"/>
                  <a:pt x="267142" y="894957"/>
                  <a:pt x="228561" y="952828"/>
                </a:cubicBezTo>
                <a:cubicBezTo>
                  <a:pt x="224012" y="971025"/>
                  <a:pt x="220066" y="989384"/>
                  <a:pt x="214913" y="1007420"/>
                </a:cubicBezTo>
                <a:cubicBezTo>
                  <a:pt x="210961" y="1021252"/>
                  <a:pt x="201266" y="1033977"/>
                  <a:pt x="201266" y="1048363"/>
                </a:cubicBezTo>
                <a:cubicBezTo>
                  <a:pt x="201266" y="1266774"/>
                  <a:pt x="202088" y="1485421"/>
                  <a:pt x="214913" y="1703455"/>
                </a:cubicBezTo>
                <a:cubicBezTo>
                  <a:pt x="215876" y="1719830"/>
                  <a:pt x="234873" y="1729728"/>
                  <a:pt x="242209" y="1744399"/>
                </a:cubicBezTo>
                <a:cubicBezTo>
                  <a:pt x="298715" y="1857410"/>
                  <a:pt x="204925" y="1708944"/>
                  <a:pt x="283152" y="1826285"/>
                </a:cubicBezTo>
                <a:cubicBezTo>
                  <a:pt x="292251" y="2071945"/>
                  <a:pt x="288193" y="2318445"/>
                  <a:pt x="310448" y="2563264"/>
                </a:cubicBezTo>
                <a:cubicBezTo>
                  <a:pt x="325397" y="2727717"/>
                  <a:pt x="308205" y="2665720"/>
                  <a:pt x="337743" y="2754333"/>
                </a:cubicBezTo>
                <a:cubicBezTo>
                  <a:pt x="338176" y="2756932"/>
                  <a:pt x="345473" y="2869782"/>
                  <a:pt x="378686" y="2877163"/>
                </a:cubicBezTo>
                <a:cubicBezTo>
                  <a:pt x="410088" y="2884141"/>
                  <a:pt x="442376" y="2868064"/>
                  <a:pt x="474221" y="2863515"/>
                </a:cubicBezTo>
                <a:cubicBezTo>
                  <a:pt x="537840" y="2768085"/>
                  <a:pt x="469323" y="2884735"/>
                  <a:pt x="515164" y="2686094"/>
                </a:cubicBezTo>
                <a:cubicBezTo>
                  <a:pt x="518852" y="2670111"/>
                  <a:pt x="531959" y="2657752"/>
                  <a:pt x="542460" y="2645151"/>
                </a:cubicBezTo>
                <a:cubicBezTo>
                  <a:pt x="554816" y="2630324"/>
                  <a:pt x="567697" y="2615426"/>
                  <a:pt x="583403" y="2604208"/>
                </a:cubicBezTo>
                <a:cubicBezTo>
                  <a:pt x="612916" y="2583127"/>
                  <a:pt x="645524" y="2574402"/>
                  <a:pt x="678937" y="2563264"/>
                </a:cubicBezTo>
                <a:cubicBezTo>
                  <a:pt x="829062" y="2567813"/>
                  <a:pt x="979638" y="2564439"/>
                  <a:pt x="1129313" y="2576912"/>
                </a:cubicBezTo>
                <a:cubicBezTo>
                  <a:pt x="1154269" y="2578992"/>
                  <a:pt x="1190793" y="2624874"/>
                  <a:pt x="1197552" y="2645151"/>
                </a:cubicBezTo>
                <a:cubicBezTo>
                  <a:pt x="1201868" y="2658098"/>
                  <a:pt x="1197552" y="2672446"/>
                  <a:pt x="1197552" y="2686094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>
            <a:off x="95534" y="2975212"/>
            <a:ext cx="1124916" cy="3357349"/>
          </a:xfrm>
          <a:custGeom>
            <a:avLst/>
            <a:gdLst>
              <a:gd name="connsiteX0" fmla="*/ 600502 w 1124916"/>
              <a:gd name="connsiteY0" fmla="*/ 0 h 3357349"/>
              <a:gd name="connsiteX1" fmla="*/ 545911 w 1124916"/>
              <a:gd name="connsiteY1" fmla="*/ 81887 h 3357349"/>
              <a:gd name="connsiteX2" fmla="*/ 504967 w 1124916"/>
              <a:gd name="connsiteY2" fmla="*/ 163773 h 3357349"/>
              <a:gd name="connsiteX3" fmla="*/ 477672 w 1124916"/>
              <a:gd name="connsiteY3" fmla="*/ 218364 h 3357349"/>
              <a:gd name="connsiteX4" fmla="*/ 436729 w 1124916"/>
              <a:gd name="connsiteY4" fmla="*/ 259307 h 3357349"/>
              <a:gd name="connsiteX5" fmla="*/ 409433 w 1124916"/>
              <a:gd name="connsiteY5" fmla="*/ 300251 h 3357349"/>
              <a:gd name="connsiteX6" fmla="*/ 313899 w 1124916"/>
              <a:gd name="connsiteY6" fmla="*/ 382137 h 3357349"/>
              <a:gd name="connsiteX7" fmla="*/ 286603 w 1124916"/>
              <a:gd name="connsiteY7" fmla="*/ 423081 h 3357349"/>
              <a:gd name="connsiteX8" fmla="*/ 245660 w 1124916"/>
              <a:gd name="connsiteY8" fmla="*/ 436728 h 3357349"/>
              <a:gd name="connsiteX9" fmla="*/ 191069 w 1124916"/>
              <a:gd name="connsiteY9" fmla="*/ 518615 h 3357349"/>
              <a:gd name="connsiteX10" fmla="*/ 245660 w 1124916"/>
              <a:gd name="connsiteY10" fmla="*/ 900752 h 3357349"/>
              <a:gd name="connsiteX11" fmla="*/ 286603 w 1124916"/>
              <a:gd name="connsiteY11" fmla="*/ 914400 h 3357349"/>
              <a:gd name="connsiteX12" fmla="*/ 436729 w 1124916"/>
              <a:gd name="connsiteY12" fmla="*/ 900752 h 3357349"/>
              <a:gd name="connsiteX13" fmla="*/ 477672 w 1124916"/>
              <a:gd name="connsiteY13" fmla="*/ 887104 h 3357349"/>
              <a:gd name="connsiteX14" fmla="*/ 504967 w 1124916"/>
              <a:gd name="connsiteY14" fmla="*/ 846161 h 3357349"/>
              <a:gd name="connsiteX15" fmla="*/ 545911 w 1124916"/>
              <a:gd name="connsiteY15" fmla="*/ 791570 h 3357349"/>
              <a:gd name="connsiteX16" fmla="*/ 559559 w 1124916"/>
              <a:gd name="connsiteY16" fmla="*/ 518615 h 3357349"/>
              <a:gd name="connsiteX17" fmla="*/ 586854 w 1124916"/>
              <a:gd name="connsiteY17" fmla="*/ 477672 h 3357349"/>
              <a:gd name="connsiteX18" fmla="*/ 668741 w 1124916"/>
              <a:gd name="connsiteY18" fmla="*/ 395785 h 3357349"/>
              <a:gd name="connsiteX19" fmla="*/ 709684 w 1124916"/>
              <a:gd name="connsiteY19" fmla="*/ 368489 h 3357349"/>
              <a:gd name="connsiteX20" fmla="*/ 750627 w 1124916"/>
              <a:gd name="connsiteY20" fmla="*/ 327546 h 3357349"/>
              <a:gd name="connsiteX21" fmla="*/ 791570 w 1124916"/>
              <a:gd name="connsiteY21" fmla="*/ 313898 h 3357349"/>
              <a:gd name="connsiteX22" fmla="*/ 832514 w 1124916"/>
              <a:gd name="connsiteY22" fmla="*/ 286603 h 3357349"/>
              <a:gd name="connsiteX23" fmla="*/ 928048 w 1124916"/>
              <a:gd name="connsiteY23" fmla="*/ 245660 h 3357349"/>
              <a:gd name="connsiteX24" fmla="*/ 968991 w 1124916"/>
              <a:gd name="connsiteY24" fmla="*/ 259307 h 3357349"/>
              <a:gd name="connsiteX25" fmla="*/ 982639 w 1124916"/>
              <a:gd name="connsiteY25" fmla="*/ 491319 h 3357349"/>
              <a:gd name="connsiteX26" fmla="*/ 955344 w 1124916"/>
              <a:gd name="connsiteY26" fmla="*/ 573206 h 3357349"/>
              <a:gd name="connsiteX27" fmla="*/ 941696 w 1124916"/>
              <a:gd name="connsiteY27" fmla="*/ 614149 h 3357349"/>
              <a:gd name="connsiteX28" fmla="*/ 928048 w 1124916"/>
              <a:gd name="connsiteY28" fmla="*/ 655092 h 3357349"/>
              <a:gd name="connsiteX29" fmla="*/ 859809 w 1124916"/>
              <a:gd name="connsiteY29" fmla="*/ 750627 h 3357349"/>
              <a:gd name="connsiteX30" fmla="*/ 818866 w 1124916"/>
              <a:gd name="connsiteY30" fmla="*/ 846161 h 3357349"/>
              <a:gd name="connsiteX31" fmla="*/ 764275 w 1124916"/>
              <a:gd name="connsiteY31" fmla="*/ 928048 h 3357349"/>
              <a:gd name="connsiteX32" fmla="*/ 736979 w 1124916"/>
              <a:gd name="connsiteY32" fmla="*/ 968991 h 3357349"/>
              <a:gd name="connsiteX33" fmla="*/ 709684 w 1124916"/>
              <a:gd name="connsiteY33" fmla="*/ 1009934 h 3357349"/>
              <a:gd name="connsiteX34" fmla="*/ 668741 w 1124916"/>
              <a:gd name="connsiteY34" fmla="*/ 1050878 h 3357349"/>
              <a:gd name="connsiteX35" fmla="*/ 614150 w 1124916"/>
              <a:gd name="connsiteY35" fmla="*/ 1132764 h 3357349"/>
              <a:gd name="connsiteX36" fmla="*/ 586854 w 1124916"/>
              <a:gd name="connsiteY36" fmla="*/ 1173707 h 3357349"/>
              <a:gd name="connsiteX37" fmla="*/ 545911 w 1124916"/>
              <a:gd name="connsiteY37" fmla="*/ 1201003 h 3357349"/>
              <a:gd name="connsiteX38" fmla="*/ 477672 w 1124916"/>
              <a:gd name="connsiteY38" fmla="*/ 1228298 h 3357349"/>
              <a:gd name="connsiteX39" fmla="*/ 136478 w 1124916"/>
              <a:gd name="connsiteY39" fmla="*/ 1241946 h 3357349"/>
              <a:gd name="connsiteX40" fmla="*/ 27296 w 1124916"/>
              <a:gd name="connsiteY40" fmla="*/ 1296537 h 3357349"/>
              <a:gd name="connsiteX41" fmla="*/ 0 w 1124916"/>
              <a:gd name="connsiteY41" fmla="*/ 1378424 h 3357349"/>
              <a:gd name="connsiteX42" fmla="*/ 13648 w 1124916"/>
              <a:gd name="connsiteY42" fmla="*/ 1869743 h 3357349"/>
              <a:gd name="connsiteX43" fmla="*/ 40944 w 1124916"/>
              <a:gd name="connsiteY43" fmla="*/ 1910687 h 3357349"/>
              <a:gd name="connsiteX44" fmla="*/ 54591 w 1124916"/>
              <a:gd name="connsiteY44" fmla="*/ 1951630 h 3357349"/>
              <a:gd name="connsiteX45" fmla="*/ 191069 w 1124916"/>
              <a:gd name="connsiteY45" fmla="*/ 2142698 h 3357349"/>
              <a:gd name="connsiteX46" fmla="*/ 232012 w 1124916"/>
              <a:gd name="connsiteY46" fmla="*/ 2156346 h 3357349"/>
              <a:gd name="connsiteX47" fmla="*/ 313899 w 1124916"/>
              <a:gd name="connsiteY47" fmla="*/ 2238233 h 3357349"/>
              <a:gd name="connsiteX48" fmla="*/ 354842 w 1124916"/>
              <a:gd name="connsiteY48" fmla="*/ 2265528 h 3357349"/>
              <a:gd name="connsiteX49" fmla="*/ 395785 w 1124916"/>
              <a:gd name="connsiteY49" fmla="*/ 2279176 h 3357349"/>
              <a:gd name="connsiteX50" fmla="*/ 477672 w 1124916"/>
              <a:gd name="connsiteY50" fmla="*/ 2333767 h 3357349"/>
              <a:gd name="connsiteX51" fmla="*/ 614150 w 1124916"/>
              <a:gd name="connsiteY51" fmla="*/ 2374710 h 3357349"/>
              <a:gd name="connsiteX52" fmla="*/ 736979 w 1124916"/>
              <a:gd name="connsiteY52" fmla="*/ 2442949 h 3357349"/>
              <a:gd name="connsiteX53" fmla="*/ 777923 w 1124916"/>
              <a:gd name="connsiteY53" fmla="*/ 2483892 h 3357349"/>
              <a:gd name="connsiteX54" fmla="*/ 859809 w 1124916"/>
              <a:gd name="connsiteY54" fmla="*/ 2511188 h 3357349"/>
              <a:gd name="connsiteX55" fmla="*/ 887105 w 1124916"/>
              <a:gd name="connsiteY55" fmla="*/ 2552131 h 3357349"/>
              <a:gd name="connsiteX56" fmla="*/ 968991 w 1124916"/>
              <a:gd name="connsiteY56" fmla="*/ 2606722 h 3357349"/>
              <a:gd name="connsiteX57" fmla="*/ 996287 w 1124916"/>
              <a:gd name="connsiteY57" fmla="*/ 2647666 h 3357349"/>
              <a:gd name="connsiteX58" fmla="*/ 1023582 w 1124916"/>
              <a:gd name="connsiteY58" fmla="*/ 2784143 h 3357349"/>
              <a:gd name="connsiteX59" fmla="*/ 1064526 w 1124916"/>
              <a:gd name="connsiteY59" fmla="*/ 2920621 h 3357349"/>
              <a:gd name="connsiteX60" fmla="*/ 1091821 w 1124916"/>
              <a:gd name="connsiteY60" fmla="*/ 3016155 h 3357349"/>
              <a:gd name="connsiteX61" fmla="*/ 1050878 w 1124916"/>
              <a:gd name="connsiteY61" fmla="*/ 3316406 h 3357349"/>
              <a:gd name="connsiteX62" fmla="*/ 1009935 w 1124916"/>
              <a:gd name="connsiteY62" fmla="*/ 3357349 h 3357349"/>
              <a:gd name="connsiteX63" fmla="*/ 941696 w 1124916"/>
              <a:gd name="connsiteY63" fmla="*/ 3343701 h 3357349"/>
              <a:gd name="connsiteX64" fmla="*/ 900753 w 1124916"/>
              <a:gd name="connsiteY64" fmla="*/ 3316406 h 3357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124916" h="3357349">
                <a:moveTo>
                  <a:pt x="600502" y="0"/>
                </a:moveTo>
                <a:cubicBezTo>
                  <a:pt x="582305" y="27296"/>
                  <a:pt x="556285" y="50765"/>
                  <a:pt x="545911" y="81887"/>
                </a:cubicBezTo>
                <a:cubicBezTo>
                  <a:pt x="520887" y="156957"/>
                  <a:pt x="547300" y="89691"/>
                  <a:pt x="504967" y="163773"/>
                </a:cubicBezTo>
                <a:cubicBezTo>
                  <a:pt x="494873" y="181437"/>
                  <a:pt x="489497" y="201809"/>
                  <a:pt x="477672" y="218364"/>
                </a:cubicBezTo>
                <a:cubicBezTo>
                  <a:pt x="466454" y="234070"/>
                  <a:pt x="449085" y="244480"/>
                  <a:pt x="436729" y="259307"/>
                </a:cubicBezTo>
                <a:cubicBezTo>
                  <a:pt x="426228" y="271908"/>
                  <a:pt x="420108" y="287797"/>
                  <a:pt x="409433" y="300251"/>
                </a:cubicBezTo>
                <a:cubicBezTo>
                  <a:pt x="365307" y="351732"/>
                  <a:pt x="362192" y="349942"/>
                  <a:pt x="313899" y="382137"/>
                </a:cubicBezTo>
                <a:cubicBezTo>
                  <a:pt x="304800" y="395785"/>
                  <a:pt x="299411" y="412834"/>
                  <a:pt x="286603" y="423081"/>
                </a:cubicBezTo>
                <a:cubicBezTo>
                  <a:pt x="275370" y="432068"/>
                  <a:pt x="255832" y="426556"/>
                  <a:pt x="245660" y="436728"/>
                </a:cubicBezTo>
                <a:cubicBezTo>
                  <a:pt x="222463" y="459925"/>
                  <a:pt x="191069" y="518615"/>
                  <a:pt x="191069" y="518615"/>
                </a:cubicBezTo>
                <a:cubicBezTo>
                  <a:pt x="195679" y="633859"/>
                  <a:pt x="125896" y="820909"/>
                  <a:pt x="245660" y="900752"/>
                </a:cubicBezTo>
                <a:cubicBezTo>
                  <a:pt x="257630" y="908732"/>
                  <a:pt x="272955" y="909851"/>
                  <a:pt x="286603" y="914400"/>
                </a:cubicBezTo>
                <a:cubicBezTo>
                  <a:pt x="336645" y="909851"/>
                  <a:pt x="386986" y="907858"/>
                  <a:pt x="436729" y="900752"/>
                </a:cubicBezTo>
                <a:cubicBezTo>
                  <a:pt x="450970" y="898717"/>
                  <a:pt x="466439" y="896091"/>
                  <a:pt x="477672" y="887104"/>
                </a:cubicBezTo>
                <a:cubicBezTo>
                  <a:pt x="490480" y="876857"/>
                  <a:pt x="495433" y="859508"/>
                  <a:pt x="504967" y="846161"/>
                </a:cubicBezTo>
                <a:cubicBezTo>
                  <a:pt x="518188" y="827652"/>
                  <a:pt x="532263" y="809767"/>
                  <a:pt x="545911" y="791570"/>
                </a:cubicBezTo>
                <a:cubicBezTo>
                  <a:pt x="550460" y="700585"/>
                  <a:pt x="547776" y="608948"/>
                  <a:pt x="559559" y="518615"/>
                </a:cubicBezTo>
                <a:cubicBezTo>
                  <a:pt x="561680" y="502350"/>
                  <a:pt x="575957" y="489931"/>
                  <a:pt x="586854" y="477672"/>
                </a:cubicBezTo>
                <a:cubicBezTo>
                  <a:pt x="612500" y="448821"/>
                  <a:pt x="636623" y="417198"/>
                  <a:pt x="668741" y="395785"/>
                </a:cubicBezTo>
                <a:cubicBezTo>
                  <a:pt x="682389" y="386686"/>
                  <a:pt x="697083" y="378990"/>
                  <a:pt x="709684" y="368489"/>
                </a:cubicBezTo>
                <a:cubicBezTo>
                  <a:pt x="724511" y="356133"/>
                  <a:pt x="734568" y="338252"/>
                  <a:pt x="750627" y="327546"/>
                </a:cubicBezTo>
                <a:cubicBezTo>
                  <a:pt x="762597" y="319566"/>
                  <a:pt x="778703" y="320332"/>
                  <a:pt x="791570" y="313898"/>
                </a:cubicBezTo>
                <a:cubicBezTo>
                  <a:pt x="806241" y="306563"/>
                  <a:pt x="818272" y="294741"/>
                  <a:pt x="832514" y="286603"/>
                </a:cubicBezTo>
                <a:cubicBezTo>
                  <a:pt x="879739" y="259617"/>
                  <a:pt x="882110" y="260972"/>
                  <a:pt x="928048" y="245660"/>
                </a:cubicBezTo>
                <a:cubicBezTo>
                  <a:pt x="941696" y="250209"/>
                  <a:pt x="957758" y="250320"/>
                  <a:pt x="968991" y="259307"/>
                </a:cubicBezTo>
                <a:cubicBezTo>
                  <a:pt x="1033847" y="311192"/>
                  <a:pt x="989120" y="448113"/>
                  <a:pt x="982639" y="491319"/>
                </a:cubicBezTo>
                <a:cubicBezTo>
                  <a:pt x="978371" y="519773"/>
                  <a:pt x="964442" y="545910"/>
                  <a:pt x="955344" y="573206"/>
                </a:cubicBezTo>
                <a:lnTo>
                  <a:pt x="941696" y="614149"/>
                </a:lnTo>
                <a:cubicBezTo>
                  <a:pt x="937147" y="627797"/>
                  <a:pt x="936028" y="643122"/>
                  <a:pt x="928048" y="655092"/>
                </a:cubicBezTo>
                <a:cubicBezTo>
                  <a:pt x="888136" y="714962"/>
                  <a:pt x="910595" y="682914"/>
                  <a:pt x="859809" y="750627"/>
                </a:cubicBezTo>
                <a:cubicBezTo>
                  <a:pt x="845690" y="792986"/>
                  <a:pt x="844165" y="803996"/>
                  <a:pt x="818866" y="846161"/>
                </a:cubicBezTo>
                <a:cubicBezTo>
                  <a:pt x="801988" y="874291"/>
                  <a:pt x="782472" y="900752"/>
                  <a:pt x="764275" y="928048"/>
                </a:cubicBezTo>
                <a:lnTo>
                  <a:pt x="736979" y="968991"/>
                </a:lnTo>
                <a:cubicBezTo>
                  <a:pt x="727881" y="982639"/>
                  <a:pt x="721282" y="998336"/>
                  <a:pt x="709684" y="1009934"/>
                </a:cubicBezTo>
                <a:cubicBezTo>
                  <a:pt x="696036" y="1023582"/>
                  <a:pt x="680591" y="1035643"/>
                  <a:pt x="668741" y="1050878"/>
                </a:cubicBezTo>
                <a:cubicBezTo>
                  <a:pt x="648601" y="1076773"/>
                  <a:pt x="632347" y="1105469"/>
                  <a:pt x="614150" y="1132764"/>
                </a:cubicBezTo>
                <a:cubicBezTo>
                  <a:pt x="605051" y="1146412"/>
                  <a:pt x="600502" y="1164608"/>
                  <a:pt x="586854" y="1173707"/>
                </a:cubicBezTo>
                <a:cubicBezTo>
                  <a:pt x="573206" y="1182806"/>
                  <a:pt x="560582" y="1193668"/>
                  <a:pt x="545911" y="1201003"/>
                </a:cubicBezTo>
                <a:cubicBezTo>
                  <a:pt x="523999" y="1211959"/>
                  <a:pt x="502049" y="1225860"/>
                  <a:pt x="477672" y="1228298"/>
                </a:cubicBezTo>
                <a:cubicBezTo>
                  <a:pt x="364415" y="1239624"/>
                  <a:pt x="250209" y="1237397"/>
                  <a:pt x="136478" y="1241946"/>
                </a:cubicBezTo>
                <a:cubicBezTo>
                  <a:pt x="83774" y="1252487"/>
                  <a:pt x="55969" y="1244926"/>
                  <a:pt x="27296" y="1296537"/>
                </a:cubicBezTo>
                <a:cubicBezTo>
                  <a:pt x="13323" y="1321688"/>
                  <a:pt x="0" y="1378424"/>
                  <a:pt x="0" y="1378424"/>
                </a:cubicBezTo>
                <a:cubicBezTo>
                  <a:pt x="4549" y="1542197"/>
                  <a:pt x="1082" y="1706389"/>
                  <a:pt x="13648" y="1869743"/>
                </a:cubicBezTo>
                <a:cubicBezTo>
                  <a:pt x="14906" y="1886098"/>
                  <a:pt x="33608" y="1896016"/>
                  <a:pt x="40944" y="1910687"/>
                </a:cubicBezTo>
                <a:cubicBezTo>
                  <a:pt x="47377" y="1923554"/>
                  <a:pt x="48638" y="1938534"/>
                  <a:pt x="54591" y="1951630"/>
                </a:cubicBezTo>
                <a:cubicBezTo>
                  <a:pt x="77088" y="2001125"/>
                  <a:pt x="127234" y="2121419"/>
                  <a:pt x="191069" y="2142698"/>
                </a:cubicBezTo>
                <a:lnTo>
                  <a:pt x="232012" y="2156346"/>
                </a:lnTo>
                <a:cubicBezTo>
                  <a:pt x="259308" y="2183642"/>
                  <a:pt x="281780" y="2216821"/>
                  <a:pt x="313899" y="2238233"/>
                </a:cubicBezTo>
                <a:cubicBezTo>
                  <a:pt x="327547" y="2247331"/>
                  <a:pt x="340171" y="2258193"/>
                  <a:pt x="354842" y="2265528"/>
                </a:cubicBezTo>
                <a:cubicBezTo>
                  <a:pt x="367709" y="2271962"/>
                  <a:pt x="383209" y="2272190"/>
                  <a:pt x="395785" y="2279176"/>
                </a:cubicBezTo>
                <a:cubicBezTo>
                  <a:pt x="424462" y="2295108"/>
                  <a:pt x="446550" y="2323393"/>
                  <a:pt x="477672" y="2333767"/>
                </a:cubicBezTo>
                <a:cubicBezTo>
                  <a:pt x="577353" y="2366995"/>
                  <a:pt x="531646" y="2354085"/>
                  <a:pt x="614150" y="2374710"/>
                </a:cubicBezTo>
                <a:cubicBezTo>
                  <a:pt x="708006" y="2437281"/>
                  <a:pt x="664915" y="2418927"/>
                  <a:pt x="736979" y="2442949"/>
                </a:cubicBezTo>
                <a:cubicBezTo>
                  <a:pt x="750627" y="2456597"/>
                  <a:pt x="761051" y="2474519"/>
                  <a:pt x="777923" y="2483892"/>
                </a:cubicBezTo>
                <a:cubicBezTo>
                  <a:pt x="803074" y="2497865"/>
                  <a:pt x="859809" y="2511188"/>
                  <a:pt x="859809" y="2511188"/>
                </a:cubicBezTo>
                <a:cubicBezTo>
                  <a:pt x="868908" y="2524836"/>
                  <a:pt x="874761" y="2541330"/>
                  <a:pt x="887105" y="2552131"/>
                </a:cubicBezTo>
                <a:cubicBezTo>
                  <a:pt x="911793" y="2573733"/>
                  <a:pt x="968991" y="2606722"/>
                  <a:pt x="968991" y="2606722"/>
                </a:cubicBezTo>
                <a:cubicBezTo>
                  <a:pt x="978090" y="2620370"/>
                  <a:pt x="988951" y="2632995"/>
                  <a:pt x="996287" y="2647666"/>
                </a:cubicBezTo>
                <a:cubicBezTo>
                  <a:pt x="1016308" y="2687708"/>
                  <a:pt x="1016396" y="2744621"/>
                  <a:pt x="1023582" y="2784143"/>
                </a:cubicBezTo>
                <a:cubicBezTo>
                  <a:pt x="1038024" y="2863575"/>
                  <a:pt x="1040785" y="2825652"/>
                  <a:pt x="1064526" y="2920621"/>
                </a:cubicBezTo>
                <a:cubicBezTo>
                  <a:pt x="1081662" y="2989168"/>
                  <a:pt x="1072241" y="2957418"/>
                  <a:pt x="1091821" y="3016155"/>
                </a:cubicBezTo>
                <a:cubicBezTo>
                  <a:pt x="1084009" y="3164581"/>
                  <a:pt x="1124916" y="3227560"/>
                  <a:pt x="1050878" y="3316406"/>
                </a:cubicBezTo>
                <a:cubicBezTo>
                  <a:pt x="1038522" y="3331233"/>
                  <a:pt x="1023583" y="3343701"/>
                  <a:pt x="1009935" y="3357349"/>
                </a:cubicBezTo>
                <a:cubicBezTo>
                  <a:pt x="987189" y="3352800"/>
                  <a:pt x="963416" y="3351846"/>
                  <a:pt x="941696" y="3343701"/>
                </a:cubicBezTo>
                <a:cubicBezTo>
                  <a:pt x="926338" y="3337942"/>
                  <a:pt x="900753" y="3316406"/>
                  <a:pt x="900753" y="3316406"/>
                </a:cubicBezTo>
              </a:path>
            </a:pathLst>
          </a:cu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100392" y="6309320"/>
            <a:ext cx="858889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smtClean="0"/>
              <a:t>ŘEŠENÍ</a:t>
            </a:r>
            <a:endParaRPr lang="cs-CZ" b="1"/>
          </a:p>
        </p:txBody>
      </p:sp>
      <p:sp>
        <p:nvSpPr>
          <p:cNvPr id="68" name="Zástupný symbol pro číslo snímku 6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327</Words>
  <Application>Microsoft Office PowerPoint</Application>
  <PresentationFormat>Předvádění na obrazovce (4:3)</PresentationFormat>
  <Paragraphs>88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gita</dc:creator>
  <cp:lastModifiedBy>ucitel</cp:lastModifiedBy>
  <cp:revision>54</cp:revision>
  <dcterms:created xsi:type="dcterms:W3CDTF">2011-10-19T09:24:59Z</dcterms:created>
  <dcterms:modified xsi:type="dcterms:W3CDTF">2011-11-15T09:00:49Z</dcterms:modified>
</cp:coreProperties>
</file>