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notesMasterIdLst>
    <p:notesMasterId r:id="rId10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742D"/>
    <a:srgbClr val="D3B857"/>
    <a:srgbClr val="98712C"/>
    <a:srgbClr val="FFFF66"/>
    <a:srgbClr val="0648AA"/>
    <a:srgbClr val="0B75A5"/>
    <a:srgbClr val="99FF33"/>
    <a:srgbClr val="FF66FF"/>
    <a:srgbClr val="FF66CC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87" autoAdjust="0"/>
    <p:restoredTop sz="94610" autoAdjust="0"/>
  </p:normalViewPr>
  <p:slideViewPr>
    <p:cSldViewPr>
      <p:cViewPr>
        <p:scale>
          <a:sx n="71" d="100"/>
          <a:sy n="71" d="100"/>
        </p:scale>
        <p:origin x="-13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325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p:transition spd="slow">
    <p:pull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file:///C:\Users\Eva\Pictures\2012-05-06\034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jpeg"/><Relationship Id="rId7" Type="http://schemas.openxmlformats.org/officeDocument/2006/relationships/image" Target="file:///C:\Users\Eva\Pictures\Kv&#283;ty\DSC00589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30.jpeg"/><Relationship Id="rId3" Type="http://schemas.openxmlformats.org/officeDocument/2006/relationships/image" Target="../media/image23.jpeg"/><Relationship Id="rId7" Type="http://schemas.openxmlformats.org/officeDocument/2006/relationships/image" Target="file:///C:\Users\Eva\Desktop\labu&#357;.JPG" TargetMode="External"/><Relationship Id="rId12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11" Type="http://schemas.openxmlformats.org/officeDocument/2006/relationships/image" Target="file:///C:\Users\Eva\Desktop\DSC00620.JPG" TargetMode="External"/><Relationship Id="rId5" Type="http://schemas.openxmlformats.org/officeDocument/2006/relationships/image" Target="../media/image24.jpeg"/><Relationship Id="rId10" Type="http://schemas.openxmlformats.org/officeDocument/2006/relationships/image" Target="../media/image28.jpeg"/><Relationship Id="rId4" Type="http://schemas.openxmlformats.org/officeDocument/2006/relationships/image" Target="file:///C:\Users\Eva\Pictures\Kv&#283;ty\049%20(2).JPG" TargetMode="External"/><Relationship Id="rId9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VY_32_INOVACE_III_3_16_Svět kolem nás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III</a:t>
            </a:r>
            <a:r>
              <a:rPr lang="cs-CZ" b="1" dirty="0" smtClean="0"/>
              <a:t>     Sada číslo:   </a:t>
            </a:r>
            <a:r>
              <a:rPr lang="cs-CZ" dirty="0" smtClean="0"/>
              <a:t> 3      </a:t>
            </a:r>
            <a:r>
              <a:rPr lang="cs-CZ" b="1" dirty="0" smtClean="0"/>
              <a:t>Pořadové číslo DUM:   </a:t>
            </a:r>
            <a:r>
              <a:rPr lang="cs-CZ" dirty="0" smtClean="0"/>
              <a:t>16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8"/>
            <a:ext cx="784887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Anotace:  </a:t>
            </a:r>
            <a:r>
              <a:rPr lang="cs-CZ" dirty="0" smtClean="0"/>
              <a:t>V prezentaci se žáci seznamují s tříděním všeho, co nás obklopuje na přírodniny živé, přírodniny neživé a lidské výtvory. 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</a:t>
            </a:r>
            <a:r>
              <a:rPr lang="cs-CZ" b="1" dirty="0" smtClean="0"/>
              <a:t>výstup</a:t>
            </a:r>
            <a:r>
              <a:rPr lang="cs-CZ" sz="1600" b="1" dirty="0" smtClean="0"/>
              <a:t>:</a:t>
            </a:r>
            <a:r>
              <a:rPr lang="cs-CZ" sz="1600" dirty="0"/>
              <a:t> </a:t>
            </a:r>
            <a:r>
              <a:rPr lang="cs-CZ" dirty="0" smtClean="0"/>
              <a:t>Žák </a:t>
            </a:r>
            <a:r>
              <a:rPr lang="cs-CZ" dirty="0" smtClean="0"/>
              <a:t>rozpozná a správně umí určit přírodniny živé, neživé a lidské výrobky. Uvědomuje si rozdíl mezi přírodninou, surovinou a lidským výrobkem.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3. třída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</a:t>
            </a:r>
            <a:r>
              <a:rPr lang="cs-CZ" dirty="0" smtClean="0"/>
              <a:t>živé přírodniny, neživé přírodniny, lidské výtvory, houby, rostliny, živočichové, voda, vzduch, půda, teplo a světlo ze Slunce, nerosty a horniny, suroviny</a:t>
            </a:r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20 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b="1" dirty="0" smtClean="0"/>
              <a:t>       </a:t>
            </a:r>
            <a:r>
              <a:rPr lang="cs-CZ" dirty="0" smtClean="0"/>
              <a:t>Žáci jsou v prezentaci seznamováni pomocí obrázků, na jaké kategorie dělíme vše, co nás obklopuje. V závěru si zkusí třídění do jednotlivých kategorií sami.  </a:t>
            </a:r>
            <a:endParaRPr lang="cs-CZ" b="1" dirty="0" smtClean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5328592" cy="92211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 Svět kolem nás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6912768" cy="26642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příroda živá (živé přírodniny)</a:t>
            </a:r>
          </a:p>
          <a:p>
            <a:endParaRPr lang="cs-CZ" dirty="0" smtClean="0">
              <a:solidFill>
                <a:srgbClr val="0648AA"/>
              </a:solidFill>
            </a:endParaRPr>
          </a:p>
          <a:p>
            <a:r>
              <a:rPr lang="cs-CZ" dirty="0" smtClean="0">
                <a:solidFill>
                  <a:srgbClr val="0648AA"/>
                </a:solidFill>
              </a:rPr>
              <a:t>příroda neživá (neživé přírodniny)</a:t>
            </a:r>
          </a:p>
          <a:p>
            <a:endParaRPr lang="cs-CZ" dirty="0" smtClean="0">
              <a:solidFill>
                <a:srgbClr val="9B742D"/>
              </a:solidFill>
            </a:endParaRPr>
          </a:p>
          <a:p>
            <a:r>
              <a:rPr lang="cs-CZ" dirty="0" smtClean="0">
                <a:solidFill>
                  <a:srgbClr val="9B742D"/>
                </a:solidFill>
              </a:rPr>
              <a:t>lidské výtvory - výrobky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8" name="034.JPG" descr="C:\Users\Eva\Pictures\2012-05-06\034.JPG"/>
          <p:cNvPicPr>
            <a:picLocks noChangeAspect="1"/>
          </p:cNvPicPr>
          <p:nvPr/>
        </p:nvPicPr>
        <p:blipFill>
          <a:blip r:embed="rId3" r:link="rId4" cstate="print"/>
          <a:stretch>
            <a:fillRect/>
          </a:stretch>
        </p:blipFill>
        <p:spPr>
          <a:xfrm>
            <a:off x="4644654" y="3717032"/>
            <a:ext cx="3587586" cy="2016224"/>
          </a:xfrm>
          <a:prstGeom prst="rect">
            <a:avLst/>
          </a:prstGeom>
        </p:spPr>
      </p:pic>
      <p:cxnSp>
        <p:nvCxnSpPr>
          <p:cNvPr id="10" name="Přímá spojovací šipka 9"/>
          <p:cNvCxnSpPr/>
          <p:nvPr/>
        </p:nvCxnSpPr>
        <p:spPr>
          <a:xfrm>
            <a:off x="5004048" y="2204864"/>
            <a:ext cx="1800200" cy="16561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211960" y="4005064"/>
            <a:ext cx="769943" cy="41979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5364088" y="3140968"/>
            <a:ext cx="1728192" cy="23042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771800" y="69269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Živé přírodniny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1196752"/>
            <a:ext cx="1020023" cy="461665"/>
          </a:xfrm>
          <a:prstGeom prst="rect">
            <a:avLst/>
          </a:prstGeom>
          <a:gradFill flip="none" rotWithShape="1">
            <a:gsLst>
              <a:gs pos="0">
                <a:schemeClr val="accent5">
                  <a:tint val="66000"/>
                  <a:satMod val="160000"/>
                </a:schemeClr>
              </a:gs>
              <a:gs pos="50000">
                <a:schemeClr val="accent5">
                  <a:tint val="44500"/>
                  <a:satMod val="160000"/>
                </a:schemeClr>
              </a:gs>
              <a:gs pos="100000">
                <a:schemeClr val="accent5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houby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1628800"/>
            <a:ext cx="1584176" cy="461665"/>
          </a:xfrm>
          <a:prstGeom prst="rect">
            <a:avLst/>
          </a:prstGeom>
          <a:gradFill flip="none" rotWithShape="1">
            <a:gsLst>
              <a:gs pos="0">
                <a:schemeClr val="accent5">
                  <a:tint val="66000"/>
                  <a:satMod val="160000"/>
                </a:schemeClr>
              </a:gs>
              <a:gs pos="50000">
                <a:schemeClr val="accent5">
                  <a:tint val="44500"/>
                  <a:satMod val="160000"/>
                </a:schemeClr>
              </a:gs>
              <a:gs pos="100000">
                <a:schemeClr val="accent5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rostliny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1124744"/>
            <a:ext cx="2665312" cy="892552"/>
          </a:xfrm>
          <a:prstGeom prst="rect">
            <a:avLst/>
          </a:prstGeom>
          <a:gradFill flip="none" rotWithShape="1">
            <a:gsLst>
              <a:gs pos="0">
                <a:schemeClr val="accent5">
                  <a:tint val="66000"/>
                  <a:satMod val="160000"/>
                </a:schemeClr>
              </a:gs>
              <a:gs pos="50000">
                <a:schemeClr val="accent5">
                  <a:tint val="44500"/>
                  <a:satMod val="160000"/>
                </a:schemeClr>
              </a:gs>
              <a:gs pos="100000">
                <a:schemeClr val="accent5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živočichové včetně člově</a:t>
            </a:r>
            <a:r>
              <a:rPr lang="cs-CZ" sz="2800" dirty="0" smtClean="0"/>
              <a:t>ka</a:t>
            </a:r>
            <a:endParaRPr lang="cs-CZ" sz="2800" dirty="0"/>
          </a:p>
        </p:txBody>
      </p:sp>
      <p:pic>
        <p:nvPicPr>
          <p:cNvPr id="11" name="Obrázek 10" descr="kůň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2564904"/>
            <a:ext cx="2072674" cy="3312368"/>
          </a:xfrm>
          <a:prstGeom prst="rect">
            <a:avLst/>
          </a:prstGeom>
        </p:spPr>
      </p:pic>
      <p:pic>
        <p:nvPicPr>
          <p:cNvPr id="12" name="Obrázek 11" descr="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2132856"/>
            <a:ext cx="2304257" cy="1728192"/>
          </a:xfrm>
          <a:prstGeom prst="rect">
            <a:avLst/>
          </a:prstGeom>
        </p:spPr>
      </p:pic>
      <p:pic>
        <p:nvPicPr>
          <p:cNvPr id="13" name="Obrázek 12" descr="Eva-Ráječko 052 - Kopie - Kopi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91880" y="2492896"/>
            <a:ext cx="2304256" cy="1728192"/>
          </a:xfrm>
          <a:prstGeom prst="rect">
            <a:avLst/>
          </a:prstGeom>
        </p:spPr>
      </p:pic>
      <p:pic>
        <p:nvPicPr>
          <p:cNvPr id="17" name="DSC00589.JPG" descr="C:\Users\Eva\Pictures\Květy\DSC00589.JPG"/>
          <p:cNvPicPr>
            <a:picLocks noChangeAspect="1"/>
          </p:cNvPicPr>
          <p:nvPr/>
        </p:nvPicPr>
        <p:blipFill>
          <a:blip r:embed="rId6" r:link="rId7" cstate="print"/>
          <a:stretch>
            <a:fillRect/>
          </a:stretch>
        </p:blipFill>
        <p:spPr>
          <a:xfrm>
            <a:off x="3491880" y="4581128"/>
            <a:ext cx="2304257" cy="1728192"/>
          </a:xfrm>
          <a:prstGeom prst="rect">
            <a:avLst/>
          </a:prstGeom>
        </p:spPr>
      </p:pic>
      <p:pic>
        <p:nvPicPr>
          <p:cNvPr id="19" name="Obrázek 18" descr="DSC0067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55576" y="4437112"/>
            <a:ext cx="1911038" cy="2016224"/>
          </a:xfrm>
          <a:prstGeom prst="rect">
            <a:avLst/>
          </a:prstGeom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27784" y="764704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Neživé přírodniny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412776"/>
            <a:ext cx="864096" cy="461665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1484784"/>
            <a:ext cx="1152128" cy="461665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vzduch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92280" y="1412776"/>
            <a:ext cx="936104" cy="461665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půda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4149080"/>
            <a:ext cx="3240360" cy="461665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teplo a světlo ze Slunce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4005064"/>
            <a:ext cx="2592288" cy="461665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tx1"/>
            </a:solidFill>
          </a:ln>
          <a:effectLst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nerosty  a horniny</a:t>
            </a:r>
            <a:endParaRPr lang="cs-CZ" sz="2400" dirty="0"/>
          </a:p>
        </p:txBody>
      </p:sp>
      <p:pic>
        <p:nvPicPr>
          <p:cNvPr id="12" name="Obrázek 11" descr="04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060848"/>
            <a:ext cx="2403249" cy="1748135"/>
          </a:xfrm>
          <a:prstGeom prst="rect">
            <a:avLst/>
          </a:prstGeom>
        </p:spPr>
      </p:pic>
      <p:pic>
        <p:nvPicPr>
          <p:cNvPr id="1029" name="Picture 5" descr="C:\Users\Eva\AppData\Local\Microsoft\Windows\Temporary Internet Files\Content.IE5\N4M8FB81\MP90040108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869160"/>
            <a:ext cx="2448272" cy="1631543"/>
          </a:xfrm>
          <a:prstGeom prst="rect">
            <a:avLst/>
          </a:prstGeom>
          <a:noFill/>
        </p:spPr>
      </p:pic>
      <p:pic>
        <p:nvPicPr>
          <p:cNvPr id="1032" name="Picture 8" descr="C:\Users\Eva\AppData\Local\Microsoft\Windows\Temporary Internet Files\Content.IE5\01PR5CPX\MP90043401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2132856"/>
            <a:ext cx="2379239" cy="1584176"/>
          </a:xfrm>
          <a:prstGeom prst="rect">
            <a:avLst/>
          </a:prstGeom>
          <a:noFill/>
        </p:spPr>
      </p:pic>
      <p:pic>
        <p:nvPicPr>
          <p:cNvPr id="1035" name="Picture 11" descr="C:\Users\Eva\AppData\Local\Microsoft\Windows\Temporary Internet Files\Content.IE5\KMQD1HT1\MP90043172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2132856"/>
            <a:ext cx="1584176" cy="1584176"/>
          </a:xfrm>
          <a:prstGeom prst="rect">
            <a:avLst/>
          </a:prstGeom>
          <a:noFill/>
        </p:spPr>
      </p:pic>
      <p:pic>
        <p:nvPicPr>
          <p:cNvPr id="14" name="Obrázek 13" descr="06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04248" y="4725144"/>
            <a:ext cx="1597832" cy="1971811"/>
          </a:xfrm>
          <a:prstGeom prst="rect">
            <a:avLst/>
          </a:prstGeom>
        </p:spPr>
      </p:pic>
      <p:pic>
        <p:nvPicPr>
          <p:cNvPr id="15" name="Obrázek 14" descr="03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11960" y="4941168"/>
            <a:ext cx="1989249" cy="1459342"/>
          </a:xfrm>
          <a:prstGeom prst="rect">
            <a:avLst/>
          </a:prstGeom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692696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B742D"/>
                </a:solidFill>
              </a:rPr>
              <a:t>Lidské výtvory</a:t>
            </a:r>
            <a:endParaRPr lang="cs-CZ" sz="3200" dirty="0">
              <a:solidFill>
                <a:srgbClr val="9B742D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628800"/>
            <a:ext cx="165618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přírodniny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1628800"/>
            <a:ext cx="136815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suroviny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1628800"/>
            <a:ext cx="2016224" cy="461665"/>
          </a:xfrm>
          <a:prstGeom prst="rect">
            <a:avLst/>
          </a:prstGeom>
          <a:gradFill flip="none" rotWithShape="1">
            <a:gsLst>
              <a:gs pos="0">
                <a:srgbClr val="98712C">
                  <a:tint val="66000"/>
                  <a:satMod val="160000"/>
                </a:srgbClr>
              </a:gs>
              <a:gs pos="50000">
                <a:srgbClr val="98712C">
                  <a:tint val="44500"/>
                  <a:satMod val="160000"/>
                </a:srgbClr>
              </a:gs>
              <a:gs pos="100000">
                <a:srgbClr val="98712C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rgbClr val="9B742D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lidské výtvory</a:t>
            </a:r>
            <a:endParaRPr lang="cs-CZ" sz="2400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2987824" y="1772816"/>
            <a:ext cx="72008" cy="5256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796136" y="1700808"/>
            <a:ext cx="72008" cy="5400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0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204864"/>
            <a:ext cx="1296144" cy="2306305"/>
          </a:xfrm>
          <a:prstGeom prst="rect">
            <a:avLst/>
          </a:prstGeom>
        </p:spPr>
      </p:pic>
      <p:pic>
        <p:nvPicPr>
          <p:cNvPr id="22" name="Obrázek 21" descr="kráv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4869160"/>
            <a:ext cx="2736304" cy="1686843"/>
          </a:xfrm>
          <a:prstGeom prst="rect">
            <a:avLst/>
          </a:prstGeom>
        </p:spPr>
      </p:pic>
      <p:cxnSp>
        <p:nvCxnSpPr>
          <p:cNvPr id="24" name="Přímá spojovací čára 23"/>
          <p:cNvCxnSpPr/>
          <p:nvPr/>
        </p:nvCxnSpPr>
        <p:spPr>
          <a:xfrm flipV="1">
            <a:off x="0" y="4509120"/>
            <a:ext cx="914400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5580112" y="1124744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Šipka doprava 28"/>
          <p:cNvSpPr/>
          <p:nvPr/>
        </p:nvSpPr>
        <p:spPr>
          <a:xfrm>
            <a:off x="2843808" y="2420888"/>
            <a:ext cx="50405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2771800" y="4653136"/>
            <a:ext cx="50405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5580112" y="4725144"/>
            <a:ext cx="50405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5652120" y="2420888"/>
            <a:ext cx="50405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00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37848" cy="2160240"/>
          </a:xfrm>
          <a:prstGeom prst="rect">
            <a:avLst/>
          </a:prstGeom>
        </p:spPr>
      </p:pic>
      <p:pic>
        <p:nvPicPr>
          <p:cNvPr id="17" name="Obrázek 16" descr="05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24328" y="2420888"/>
            <a:ext cx="1402908" cy="1872208"/>
          </a:xfrm>
          <a:prstGeom prst="rect">
            <a:avLst/>
          </a:prstGeom>
        </p:spPr>
      </p:pic>
      <p:pic>
        <p:nvPicPr>
          <p:cNvPr id="19" name="Obrázek 18" descr="00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00192" y="2420888"/>
            <a:ext cx="1024818" cy="1823519"/>
          </a:xfrm>
          <a:prstGeom prst="rect">
            <a:avLst/>
          </a:prstGeom>
        </p:spPr>
      </p:pic>
      <p:pic>
        <p:nvPicPr>
          <p:cNvPr id="20" name="Obrázek 19" descr="05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995936" y="4725144"/>
            <a:ext cx="1022280" cy="1975742"/>
          </a:xfrm>
          <a:prstGeom prst="rect">
            <a:avLst/>
          </a:prstGeom>
        </p:spPr>
      </p:pic>
      <p:pic>
        <p:nvPicPr>
          <p:cNvPr id="23" name="Obrázek 22" descr="062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300192" y="4869160"/>
            <a:ext cx="2466787" cy="1609210"/>
          </a:xfrm>
          <a:prstGeom prst="rect">
            <a:avLst/>
          </a:prstGeom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92696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Přírodniny živé označ zeleně,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chemeClr val="accent1"/>
                </a:solidFill>
              </a:rPr>
              <a:t>přírodniny neživé modře</a:t>
            </a:r>
          </a:p>
          <a:p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a lidské výtvory černě.</a:t>
            </a:r>
            <a:endParaRPr lang="cs-CZ" sz="2400" dirty="0"/>
          </a:p>
        </p:txBody>
      </p:sp>
      <p:pic>
        <p:nvPicPr>
          <p:cNvPr id="5" name="049 (2).JPG" descr="C:\Users\Eva\Pictures\Květy\049 (2).JPG"/>
          <p:cNvPicPr>
            <a:picLocks noChangeAspect="1"/>
          </p:cNvPicPr>
          <p:nvPr/>
        </p:nvPicPr>
        <p:blipFill>
          <a:blip r:embed="rId3" r:link="rId4" cstate="print"/>
          <a:stretch>
            <a:fillRect/>
          </a:stretch>
        </p:blipFill>
        <p:spPr>
          <a:xfrm>
            <a:off x="755576" y="2204864"/>
            <a:ext cx="1433360" cy="1553898"/>
          </a:xfrm>
          <a:prstGeom prst="rect">
            <a:avLst/>
          </a:prstGeom>
        </p:spPr>
      </p:pic>
      <p:pic>
        <p:nvPicPr>
          <p:cNvPr id="3074" name="Picture 2" descr="C:\Users\Eva\Pictures\Zvířata\baboč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4005064"/>
            <a:ext cx="1033721" cy="1137649"/>
          </a:xfrm>
          <a:prstGeom prst="rect">
            <a:avLst/>
          </a:prstGeom>
          <a:noFill/>
        </p:spPr>
      </p:pic>
      <p:pic>
        <p:nvPicPr>
          <p:cNvPr id="8" name="labuť.JPG" descr="C:\Users\Eva\Desktop\labuť.JPG"/>
          <p:cNvPicPr>
            <a:picLocks noChangeAspect="1"/>
          </p:cNvPicPr>
          <p:nvPr/>
        </p:nvPicPr>
        <p:blipFill>
          <a:blip r:embed="rId6" r:link="rId7" cstate="print"/>
          <a:stretch>
            <a:fillRect/>
          </a:stretch>
        </p:blipFill>
        <p:spPr>
          <a:xfrm>
            <a:off x="7668344" y="4149080"/>
            <a:ext cx="990918" cy="1630667"/>
          </a:xfrm>
          <a:prstGeom prst="rect">
            <a:avLst/>
          </a:prstGeom>
        </p:spPr>
      </p:pic>
      <p:pic>
        <p:nvPicPr>
          <p:cNvPr id="9" name="Obrázek 8" descr="035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444208" y="836712"/>
            <a:ext cx="1694327" cy="2833098"/>
          </a:xfrm>
          <a:prstGeom prst="rect">
            <a:avLst/>
          </a:prstGeom>
        </p:spPr>
      </p:pic>
      <p:pic>
        <p:nvPicPr>
          <p:cNvPr id="11" name="Obrázek 10" descr="028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75856" y="5445224"/>
            <a:ext cx="1330392" cy="1008112"/>
          </a:xfrm>
          <a:prstGeom prst="rect">
            <a:avLst/>
          </a:prstGeom>
        </p:spPr>
      </p:pic>
      <p:pic>
        <p:nvPicPr>
          <p:cNvPr id="12" name="DSC00620.JPG" descr="C:\Users\Eva\Desktop\DSC00620.JPG"/>
          <p:cNvPicPr>
            <a:picLocks noChangeAspect="1"/>
          </p:cNvPicPr>
          <p:nvPr/>
        </p:nvPicPr>
        <p:blipFill>
          <a:blip r:embed="rId10" r:link="rId11" cstate="print"/>
          <a:stretch>
            <a:fillRect/>
          </a:stretch>
        </p:blipFill>
        <p:spPr>
          <a:xfrm>
            <a:off x="3203848" y="1988840"/>
            <a:ext cx="2567005" cy="1728192"/>
          </a:xfrm>
          <a:prstGeom prst="rect">
            <a:avLst/>
          </a:prstGeom>
        </p:spPr>
      </p:pic>
      <p:pic>
        <p:nvPicPr>
          <p:cNvPr id="14" name="Obrázek 13" descr="DSC00047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5580112" y="4437112"/>
            <a:ext cx="1601229" cy="1728192"/>
          </a:xfrm>
          <a:prstGeom prst="rect">
            <a:avLst/>
          </a:prstGeom>
        </p:spPr>
      </p:pic>
      <p:pic>
        <p:nvPicPr>
          <p:cNvPr id="10" name="Obrázek 9" descr="DSC02867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99592" y="4293096"/>
            <a:ext cx="1758287" cy="1872208"/>
          </a:xfrm>
          <a:prstGeom prst="rect">
            <a:avLst/>
          </a:prstGeom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Fotografie jsou čerpány z fotoarchivu autorky, </a:t>
            </a:r>
          </a:p>
          <a:p>
            <a:r>
              <a:rPr lang="cs-CZ" sz="2800" dirty="0" smtClean="0"/>
              <a:t>3 fotografie ( „ vzduch “, „ půda “ a „ světlo a teplo ze Slunce “ ) -  jsou použity z otevřené galerie Microsoft Office.</a:t>
            </a:r>
          </a:p>
          <a:p>
            <a:endParaRPr lang="cs-CZ" sz="2800" dirty="0" smtClean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1380</TotalTime>
  <Words>178</Words>
  <Application>Microsoft Office PowerPoint</Application>
  <PresentationFormat>Předvádění na obrazovce (4:3)</PresentationFormat>
  <Paragraphs>59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           Svět kolem nás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Učitel</cp:lastModifiedBy>
  <cp:revision>294</cp:revision>
  <dcterms:created xsi:type="dcterms:W3CDTF">2012-03-26T21:10:22Z</dcterms:created>
  <dcterms:modified xsi:type="dcterms:W3CDTF">2012-05-10T17:08:47Z</dcterms:modified>
</cp:coreProperties>
</file>