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12"/>
  </p:sldMasterIdLst>
  <p:notesMasterIdLst>
    <p:notesMasterId r:id="rId22"/>
  </p:notesMasterIdLst>
  <p:sldIdLst>
    <p:sldId id="265" r:id="rId13"/>
    <p:sldId id="258" r:id="rId14"/>
    <p:sldId id="279" r:id="rId15"/>
    <p:sldId id="276" r:id="rId16"/>
    <p:sldId id="283" r:id="rId17"/>
    <p:sldId id="280" r:id="rId18"/>
    <p:sldId id="281" r:id="rId19"/>
    <p:sldId id="26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92AA6FE-FCAA-41A2-9722-B1D55A743EFE}">
          <p14:sldIdLst>
            <p14:sldId id="265"/>
            <p14:sldId id="258"/>
          </p14:sldIdLst>
        </p14:section>
        <p14:section name="Oddíl bez názvu" id="{FD261AA9-0A80-4BF3-A1AD-B3D51B369DDE}">
          <p14:sldIdLst>
            <p14:sldId id="279"/>
            <p14:sldId id="276"/>
            <p14:sldId id="283"/>
            <p14:sldId id="280"/>
            <p14:sldId id="281"/>
            <p14:sldId id="262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9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2C27"/>
    <a:srgbClr val="FDA9E7"/>
    <a:srgbClr val="FFE1FB"/>
    <a:srgbClr val="F45ECD"/>
    <a:srgbClr val="F82610"/>
    <a:srgbClr val="457B81"/>
    <a:srgbClr val="304B96"/>
    <a:srgbClr val="0CB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 snapToGrid="0">
      <p:cViewPr>
        <p:scale>
          <a:sx n="77" d="100"/>
          <a:sy n="77" d="100"/>
        </p:scale>
        <p:origin x="-117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4B27-2C4C-4C72-A313-2869E9B3FC4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41619-D392-414E-BACD-F058A55645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479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3. </a:t>
            </a:r>
            <a:r>
              <a:rPr lang="cs-CZ" smtClean="0"/>
              <a:t>list.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25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27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14374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C6A338-E2D8-4296-AA0C-C323A79FC67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804F5B-9854-4513-994E-F988319731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720" r:id="rId12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jpeg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347" y="5105400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53406" y="154747"/>
            <a:ext cx="7918648" cy="266429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VY_32_INOVACE_10_C_14_Základní části kvetoucích rostlin – podzemní část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Živá a neživá příroda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76" y="5297415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68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258979662"/>
              </p:ext>
            </p:extLst>
          </p:nvPr>
        </p:nvGraphicFramePr>
        <p:xfrm>
          <a:off x="1187624" y="1423539"/>
          <a:ext cx="6834212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22.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března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Základní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části kvetoucích rostlin – podzemní část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části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rostlin, podzemní část, nadzemní část, kořen, stonek, list, květ, plod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10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Ludmila Eisová\AppData\Local\Microsoft\Windows\Temporary Internet Files\Content.IE5\U85VJK7C\MC900123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53" y="1551708"/>
            <a:ext cx="1664966" cy="195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Ludmila Eisová\AppData\Local\Microsoft\Windows\Temporary Internet Files\Content.IE5\DKFTMRFD\MC9002314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019" y="3997234"/>
            <a:ext cx="2638674" cy="256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Ludmila Eisová\AppData\Local\Microsoft\Windows\Temporary Internet Files\Content.IE5\DKFTMRFD\MC9002127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47791" y="0"/>
            <a:ext cx="1296208" cy="141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79419" y="96982"/>
            <a:ext cx="60337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Hádej, hádej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hadači!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Které plody si můžeme natrhat v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létě?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2727" y="1593274"/>
            <a:ext cx="419858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Rostu ráda na pasece,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luníčko tam svítí sladce,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ám červenou hlavičku, 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dnes si mě v hrníčku.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4291" y="4059382"/>
            <a:ext cx="383688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Bílý je můj první zjev,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otom zelený jak list,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červenám-li jako krev,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ůžete mě, děti, jíst.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74327" y="1524000"/>
            <a:ext cx="2632363" cy="20366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9" name="Obdélník 8"/>
          <p:cNvSpPr/>
          <p:nvPr/>
        </p:nvSpPr>
        <p:spPr>
          <a:xfrm>
            <a:off x="5832763" y="3990108"/>
            <a:ext cx="3006436" cy="25215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49960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27746E-6 L 0.45781 0.00671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82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0.38195 0.0034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97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olný tvar 17"/>
          <p:cNvSpPr/>
          <p:nvPr/>
        </p:nvSpPr>
        <p:spPr>
          <a:xfrm>
            <a:off x="4197927" y="5140036"/>
            <a:ext cx="858982" cy="124691"/>
          </a:xfrm>
          <a:custGeom>
            <a:avLst/>
            <a:gdLst>
              <a:gd name="connsiteX0" fmla="*/ 0 w 858982"/>
              <a:gd name="connsiteY0" fmla="*/ 0 h 124691"/>
              <a:gd name="connsiteX1" fmla="*/ 346364 w 858982"/>
              <a:gd name="connsiteY1" fmla="*/ 41564 h 124691"/>
              <a:gd name="connsiteX2" fmla="*/ 471055 w 858982"/>
              <a:gd name="connsiteY2" fmla="*/ 110837 h 124691"/>
              <a:gd name="connsiteX3" fmla="*/ 512618 w 858982"/>
              <a:gd name="connsiteY3" fmla="*/ 124691 h 124691"/>
              <a:gd name="connsiteX4" fmla="*/ 858982 w 858982"/>
              <a:gd name="connsiteY4" fmla="*/ 110837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8982" h="124691">
                <a:moveTo>
                  <a:pt x="0" y="0"/>
                </a:moveTo>
                <a:cubicBezTo>
                  <a:pt x="164724" y="65889"/>
                  <a:pt x="8788" y="12209"/>
                  <a:pt x="346364" y="41564"/>
                </a:cubicBezTo>
                <a:cubicBezTo>
                  <a:pt x="402893" y="46480"/>
                  <a:pt x="413694" y="91717"/>
                  <a:pt x="471055" y="110837"/>
                </a:cubicBezTo>
                <a:lnTo>
                  <a:pt x="512618" y="124691"/>
                </a:lnTo>
                <a:lnTo>
                  <a:pt x="858982" y="110837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Ludmila Eisová\AppData\Local\Microsoft\Windows\Temporary Internet Files\Content.IE5\U85VJK7C\MC900123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613" y="997527"/>
            <a:ext cx="3604534" cy="422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Volný tvar 18"/>
          <p:cNvSpPr/>
          <p:nvPr/>
        </p:nvSpPr>
        <p:spPr>
          <a:xfrm>
            <a:off x="2854036" y="5192604"/>
            <a:ext cx="1163782" cy="281649"/>
          </a:xfrm>
          <a:custGeom>
            <a:avLst/>
            <a:gdLst>
              <a:gd name="connsiteX0" fmla="*/ 1163782 w 1163782"/>
              <a:gd name="connsiteY0" fmla="*/ 2851 h 281649"/>
              <a:gd name="connsiteX1" fmla="*/ 789709 w 1163782"/>
              <a:gd name="connsiteY1" fmla="*/ 30560 h 281649"/>
              <a:gd name="connsiteX2" fmla="*/ 734291 w 1163782"/>
              <a:gd name="connsiteY2" fmla="*/ 58269 h 281649"/>
              <a:gd name="connsiteX3" fmla="*/ 692728 w 1163782"/>
              <a:gd name="connsiteY3" fmla="*/ 85978 h 281649"/>
              <a:gd name="connsiteX4" fmla="*/ 665019 w 1163782"/>
              <a:gd name="connsiteY4" fmla="*/ 141396 h 281649"/>
              <a:gd name="connsiteX5" fmla="*/ 623455 w 1163782"/>
              <a:gd name="connsiteY5" fmla="*/ 155251 h 281649"/>
              <a:gd name="connsiteX6" fmla="*/ 568037 w 1163782"/>
              <a:gd name="connsiteY6" fmla="*/ 182960 h 281649"/>
              <a:gd name="connsiteX7" fmla="*/ 207819 w 1163782"/>
              <a:gd name="connsiteY7" fmla="*/ 210669 h 281649"/>
              <a:gd name="connsiteX8" fmla="*/ 166255 w 1163782"/>
              <a:gd name="connsiteY8" fmla="*/ 224523 h 281649"/>
              <a:gd name="connsiteX9" fmla="*/ 27709 w 1163782"/>
              <a:gd name="connsiteY9" fmla="*/ 238378 h 281649"/>
              <a:gd name="connsiteX10" fmla="*/ 13855 w 1163782"/>
              <a:gd name="connsiteY10" fmla="*/ 279941 h 281649"/>
              <a:gd name="connsiteX11" fmla="*/ 0 w 1163782"/>
              <a:gd name="connsiteY11" fmla="*/ 279941 h 281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3782" h="281649">
                <a:moveTo>
                  <a:pt x="1163782" y="2851"/>
                </a:moveTo>
                <a:cubicBezTo>
                  <a:pt x="1091153" y="5877"/>
                  <a:pt x="900379" y="-16870"/>
                  <a:pt x="789709" y="30560"/>
                </a:cubicBezTo>
                <a:cubicBezTo>
                  <a:pt x="770726" y="38696"/>
                  <a:pt x="752223" y="48022"/>
                  <a:pt x="734291" y="58269"/>
                </a:cubicBezTo>
                <a:cubicBezTo>
                  <a:pt x="719834" y="66530"/>
                  <a:pt x="706582" y="76742"/>
                  <a:pt x="692728" y="85978"/>
                </a:cubicBezTo>
                <a:cubicBezTo>
                  <a:pt x="683492" y="104451"/>
                  <a:pt x="679623" y="126792"/>
                  <a:pt x="665019" y="141396"/>
                </a:cubicBezTo>
                <a:cubicBezTo>
                  <a:pt x="654692" y="151723"/>
                  <a:pt x="636878" y="149498"/>
                  <a:pt x="623455" y="155251"/>
                </a:cubicBezTo>
                <a:cubicBezTo>
                  <a:pt x="604472" y="163387"/>
                  <a:pt x="587020" y="174824"/>
                  <a:pt x="568037" y="182960"/>
                </a:cubicBezTo>
                <a:cubicBezTo>
                  <a:pt x="460838" y="228902"/>
                  <a:pt x="284602" y="207331"/>
                  <a:pt x="207819" y="210669"/>
                </a:cubicBezTo>
                <a:cubicBezTo>
                  <a:pt x="193964" y="215287"/>
                  <a:pt x="180689" y="222302"/>
                  <a:pt x="166255" y="224523"/>
                </a:cubicBezTo>
                <a:cubicBezTo>
                  <a:pt x="120382" y="231580"/>
                  <a:pt x="71327" y="222517"/>
                  <a:pt x="27709" y="238378"/>
                </a:cubicBezTo>
                <a:cubicBezTo>
                  <a:pt x="13985" y="243369"/>
                  <a:pt x="21956" y="267790"/>
                  <a:pt x="13855" y="279941"/>
                </a:cubicBezTo>
                <a:cubicBezTo>
                  <a:pt x="11293" y="283784"/>
                  <a:pt x="4618" y="279941"/>
                  <a:pt x="0" y="27994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643745" y="5195455"/>
            <a:ext cx="401782" cy="401781"/>
          </a:xfrm>
          <a:custGeom>
            <a:avLst/>
            <a:gdLst>
              <a:gd name="connsiteX0" fmla="*/ 401782 w 401782"/>
              <a:gd name="connsiteY0" fmla="*/ 0 h 401781"/>
              <a:gd name="connsiteX1" fmla="*/ 387928 w 401782"/>
              <a:gd name="connsiteY1" fmla="*/ 83127 h 401781"/>
              <a:gd name="connsiteX2" fmla="*/ 290946 w 401782"/>
              <a:gd name="connsiteY2" fmla="*/ 124690 h 401781"/>
              <a:gd name="connsiteX3" fmla="*/ 138546 w 401782"/>
              <a:gd name="connsiteY3" fmla="*/ 249381 h 401781"/>
              <a:gd name="connsiteX4" fmla="*/ 41564 w 401782"/>
              <a:gd name="connsiteY4" fmla="*/ 277090 h 401781"/>
              <a:gd name="connsiteX5" fmla="*/ 13855 w 401782"/>
              <a:gd name="connsiteY5" fmla="*/ 374072 h 401781"/>
              <a:gd name="connsiteX6" fmla="*/ 0 w 401782"/>
              <a:gd name="connsiteY6" fmla="*/ 401781 h 401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1782" h="401781">
                <a:moveTo>
                  <a:pt x="401782" y="0"/>
                </a:moveTo>
                <a:cubicBezTo>
                  <a:pt x="397164" y="27709"/>
                  <a:pt x="400491" y="58001"/>
                  <a:pt x="387928" y="83127"/>
                </a:cubicBezTo>
                <a:cubicBezTo>
                  <a:pt x="374260" y="110464"/>
                  <a:pt x="312501" y="119301"/>
                  <a:pt x="290946" y="124690"/>
                </a:cubicBezTo>
                <a:cubicBezTo>
                  <a:pt x="252203" y="163433"/>
                  <a:pt x="193696" y="230997"/>
                  <a:pt x="138546" y="249381"/>
                </a:cubicBezTo>
                <a:cubicBezTo>
                  <a:pt x="78918" y="269257"/>
                  <a:pt x="111150" y="259694"/>
                  <a:pt x="41564" y="277090"/>
                </a:cubicBezTo>
                <a:cubicBezTo>
                  <a:pt x="32805" y="312129"/>
                  <a:pt x="27108" y="340941"/>
                  <a:pt x="13855" y="374072"/>
                </a:cubicBezTo>
                <a:cubicBezTo>
                  <a:pt x="10020" y="383660"/>
                  <a:pt x="4618" y="392545"/>
                  <a:pt x="0" y="40178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073236" y="5223164"/>
            <a:ext cx="1122219" cy="277588"/>
          </a:xfrm>
          <a:custGeom>
            <a:avLst/>
            <a:gdLst>
              <a:gd name="connsiteX0" fmla="*/ 0 w 1122219"/>
              <a:gd name="connsiteY0" fmla="*/ 0 h 277588"/>
              <a:gd name="connsiteX1" fmla="*/ 124691 w 1122219"/>
              <a:gd name="connsiteY1" fmla="*/ 13854 h 277588"/>
              <a:gd name="connsiteX2" fmla="*/ 166255 w 1122219"/>
              <a:gd name="connsiteY2" fmla="*/ 27709 h 277588"/>
              <a:gd name="connsiteX3" fmla="*/ 249382 w 1122219"/>
              <a:gd name="connsiteY3" fmla="*/ 41563 h 277588"/>
              <a:gd name="connsiteX4" fmla="*/ 415637 w 1122219"/>
              <a:gd name="connsiteY4" fmla="*/ 96981 h 277588"/>
              <a:gd name="connsiteX5" fmla="*/ 457200 w 1122219"/>
              <a:gd name="connsiteY5" fmla="*/ 110836 h 277588"/>
              <a:gd name="connsiteX6" fmla="*/ 498764 w 1122219"/>
              <a:gd name="connsiteY6" fmla="*/ 138545 h 277588"/>
              <a:gd name="connsiteX7" fmla="*/ 609600 w 1122219"/>
              <a:gd name="connsiteY7" fmla="*/ 166254 h 277588"/>
              <a:gd name="connsiteX8" fmla="*/ 651164 w 1122219"/>
              <a:gd name="connsiteY8" fmla="*/ 180109 h 277588"/>
              <a:gd name="connsiteX9" fmla="*/ 983673 w 1122219"/>
              <a:gd name="connsiteY9" fmla="*/ 193963 h 277588"/>
              <a:gd name="connsiteX10" fmla="*/ 1052946 w 1122219"/>
              <a:gd name="connsiteY10" fmla="*/ 207818 h 277588"/>
              <a:gd name="connsiteX11" fmla="*/ 1066800 w 1122219"/>
              <a:gd name="connsiteY11" fmla="*/ 249381 h 277588"/>
              <a:gd name="connsiteX12" fmla="*/ 1122219 w 1122219"/>
              <a:gd name="connsiteY12" fmla="*/ 277091 h 277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2219" h="277588">
                <a:moveTo>
                  <a:pt x="0" y="0"/>
                </a:moveTo>
                <a:cubicBezTo>
                  <a:pt x="41564" y="4618"/>
                  <a:pt x="83441" y="6979"/>
                  <a:pt x="124691" y="13854"/>
                </a:cubicBezTo>
                <a:cubicBezTo>
                  <a:pt x="139096" y="16255"/>
                  <a:pt x="151999" y="24541"/>
                  <a:pt x="166255" y="27709"/>
                </a:cubicBezTo>
                <a:cubicBezTo>
                  <a:pt x="193677" y="33803"/>
                  <a:pt x="221673" y="36945"/>
                  <a:pt x="249382" y="41563"/>
                </a:cubicBezTo>
                <a:lnTo>
                  <a:pt x="415637" y="96981"/>
                </a:lnTo>
                <a:cubicBezTo>
                  <a:pt x="429491" y="101599"/>
                  <a:pt x="445049" y="102735"/>
                  <a:pt x="457200" y="110836"/>
                </a:cubicBezTo>
                <a:cubicBezTo>
                  <a:pt x="471055" y="120072"/>
                  <a:pt x="483871" y="131098"/>
                  <a:pt x="498764" y="138545"/>
                </a:cubicBezTo>
                <a:cubicBezTo>
                  <a:pt x="530437" y="154382"/>
                  <a:pt x="577976" y="158348"/>
                  <a:pt x="609600" y="166254"/>
                </a:cubicBezTo>
                <a:cubicBezTo>
                  <a:pt x="623768" y="169796"/>
                  <a:pt x="636600" y="179030"/>
                  <a:pt x="651164" y="180109"/>
                </a:cubicBezTo>
                <a:cubicBezTo>
                  <a:pt x="761793" y="188304"/>
                  <a:pt x="872837" y="189345"/>
                  <a:pt x="983673" y="193963"/>
                </a:cubicBezTo>
                <a:cubicBezTo>
                  <a:pt x="1006764" y="198581"/>
                  <a:pt x="1033353" y="194756"/>
                  <a:pt x="1052946" y="207818"/>
                </a:cubicBezTo>
                <a:cubicBezTo>
                  <a:pt x="1065097" y="215919"/>
                  <a:pt x="1059287" y="236858"/>
                  <a:pt x="1066800" y="249381"/>
                </a:cubicBezTo>
                <a:cubicBezTo>
                  <a:pt x="1087344" y="283622"/>
                  <a:pt x="1091131" y="277091"/>
                  <a:pt x="1122219" y="27709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087091" y="5223164"/>
            <a:ext cx="748145" cy="332509"/>
          </a:xfrm>
          <a:custGeom>
            <a:avLst/>
            <a:gdLst>
              <a:gd name="connsiteX0" fmla="*/ 0 w 748145"/>
              <a:gd name="connsiteY0" fmla="*/ 0 h 332509"/>
              <a:gd name="connsiteX1" fmla="*/ 13854 w 748145"/>
              <a:gd name="connsiteY1" fmla="*/ 83127 h 332509"/>
              <a:gd name="connsiteX2" fmla="*/ 27709 w 748145"/>
              <a:gd name="connsiteY2" fmla="*/ 124691 h 332509"/>
              <a:gd name="connsiteX3" fmla="*/ 207818 w 748145"/>
              <a:gd name="connsiteY3" fmla="*/ 166254 h 332509"/>
              <a:gd name="connsiteX4" fmla="*/ 249382 w 748145"/>
              <a:gd name="connsiteY4" fmla="*/ 221672 h 332509"/>
              <a:gd name="connsiteX5" fmla="*/ 401782 w 748145"/>
              <a:gd name="connsiteY5" fmla="*/ 263236 h 332509"/>
              <a:gd name="connsiteX6" fmla="*/ 678873 w 748145"/>
              <a:gd name="connsiteY6" fmla="*/ 290945 h 332509"/>
              <a:gd name="connsiteX7" fmla="*/ 720436 w 748145"/>
              <a:gd name="connsiteY7" fmla="*/ 318654 h 332509"/>
              <a:gd name="connsiteX8" fmla="*/ 748145 w 748145"/>
              <a:gd name="connsiteY8" fmla="*/ 332509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45" h="332509">
                <a:moveTo>
                  <a:pt x="0" y="0"/>
                </a:moveTo>
                <a:cubicBezTo>
                  <a:pt x="4618" y="27709"/>
                  <a:pt x="7760" y="55705"/>
                  <a:pt x="13854" y="83127"/>
                </a:cubicBezTo>
                <a:cubicBezTo>
                  <a:pt x="17022" y="97383"/>
                  <a:pt x="15825" y="116203"/>
                  <a:pt x="27709" y="124691"/>
                </a:cubicBezTo>
                <a:cubicBezTo>
                  <a:pt x="65745" y="151860"/>
                  <a:pt x="166971" y="160419"/>
                  <a:pt x="207818" y="166254"/>
                </a:cubicBezTo>
                <a:cubicBezTo>
                  <a:pt x="221673" y="184727"/>
                  <a:pt x="233054" y="205344"/>
                  <a:pt x="249382" y="221672"/>
                </a:cubicBezTo>
                <a:cubicBezTo>
                  <a:pt x="294290" y="266580"/>
                  <a:pt x="336217" y="255040"/>
                  <a:pt x="401782" y="263236"/>
                </a:cubicBezTo>
                <a:cubicBezTo>
                  <a:pt x="541049" y="309661"/>
                  <a:pt x="304394" y="234774"/>
                  <a:pt x="678873" y="290945"/>
                </a:cubicBezTo>
                <a:cubicBezTo>
                  <a:pt x="695340" y="293415"/>
                  <a:pt x="706158" y="310087"/>
                  <a:pt x="720436" y="318654"/>
                </a:cubicBezTo>
                <a:cubicBezTo>
                  <a:pt x="729291" y="323967"/>
                  <a:pt x="738909" y="327891"/>
                  <a:pt x="748145" y="332509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Levá složená závorka 22"/>
          <p:cNvSpPr/>
          <p:nvPr/>
        </p:nvSpPr>
        <p:spPr>
          <a:xfrm>
            <a:off x="1870364" y="1025236"/>
            <a:ext cx="501811" cy="4031674"/>
          </a:xfrm>
          <a:prstGeom prst="leftBrace">
            <a:avLst/>
          </a:prstGeom>
          <a:ln w="28575">
            <a:solidFill>
              <a:srgbClr val="F12C2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6" name="Levá složená závorka 25"/>
          <p:cNvSpPr/>
          <p:nvPr/>
        </p:nvSpPr>
        <p:spPr>
          <a:xfrm>
            <a:off x="1967344" y="5070764"/>
            <a:ext cx="415637" cy="748145"/>
          </a:xfrm>
          <a:prstGeom prst="leftBrace">
            <a:avLst/>
          </a:prstGeom>
          <a:ln w="28575">
            <a:solidFill>
              <a:srgbClr val="F12C2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413165" y="96982"/>
            <a:ext cx="6510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části kvetoucích rostlin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691" y="2493819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2400" y="4946073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 flipH="1" flipV="1">
            <a:off x="3394364" y="1233055"/>
            <a:ext cx="3699166" cy="13855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H="1" flipV="1">
            <a:off x="5278582" y="1981200"/>
            <a:ext cx="1814946" cy="13854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 flipH="1" flipV="1">
            <a:off x="4835237" y="2701637"/>
            <a:ext cx="2272145" cy="13855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Přímá spojnice se šipkou 2070"/>
          <p:cNvCxnSpPr/>
          <p:nvPr/>
        </p:nvCxnSpPr>
        <p:spPr>
          <a:xfrm flipH="1">
            <a:off x="4211782" y="4087091"/>
            <a:ext cx="2743200" cy="13854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H="1">
            <a:off x="5056910" y="5361709"/>
            <a:ext cx="1856508" cy="0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8" name="TextovéPole 2077"/>
          <p:cNvSpPr txBox="1"/>
          <p:nvPr/>
        </p:nvSpPr>
        <p:spPr>
          <a:xfrm>
            <a:off x="7329055" y="928254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květ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79" name="TextovéPole 2078"/>
          <p:cNvSpPr txBox="1"/>
          <p:nvPr/>
        </p:nvSpPr>
        <p:spPr>
          <a:xfrm>
            <a:off x="7370618" y="1717963"/>
            <a:ext cx="623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56763" y="2382981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plod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65818" y="3837709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stonek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93527" y="502920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kořen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63636" y="6082145"/>
            <a:ext cx="1999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JAHODNÍK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930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5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9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25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/>
      <p:bldP spid="28" grpId="0"/>
      <p:bldP spid="29" grpId="0"/>
      <p:bldP spid="2078" grpId="0"/>
      <p:bldP spid="2079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olný tvar 17"/>
          <p:cNvSpPr/>
          <p:nvPr/>
        </p:nvSpPr>
        <p:spPr>
          <a:xfrm>
            <a:off x="4197927" y="5140036"/>
            <a:ext cx="858982" cy="124691"/>
          </a:xfrm>
          <a:custGeom>
            <a:avLst/>
            <a:gdLst>
              <a:gd name="connsiteX0" fmla="*/ 0 w 858982"/>
              <a:gd name="connsiteY0" fmla="*/ 0 h 124691"/>
              <a:gd name="connsiteX1" fmla="*/ 346364 w 858982"/>
              <a:gd name="connsiteY1" fmla="*/ 41564 h 124691"/>
              <a:gd name="connsiteX2" fmla="*/ 471055 w 858982"/>
              <a:gd name="connsiteY2" fmla="*/ 110837 h 124691"/>
              <a:gd name="connsiteX3" fmla="*/ 512618 w 858982"/>
              <a:gd name="connsiteY3" fmla="*/ 124691 h 124691"/>
              <a:gd name="connsiteX4" fmla="*/ 858982 w 858982"/>
              <a:gd name="connsiteY4" fmla="*/ 110837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8982" h="124691">
                <a:moveTo>
                  <a:pt x="0" y="0"/>
                </a:moveTo>
                <a:cubicBezTo>
                  <a:pt x="164724" y="65889"/>
                  <a:pt x="8788" y="12209"/>
                  <a:pt x="346364" y="41564"/>
                </a:cubicBezTo>
                <a:cubicBezTo>
                  <a:pt x="402893" y="46480"/>
                  <a:pt x="413694" y="91717"/>
                  <a:pt x="471055" y="110837"/>
                </a:cubicBezTo>
                <a:lnTo>
                  <a:pt x="512618" y="124691"/>
                </a:lnTo>
                <a:lnTo>
                  <a:pt x="858982" y="110837"/>
                </a:ln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Ludmila Eisová\AppData\Local\Microsoft\Windows\Temporary Internet Files\Content.IE5\U85VJK7C\MC900123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613" y="997527"/>
            <a:ext cx="3604534" cy="422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Volný tvar 18"/>
          <p:cNvSpPr/>
          <p:nvPr/>
        </p:nvSpPr>
        <p:spPr>
          <a:xfrm>
            <a:off x="2854036" y="5192604"/>
            <a:ext cx="1163782" cy="281649"/>
          </a:xfrm>
          <a:custGeom>
            <a:avLst/>
            <a:gdLst>
              <a:gd name="connsiteX0" fmla="*/ 1163782 w 1163782"/>
              <a:gd name="connsiteY0" fmla="*/ 2851 h 281649"/>
              <a:gd name="connsiteX1" fmla="*/ 789709 w 1163782"/>
              <a:gd name="connsiteY1" fmla="*/ 30560 h 281649"/>
              <a:gd name="connsiteX2" fmla="*/ 734291 w 1163782"/>
              <a:gd name="connsiteY2" fmla="*/ 58269 h 281649"/>
              <a:gd name="connsiteX3" fmla="*/ 692728 w 1163782"/>
              <a:gd name="connsiteY3" fmla="*/ 85978 h 281649"/>
              <a:gd name="connsiteX4" fmla="*/ 665019 w 1163782"/>
              <a:gd name="connsiteY4" fmla="*/ 141396 h 281649"/>
              <a:gd name="connsiteX5" fmla="*/ 623455 w 1163782"/>
              <a:gd name="connsiteY5" fmla="*/ 155251 h 281649"/>
              <a:gd name="connsiteX6" fmla="*/ 568037 w 1163782"/>
              <a:gd name="connsiteY6" fmla="*/ 182960 h 281649"/>
              <a:gd name="connsiteX7" fmla="*/ 207819 w 1163782"/>
              <a:gd name="connsiteY7" fmla="*/ 210669 h 281649"/>
              <a:gd name="connsiteX8" fmla="*/ 166255 w 1163782"/>
              <a:gd name="connsiteY8" fmla="*/ 224523 h 281649"/>
              <a:gd name="connsiteX9" fmla="*/ 27709 w 1163782"/>
              <a:gd name="connsiteY9" fmla="*/ 238378 h 281649"/>
              <a:gd name="connsiteX10" fmla="*/ 13855 w 1163782"/>
              <a:gd name="connsiteY10" fmla="*/ 279941 h 281649"/>
              <a:gd name="connsiteX11" fmla="*/ 0 w 1163782"/>
              <a:gd name="connsiteY11" fmla="*/ 279941 h 281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3782" h="281649">
                <a:moveTo>
                  <a:pt x="1163782" y="2851"/>
                </a:moveTo>
                <a:cubicBezTo>
                  <a:pt x="1091153" y="5877"/>
                  <a:pt x="900379" y="-16870"/>
                  <a:pt x="789709" y="30560"/>
                </a:cubicBezTo>
                <a:cubicBezTo>
                  <a:pt x="770726" y="38696"/>
                  <a:pt x="752223" y="48022"/>
                  <a:pt x="734291" y="58269"/>
                </a:cubicBezTo>
                <a:cubicBezTo>
                  <a:pt x="719834" y="66530"/>
                  <a:pt x="706582" y="76742"/>
                  <a:pt x="692728" y="85978"/>
                </a:cubicBezTo>
                <a:cubicBezTo>
                  <a:pt x="683492" y="104451"/>
                  <a:pt x="679623" y="126792"/>
                  <a:pt x="665019" y="141396"/>
                </a:cubicBezTo>
                <a:cubicBezTo>
                  <a:pt x="654692" y="151723"/>
                  <a:pt x="636878" y="149498"/>
                  <a:pt x="623455" y="155251"/>
                </a:cubicBezTo>
                <a:cubicBezTo>
                  <a:pt x="604472" y="163387"/>
                  <a:pt x="587020" y="174824"/>
                  <a:pt x="568037" y="182960"/>
                </a:cubicBezTo>
                <a:cubicBezTo>
                  <a:pt x="460838" y="228902"/>
                  <a:pt x="284602" y="207331"/>
                  <a:pt x="207819" y="210669"/>
                </a:cubicBezTo>
                <a:cubicBezTo>
                  <a:pt x="193964" y="215287"/>
                  <a:pt x="180689" y="222302"/>
                  <a:pt x="166255" y="224523"/>
                </a:cubicBezTo>
                <a:cubicBezTo>
                  <a:pt x="120382" y="231580"/>
                  <a:pt x="71327" y="222517"/>
                  <a:pt x="27709" y="238378"/>
                </a:cubicBezTo>
                <a:cubicBezTo>
                  <a:pt x="13985" y="243369"/>
                  <a:pt x="21956" y="267790"/>
                  <a:pt x="13855" y="279941"/>
                </a:cubicBezTo>
                <a:cubicBezTo>
                  <a:pt x="11293" y="283784"/>
                  <a:pt x="4618" y="279941"/>
                  <a:pt x="0" y="27994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3643745" y="5195455"/>
            <a:ext cx="401782" cy="401781"/>
          </a:xfrm>
          <a:custGeom>
            <a:avLst/>
            <a:gdLst>
              <a:gd name="connsiteX0" fmla="*/ 401782 w 401782"/>
              <a:gd name="connsiteY0" fmla="*/ 0 h 401781"/>
              <a:gd name="connsiteX1" fmla="*/ 387928 w 401782"/>
              <a:gd name="connsiteY1" fmla="*/ 83127 h 401781"/>
              <a:gd name="connsiteX2" fmla="*/ 290946 w 401782"/>
              <a:gd name="connsiteY2" fmla="*/ 124690 h 401781"/>
              <a:gd name="connsiteX3" fmla="*/ 138546 w 401782"/>
              <a:gd name="connsiteY3" fmla="*/ 249381 h 401781"/>
              <a:gd name="connsiteX4" fmla="*/ 41564 w 401782"/>
              <a:gd name="connsiteY4" fmla="*/ 277090 h 401781"/>
              <a:gd name="connsiteX5" fmla="*/ 13855 w 401782"/>
              <a:gd name="connsiteY5" fmla="*/ 374072 h 401781"/>
              <a:gd name="connsiteX6" fmla="*/ 0 w 401782"/>
              <a:gd name="connsiteY6" fmla="*/ 401781 h 401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1782" h="401781">
                <a:moveTo>
                  <a:pt x="401782" y="0"/>
                </a:moveTo>
                <a:cubicBezTo>
                  <a:pt x="397164" y="27709"/>
                  <a:pt x="400491" y="58001"/>
                  <a:pt x="387928" y="83127"/>
                </a:cubicBezTo>
                <a:cubicBezTo>
                  <a:pt x="374260" y="110464"/>
                  <a:pt x="312501" y="119301"/>
                  <a:pt x="290946" y="124690"/>
                </a:cubicBezTo>
                <a:cubicBezTo>
                  <a:pt x="252203" y="163433"/>
                  <a:pt x="193696" y="230997"/>
                  <a:pt x="138546" y="249381"/>
                </a:cubicBezTo>
                <a:cubicBezTo>
                  <a:pt x="78918" y="269257"/>
                  <a:pt x="111150" y="259694"/>
                  <a:pt x="41564" y="277090"/>
                </a:cubicBezTo>
                <a:cubicBezTo>
                  <a:pt x="32805" y="312129"/>
                  <a:pt x="27108" y="340941"/>
                  <a:pt x="13855" y="374072"/>
                </a:cubicBezTo>
                <a:cubicBezTo>
                  <a:pt x="10020" y="383660"/>
                  <a:pt x="4618" y="392545"/>
                  <a:pt x="0" y="40178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073236" y="5223164"/>
            <a:ext cx="1122219" cy="277588"/>
          </a:xfrm>
          <a:custGeom>
            <a:avLst/>
            <a:gdLst>
              <a:gd name="connsiteX0" fmla="*/ 0 w 1122219"/>
              <a:gd name="connsiteY0" fmla="*/ 0 h 277588"/>
              <a:gd name="connsiteX1" fmla="*/ 124691 w 1122219"/>
              <a:gd name="connsiteY1" fmla="*/ 13854 h 277588"/>
              <a:gd name="connsiteX2" fmla="*/ 166255 w 1122219"/>
              <a:gd name="connsiteY2" fmla="*/ 27709 h 277588"/>
              <a:gd name="connsiteX3" fmla="*/ 249382 w 1122219"/>
              <a:gd name="connsiteY3" fmla="*/ 41563 h 277588"/>
              <a:gd name="connsiteX4" fmla="*/ 415637 w 1122219"/>
              <a:gd name="connsiteY4" fmla="*/ 96981 h 277588"/>
              <a:gd name="connsiteX5" fmla="*/ 457200 w 1122219"/>
              <a:gd name="connsiteY5" fmla="*/ 110836 h 277588"/>
              <a:gd name="connsiteX6" fmla="*/ 498764 w 1122219"/>
              <a:gd name="connsiteY6" fmla="*/ 138545 h 277588"/>
              <a:gd name="connsiteX7" fmla="*/ 609600 w 1122219"/>
              <a:gd name="connsiteY7" fmla="*/ 166254 h 277588"/>
              <a:gd name="connsiteX8" fmla="*/ 651164 w 1122219"/>
              <a:gd name="connsiteY8" fmla="*/ 180109 h 277588"/>
              <a:gd name="connsiteX9" fmla="*/ 983673 w 1122219"/>
              <a:gd name="connsiteY9" fmla="*/ 193963 h 277588"/>
              <a:gd name="connsiteX10" fmla="*/ 1052946 w 1122219"/>
              <a:gd name="connsiteY10" fmla="*/ 207818 h 277588"/>
              <a:gd name="connsiteX11" fmla="*/ 1066800 w 1122219"/>
              <a:gd name="connsiteY11" fmla="*/ 249381 h 277588"/>
              <a:gd name="connsiteX12" fmla="*/ 1122219 w 1122219"/>
              <a:gd name="connsiteY12" fmla="*/ 277091 h 2775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2219" h="277588">
                <a:moveTo>
                  <a:pt x="0" y="0"/>
                </a:moveTo>
                <a:cubicBezTo>
                  <a:pt x="41564" y="4618"/>
                  <a:pt x="83441" y="6979"/>
                  <a:pt x="124691" y="13854"/>
                </a:cubicBezTo>
                <a:cubicBezTo>
                  <a:pt x="139096" y="16255"/>
                  <a:pt x="151999" y="24541"/>
                  <a:pt x="166255" y="27709"/>
                </a:cubicBezTo>
                <a:cubicBezTo>
                  <a:pt x="193677" y="33803"/>
                  <a:pt x="221673" y="36945"/>
                  <a:pt x="249382" y="41563"/>
                </a:cubicBezTo>
                <a:lnTo>
                  <a:pt x="415637" y="96981"/>
                </a:lnTo>
                <a:cubicBezTo>
                  <a:pt x="429491" y="101599"/>
                  <a:pt x="445049" y="102735"/>
                  <a:pt x="457200" y="110836"/>
                </a:cubicBezTo>
                <a:cubicBezTo>
                  <a:pt x="471055" y="120072"/>
                  <a:pt x="483871" y="131098"/>
                  <a:pt x="498764" y="138545"/>
                </a:cubicBezTo>
                <a:cubicBezTo>
                  <a:pt x="530437" y="154382"/>
                  <a:pt x="577976" y="158348"/>
                  <a:pt x="609600" y="166254"/>
                </a:cubicBezTo>
                <a:cubicBezTo>
                  <a:pt x="623768" y="169796"/>
                  <a:pt x="636600" y="179030"/>
                  <a:pt x="651164" y="180109"/>
                </a:cubicBezTo>
                <a:cubicBezTo>
                  <a:pt x="761793" y="188304"/>
                  <a:pt x="872837" y="189345"/>
                  <a:pt x="983673" y="193963"/>
                </a:cubicBezTo>
                <a:cubicBezTo>
                  <a:pt x="1006764" y="198581"/>
                  <a:pt x="1033353" y="194756"/>
                  <a:pt x="1052946" y="207818"/>
                </a:cubicBezTo>
                <a:cubicBezTo>
                  <a:pt x="1065097" y="215919"/>
                  <a:pt x="1059287" y="236858"/>
                  <a:pt x="1066800" y="249381"/>
                </a:cubicBezTo>
                <a:cubicBezTo>
                  <a:pt x="1087344" y="283622"/>
                  <a:pt x="1091131" y="277091"/>
                  <a:pt x="1122219" y="277091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087091" y="5223164"/>
            <a:ext cx="748145" cy="332509"/>
          </a:xfrm>
          <a:custGeom>
            <a:avLst/>
            <a:gdLst>
              <a:gd name="connsiteX0" fmla="*/ 0 w 748145"/>
              <a:gd name="connsiteY0" fmla="*/ 0 h 332509"/>
              <a:gd name="connsiteX1" fmla="*/ 13854 w 748145"/>
              <a:gd name="connsiteY1" fmla="*/ 83127 h 332509"/>
              <a:gd name="connsiteX2" fmla="*/ 27709 w 748145"/>
              <a:gd name="connsiteY2" fmla="*/ 124691 h 332509"/>
              <a:gd name="connsiteX3" fmla="*/ 207818 w 748145"/>
              <a:gd name="connsiteY3" fmla="*/ 166254 h 332509"/>
              <a:gd name="connsiteX4" fmla="*/ 249382 w 748145"/>
              <a:gd name="connsiteY4" fmla="*/ 221672 h 332509"/>
              <a:gd name="connsiteX5" fmla="*/ 401782 w 748145"/>
              <a:gd name="connsiteY5" fmla="*/ 263236 h 332509"/>
              <a:gd name="connsiteX6" fmla="*/ 678873 w 748145"/>
              <a:gd name="connsiteY6" fmla="*/ 290945 h 332509"/>
              <a:gd name="connsiteX7" fmla="*/ 720436 w 748145"/>
              <a:gd name="connsiteY7" fmla="*/ 318654 h 332509"/>
              <a:gd name="connsiteX8" fmla="*/ 748145 w 748145"/>
              <a:gd name="connsiteY8" fmla="*/ 332509 h 332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8145" h="332509">
                <a:moveTo>
                  <a:pt x="0" y="0"/>
                </a:moveTo>
                <a:cubicBezTo>
                  <a:pt x="4618" y="27709"/>
                  <a:pt x="7760" y="55705"/>
                  <a:pt x="13854" y="83127"/>
                </a:cubicBezTo>
                <a:cubicBezTo>
                  <a:pt x="17022" y="97383"/>
                  <a:pt x="15825" y="116203"/>
                  <a:pt x="27709" y="124691"/>
                </a:cubicBezTo>
                <a:cubicBezTo>
                  <a:pt x="65745" y="151860"/>
                  <a:pt x="166971" y="160419"/>
                  <a:pt x="207818" y="166254"/>
                </a:cubicBezTo>
                <a:cubicBezTo>
                  <a:pt x="221673" y="184727"/>
                  <a:pt x="233054" y="205344"/>
                  <a:pt x="249382" y="221672"/>
                </a:cubicBezTo>
                <a:cubicBezTo>
                  <a:pt x="294290" y="266580"/>
                  <a:pt x="336217" y="255040"/>
                  <a:pt x="401782" y="263236"/>
                </a:cubicBezTo>
                <a:cubicBezTo>
                  <a:pt x="541049" y="309661"/>
                  <a:pt x="304394" y="234774"/>
                  <a:pt x="678873" y="290945"/>
                </a:cubicBezTo>
                <a:cubicBezTo>
                  <a:pt x="695340" y="293415"/>
                  <a:pt x="706158" y="310087"/>
                  <a:pt x="720436" y="318654"/>
                </a:cubicBezTo>
                <a:cubicBezTo>
                  <a:pt x="729291" y="323967"/>
                  <a:pt x="738909" y="327891"/>
                  <a:pt x="748145" y="332509"/>
                </a:cubicBezTo>
              </a:path>
            </a:pathLst>
          </a:cu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Levá složená závorka 22"/>
          <p:cNvSpPr/>
          <p:nvPr/>
        </p:nvSpPr>
        <p:spPr>
          <a:xfrm>
            <a:off x="1870364" y="1025236"/>
            <a:ext cx="501811" cy="4031674"/>
          </a:xfrm>
          <a:prstGeom prst="leftBrace">
            <a:avLst/>
          </a:prstGeom>
          <a:ln w="28575">
            <a:solidFill>
              <a:srgbClr val="F12C2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6" name="Levá složená závorka 25"/>
          <p:cNvSpPr/>
          <p:nvPr/>
        </p:nvSpPr>
        <p:spPr>
          <a:xfrm>
            <a:off x="1967344" y="5070764"/>
            <a:ext cx="415637" cy="748145"/>
          </a:xfrm>
          <a:prstGeom prst="leftBrace">
            <a:avLst/>
          </a:prstGeom>
          <a:ln w="28575">
            <a:solidFill>
              <a:srgbClr val="F12C2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98802" y="111269"/>
            <a:ext cx="7444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Popiš základní části kvetoucí rostliny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691" y="2493819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2400" y="4946073"/>
            <a:ext cx="17652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podzemní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část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 flipH="1" flipV="1">
            <a:off x="3394364" y="1233055"/>
            <a:ext cx="3699166" cy="13855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H="1" flipV="1">
            <a:off x="5278582" y="1981200"/>
            <a:ext cx="1814946" cy="13854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2" name="Přímá spojnice se šipkou 2061"/>
          <p:cNvCxnSpPr/>
          <p:nvPr/>
        </p:nvCxnSpPr>
        <p:spPr>
          <a:xfrm flipH="1" flipV="1">
            <a:off x="4835237" y="2701637"/>
            <a:ext cx="2272145" cy="13855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1" name="Přímá spojnice se šipkou 2070"/>
          <p:cNvCxnSpPr/>
          <p:nvPr/>
        </p:nvCxnSpPr>
        <p:spPr>
          <a:xfrm flipH="1">
            <a:off x="4211782" y="4087091"/>
            <a:ext cx="2743200" cy="13854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H="1">
            <a:off x="5056910" y="5361709"/>
            <a:ext cx="1856508" cy="0"/>
          </a:xfrm>
          <a:prstGeom prst="straightConnector1">
            <a:avLst/>
          </a:prstGeom>
          <a:ln w="38100">
            <a:solidFill>
              <a:srgbClr val="F12C27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8" name="TextovéPole 2077"/>
          <p:cNvSpPr txBox="1"/>
          <p:nvPr/>
        </p:nvSpPr>
        <p:spPr>
          <a:xfrm>
            <a:off x="7329055" y="928254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květ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79" name="TextovéPole 2078"/>
          <p:cNvSpPr txBox="1"/>
          <p:nvPr/>
        </p:nvSpPr>
        <p:spPr>
          <a:xfrm>
            <a:off x="7370618" y="1717963"/>
            <a:ext cx="623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56763" y="2382981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plod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65818" y="3837709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stonek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93527" y="502920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kořen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63636" y="6082145"/>
            <a:ext cx="1999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JAHODNÍK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Mrak 1"/>
          <p:cNvSpPr/>
          <p:nvPr/>
        </p:nvSpPr>
        <p:spPr>
          <a:xfrm>
            <a:off x="7300911" y="785812"/>
            <a:ext cx="1171575" cy="7715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5" name="Mrak 24"/>
          <p:cNvSpPr/>
          <p:nvPr/>
        </p:nvSpPr>
        <p:spPr>
          <a:xfrm>
            <a:off x="7310437" y="1657350"/>
            <a:ext cx="1176338" cy="76676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0" name="Mrak 29"/>
          <p:cNvSpPr/>
          <p:nvPr/>
        </p:nvSpPr>
        <p:spPr>
          <a:xfrm>
            <a:off x="7219949" y="2457451"/>
            <a:ext cx="1238251" cy="79057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6" name="Mrak 35"/>
          <p:cNvSpPr/>
          <p:nvPr/>
        </p:nvSpPr>
        <p:spPr>
          <a:xfrm>
            <a:off x="7129462" y="3771900"/>
            <a:ext cx="1171575" cy="7858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7" name="Mrak 36"/>
          <p:cNvSpPr/>
          <p:nvPr/>
        </p:nvSpPr>
        <p:spPr>
          <a:xfrm>
            <a:off x="7070936" y="4929188"/>
            <a:ext cx="1230101" cy="86304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364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25" grpId="0" animBg="1"/>
      <p:bldP spid="30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udmila Eisová\AppData\Local\Microsoft\Windows\Temporary Internet Files\Content.IE5\U85VJK7C\MC90038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279" y="1915437"/>
            <a:ext cx="1796796" cy="1826971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DKFTMRFD\MC9003597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4" y="1927538"/>
            <a:ext cx="2399843" cy="2419061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MRI1GFC1\MP900431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274" y="4470536"/>
            <a:ext cx="3671886" cy="2208869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U85VJK7C\MP9004331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310" y="5000623"/>
            <a:ext cx="3001052" cy="1483377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U85VJK7C\MP9003878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1" y="2016943"/>
            <a:ext cx="1547430" cy="2169294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27271" y="14068"/>
            <a:ext cx="4761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Podzemní část - kořeny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00137" y="528637"/>
            <a:ext cx="4144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Upevňují rostlinu v půdě.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9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57225" y="657224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Program Files (x86)\Microsoft Office\MEDIA\OFFICE14\Bullets\BD21298_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52462" y="1181100"/>
            <a:ext cx="238123" cy="23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85850" y="1028701"/>
            <a:ext cx="75408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půdy přijímají vodu s rozpuštěnými živinami.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03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0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0"/>
                            </p:stCondLst>
                            <p:childTnLst>
                              <p:par>
                                <p:cTn id="36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6500"/>
                            </p:stCondLst>
                            <p:childTnLst>
                              <p:par>
                                <p:cTn id="39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500"/>
                            </p:stCondLst>
                            <p:childTnLst>
                              <p:par>
                                <p:cTn id="42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500"/>
                            </p:stCondLst>
                            <p:childTnLst>
                              <p:par>
                                <p:cTn id="4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9367ZOQJ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28" y="1094508"/>
            <a:ext cx="1496291" cy="1496291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U85VJK7C\MP900409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110" y="4880220"/>
            <a:ext cx="1358786" cy="1797669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MRI1GFC1\MP9003878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248" y="3131127"/>
            <a:ext cx="2207535" cy="157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9367ZOQJ\MP9001780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419" y="5029199"/>
            <a:ext cx="2296392" cy="1530928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udmila Eisová\AppData\Local\Microsoft\Windows\Temporary Internet Files\Content.IE5\MRI1GFC1\MP90040060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271" y="4987637"/>
            <a:ext cx="1187211" cy="1484376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U85VJK7C\MP9004005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27" y="2847075"/>
            <a:ext cx="1363167" cy="1704375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udmila Eisová\AppData\Local\Microsoft\Windows\Temporary Internet Files\Content.IE5\U85VJK7C\MC90021493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164" y="5140141"/>
            <a:ext cx="1194989" cy="141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udmila Eisová\AppData\Local\Microsoft\Windows\Temporary Internet Files\Content.IE5\9367ZOQJ\MP9003878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975" y="1191492"/>
            <a:ext cx="2272405" cy="162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Ludmila Eisová\AppData\Local\Microsoft\Windows\Temporary Internet Files\Content.IE5\9367ZOQJ\MP9003878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471" y="997527"/>
            <a:ext cx="1731818" cy="1235364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Ludmila Eisová\AppData\Local\Microsoft\Windows\Temporary Internet Files\Content.IE5\MRI1GFC1\MP900313729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908" y="2459735"/>
            <a:ext cx="3297383" cy="2176273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306803" y="145143"/>
            <a:ext cx="66046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Říkej, která zelenina je kořenová.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31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Motivační stránka - hádanky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– Výkladová stránka – základní části rostlin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Úkol – popis částí rostliny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list – Výkladová stránka - kořen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list – Úkol – hledání kořenové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1844" y="474738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4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980" y="479041"/>
            <a:ext cx="6512511" cy="1143000"/>
          </a:xfrm>
        </p:spPr>
        <p:txBody>
          <a:bodyPr/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Použité zdroje: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4444" y="1350818"/>
            <a:ext cx="7498080" cy="48006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Otevřená galerie Microsoftu </a:t>
            </a:r>
            <a:r>
              <a:rPr lang="cs-CZ" dirty="0" err="1" smtClean="0"/>
              <a:t>com</a:t>
            </a:r>
            <a:endParaRPr lang="cs-CZ" dirty="0" smtClean="0"/>
          </a:p>
          <a:p>
            <a:r>
              <a:rPr lang="cs-CZ" dirty="0" err="1" smtClean="0"/>
              <a:t>Palanská</a:t>
            </a:r>
            <a:r>
              <a:rPr lang="cs-CZ" dirty="0" smtClean="0"/>
              <a:t> J., Hádanky v prvouce. Nový Bydžov: JV </a:t>
            </a:r>
            <a:r>
              <a:rPr lang="cs-CZ" dirty="0" err="1" smtClean="0"/>
              <a:t>Print</a:t>
            </a:r>
            <a:r>
              <a:rPr lang="cs-CZ" dirty="0" smtClean="0"/>
              <a:t>, 2001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39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5.xml><?xml version="1.0" encoding="utf-8"?>
<Layout>
  <Type>Drawing</Type>
  <ChoicesCount>0</ChoicesCount>
  <Orientation>Left</Orientation>
</Layout>
</file>

<file path=customXml/item6.xml><?xml version="1.0" encoding="utf-8"?>
<Layout>
  <Type>Drawing</Type>
  <ChoicesCount>0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Drawing</Type>
  <ChoicesCount>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05D7812A-1975-4F01-B731-D99D9D85EEA8}">
  <ds:schemaRefs/>
</ds:datastoreItem>
</file>

<file path=customXml/itemProps2.xml><?xml version="1.0" encoding="utf-8"?>
<ds:datastoreItem xmlns:ds="http://schemas.openxmlformats.org/officeDocument/2006/customXml" ds:itemID="{AE0655AE-5D5D-48E4-B0C0-1F3FA7881A28}">
  <ds:schemaRefs/>
</ds:datastoreItem>
</file>

<file path=customXml/itemProps3.xml><?xml version="1.0" encoding="utf-8"?>
<ds:datastoreItem xmlns:ds="http://schemas.openxmlformats.org/officeDocument/2006/customXml" ds:itemID="{9AD0D50B-5320-444C-8F16-CABBE4CBE76D}">
  <ds:schemaRefs/>
</ds:datastoreItem>
</file>

<file path=customXml/itemProps4.xml><?xml version="1.0" encoding="utf-8"?>
<ds:datastoreItem xmlns:ds="http://schemas.openxmlformats.org/officeDocument/2006/customXml" ds:itemID="{322C74BC-27C5-4B7F-A778-DE62B0663EBE}">
  <ds:schemaRefs/>
</ds:datastoreItem>
</file>

<file path=customXml/itemProps5.xml><?xml version="1.0" encoding="utf-8"?>
<ds:datastoreItem xmlns:ds="http://schemas.openxmlformats.org/officeDocument/2006/customXml" ds:itemID="{766E7710-A2BB-4BC6-84EB-D965AB355F20}">
  <ds:schemaRefs/>
</ds:datastoreItem>
</file>

<file path=customXml/itemProps6.xml><?xml version="1.0" encoding="utf-8"?>
<ds:datastoreItem xmlns:ds="http://schemas.openxmlformats.org/officeDocument/2006/customXml" ds:itemID="{1582623D-8A8A-4DB5-B947-B1560184C081}">
  <ds:schemaRefs/>
</ds:datastoreItem>
</file>

<file path=customXml/itemProps7.xml><?xml version="1.0" encoding="utf-8"?>
<ds:datastoreItem xmlns:ds="http://schemas.openxmlformats.org/officeDocument/2006/customXml" ds:itemID="{91A183B5-FBC5-4D45-9CF1-2BA030CDBD94}">
  <ds:schemaRefs/>
</ds:datastoreItem>
</file>

<file path=customXml/itemProps8.xml><?xml version="1.0" encoding="utf-8"?>
<ds:datastoreItem xmlns:ds="http://schemas.openxmlformats.org/officeDocument/2006/customXml" ds:itemID="{7B9FB7F5-70AF-4398-92C7-98E296FF45A4}">
  <ds:schemaRefs/>
</ds:datastoreItem>
</file>

<file path=customXml/itemProps9.xml><?xml version="1.0" encoding="utf-8"?>
<ds:datastoreItem xmlns:ds="http://schemas.openxmlformats.org/officeDocument/2006/customXml" ds:itemID="{D827C9FD-C16A-40AE-8765-BFA564AC1FDA}">
  <ds:schemaRefs/>
</ds:datastoreItem>
</file>

<file path=customXml/itemProps10.xml><?xml version="1.0" encoding="utf-8"?>
<ds:datastoreItem xmlns:ds="http://schemas.openxmlformats.org/officeDocument/2006/customXml" ds:itemID="{D1B5DFA9-DD54-4AE7-BBC5-1F8F827C446F}">
  <ds:schemaRefs/>
</ds:datastoreItem>
</file>

<file path=customXml/itemProps11.xml><?xml version="1.0" encoding="utf-8"?>
<ds:datastoreItem xmlns:ds="http://schemas.openxmlformats.org/officeDocument/2006/customXml" ds:itemID="{03A253D5-CC86-439B-87A3-DD289D65D25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940</TotalTime>
  <Words>275</Words>
  <Application>Microsoft Office PowerPoint</Application>
  <PresentationFormat>Předvádění na obrazovce (4:3)</PresentationFormat>
  <Paragraphs>76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ZŠ Karla Klíče, Hostinné Autor: Mgr. Ludmila Eisová  Název: VY_32_INOVACE_10_C_14_Základní části kvetoucích rostlin – podzemní část  Téma: Živá a neživá příroda Číslo projektu: CZ.1.07/1.4.00/21.2131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Králík</cp:lastModifiedBy>
  <cp:revision>80</cp:revision>
  <dcterms:created xsi:type="dcterms:W3CDTF">2012-03-12T19:32:51Z</dcterms:created>
  <dcterms:modified xsi:type="dcterms:W3CDTF">2012-05-10T18:32:52Z</dcterms:modified>
</cp:coreProperties>
</file>