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8"/>
  </p:notesMasterIdLst>
  <p:sldIdLst>
    <p:sldId id="270" r:id="rId3"/>
    <p:sldId id="256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F2548C-5988-4795-8A7A-61C52F729058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9D700-63EC-4BB9-94B3-25BDA9DBA5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5030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994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656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2209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139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963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6696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6693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3407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36386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3318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862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AE12419-1CFB-4DAA-A8CD-0D5CE0290FD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7FF6DE1-A3F9-4436-B9CC-FB524620345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719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i="1" smtClean="0">
                <a:latin typeface="Times New Roman" pitchFamily="18" charset="0"/>
                <a:cs typeface="Times New Roman" pitchFamily="18" charset="0"/>
              </a:rPr>
              <a:t>VY_32_INOVACE_1_11_Opakování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ze 7. ročníku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pracovní listy k zopakování učiva z předešlého ročníku. Prezentace může sloužit též jako test. 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9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Co si pamatuješ?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ze 7.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22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Spočítej si správné odpovědi.</a:t>
            </a:r>
          </a:p>
          <a:p>
            <a:r>
              <a:rPr lang="cs-CZ" dirty="0" smtClean="0"/>
              <a:t>Na konci vyhodnotíme pořadí úspěšnosti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319074" cy="2903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133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3905" y="980728"/>
            <a:ext cx="8596552" cy="928686"/>
          </a:xfrm>
        </p:spPr>
        <p:txBody>
          <a:bodyPr>
            <a:normAutofit/>
          </a:bodyPr>
          <a:lstStyle/>
          <a:p>
            <a:r>
              <a:rPr lang="cs-CZ" dirty="0" smtClean="0"/>
              <a:t>Do období raného dětství nepatří: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551" y="2636912"/>
            <a:ext cx="86409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Předškolák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Batole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Kojenec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Novorozenec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37246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561056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Správně seřaď od nejmladšího po nejstaršího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Dospělost,  předškolák, školní věk, stáří, novorozenec, mládí, batole, kojenec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933056"/>
            <a:ext cx="85689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Novorozence, kojenec, batole, předškolní věk, školák, mládí, dospělost, stáří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353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633064" cy="928686"/>
          </a:xfrm>
        </p:spPr>
        <p:txBody>
          <a:bodyPr>
            <a:normAutofit/>
          </a:bodyPr>
          <a:lstStyle/>
          <a:p>
            <a:r>
              <a:rPr lang="cs-CZ" dirty="0" smtClean="0"/>
              <a:t>O jakou komunikaci jde na obrázku?</a:t>
            </a:r>
            <a:endParaRPr lang="cs-CZ" dirty="0"/>
          </a:p>
        </p:txBody>
      </p:sp>
      <p:pic>
        <p:nvPicPr>
          <p:cNvPr id="1026" name="Picture 2" descr="C:\Users\Kabinet\AppData\Local\Temp\MP9003857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1083"/>
            <a:ext cx="3344416" cy="2388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binet\AppData\Local\Temp\MC90044132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24" y="119675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binet\AppData\Local\Temp\MP9002277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93096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4077072"/>
            <a:ext cx="1178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neverbální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9360" y="5877272"/>
            <a:ext cx="942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verbální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40483" y="4077072"/>
            <a:ext cx="1329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elektronická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69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49088" cy="928686"/>
          </a:xfrm>
        </p:spPr>
        <p:txBody>
          <a:bodyPr/>
          <a:lstStyle/>
          <a:p>
            <a:r>
              <a:rPr lang="cs-CZ" dirty="0" smtClean="0"/>
              <a:t>Jak dělíme pravidla chování?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3817" y="2060848"/>
            <a:ext cx="80648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Právní normy (zákony)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Morální normy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Společenská pravidla</a:t>
            </a:r>
          </a:p>
          <a:p>
            <a:endParaRPr lang="cs-CZ" sz="3200" dirty="0"/>
          </a:p>
        </p:txBody>
      </p:sp>
      <p:pic>
        <p:nvPicPr>
          <p:cNvPr id="2050" name="Picture 2" descr="C:\Users\Kabinet\AppData\Local\Temp\MM90030057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22951"/>
            <a:ext cx="1704465" cy="1704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binet\AppData\Local\Temp\MP90043943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791" y="1900193"/>
            <a:ext cx="2241527" cy="334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52938"/>
            <a:ext cx="1428750" cy="2049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6381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77080" cy="9286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Povinná školní docházka v ČR je na kolik let?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9 let povinné školní docházky</a:t>
            </a:r>
          </a:p>
          <a:p>
            <a:endParaRPr lang="cs-CZ" sz="3200" dirty="0"/>
          </a:p>
          <a:p>
            <a:r>
              <a:rPr lang="cs-CZ" sz="3200" dirty="0" smtClean="0"/>
              <a:t>6-15 let věku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97803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05072" cy="928686"/>
          </a:xfrm>
        </p:spPr>
        <p:txBody>
          <a:bodyPr/>
          <a:lstStyle/>
          <a:p>
            <a:r>
              <a:rPr lang="cs-CZ" dirty="0" smtClean="0"/>
              <a:t>Moc ve státě dělíme na: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Moc zákonodárná</a:t>
            </a:r>
          </a:p>
          <a:p>
            <a:endParaRPr lang="cs-CZ" sz="3200" dirty="0"/>
          </a:p>
          <a:p>
            <a:r>
              <a:rPr lang="cs-CZ" sz="3200" dirty="0" smtClean="0"/>
              <a:t>Moc výkonná</a:t>
            </a:r>
          </a:p>
          <a:p>
            <a:endParaRPr lang="cs-CZ" sz="3200" dirty="0"/>
          </a:p>
          <a:p>
            <a:r>
              <a:rPr lang="cs-CZ" sz="3200" dirty="0" smtClean="0"/>
              <a:t>Moc soudní</a:t>
            </a:r>
            <a:endParaRPr lang="cs-CZ" sz="3200" dirty="0"/>
          </a:p>
        </p:txBody>
      </p:sp>
      <p:pic>
        <p:nvPicPr>
          <p:cNvPr id="3074" name="Picture 2" descr="C:\Users\Kabinet\AppData\Local\Temp\MP9004237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29000"/>
            <a:ext cx="3328076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57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400816" cy="928686"/>
          </a:xfrm>
        </p:spPr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556792"/>
            <a:ext cx="8784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Občané volí ……………………..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Parlament volí ……………………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Prezident ………………………… soudce a vládu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1772816"/>
            <a:ext cx="11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parlament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4979782" y="3141841"/>
            <a:ext cx="3050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prezidenta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63762" y="4365104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jmenuje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64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400816" cy="928686"/>
          </a:xfrm>
        </p:spPr>
        <p:txBody>
          <a:bodyPr/>
          <a:lstStyle/>
          <a:p>
            <a:r>
              <a:rPr lang="cs-CZ" u="sng" dirty="0" smtClean="0"/>
              <a:t>Ombudsman je: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Veřejný ochránce lidských práv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852936"/>
            <a:ext cx="88569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 který získal Nobelovu cenu za literaturu:</a:t>
            </a:r>
            <a:endParaRPr lang="cs-CZ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472514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Jaroslav Seifert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5171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628800"/>
            <a:ext cx="6400816" cy="928686"/>
          </a:xfrm>
        </p:spPr>
        <p:txBody>
          <a:bodyPr/>
          <a:lstStyle/>
          <a:p>
            <a:pPr algn="l"/>
            <a:r>
              <a:rPr lang="cs-CZ" dirty="0" smtClean="0"/>
              <a:t>15 let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2696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ČR je člověk za svůj čin trestně odpovědný od ……………..?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5061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6400816" cy="928686"/>
          </a:xfrm>
        </p:spPr>
        <p:txBody>
          <a:bodyPr/>
          <a:lstStyle/>
          <a:p>
            <a:r>
              <a:rPr lang="cs-CZ" dirty="0" smtClean="0"/>
              <a:t>Správně spoj!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88840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Listina základních práv a svobod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933056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Všeobecná deklarace lidských práv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1296342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mezinárodní dokument obsahující základní lidská práva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3356992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dokument neobsahuje lidská práva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157192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Je součástí Ústavy ČR a obsahuje základní lidská práva</a:t>
            </a:r>
            <a:endParaRPr lang="cs-CZ" sz="28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491880" y="2465893"/>
            <a:ext cx="1944216" cy="269129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491880" y="2132856"/>
            <a:ext cx="1944216" cy="25202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1220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6400816" cy="928686"/>
          </a:xfrm>
        </p:spPr>
        <p:txBody>
          <a:bodyPr/>
          <a:lstStyle/>
          <a:p>
            <a:r>
              <a:rPr lang="cs-CZ" dirty="0" smtClean="0"/>
              <a:t>Správně odpověz!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je to majorita?</a:t>
            </a:r>
          </a:p>
          <a:p>
            <a:r>
              <a:rPr lang="cs-CZ" sz="3200" dirty="0" smtClean="0"/>
              <a:t>Co je to minorita?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429000"/>
            <a:ext cx="77048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Majorita</a:t>
            </a:r>
            <a:r>
              <a:rPr lang="cs-CZ" sz="2800" dirty="0" smtClean="0"/>
              <a:t> = národnostní většina (Češi)</a:t>
            </a:r>
          </a:p>
          <a:p>
            <a:endParaRPr lang="cs-CZ" sz="2800" dirty="0"/>
          </a:p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Minorita</a:t>
            </a:r>
            <a:r>
              <a:rPr lang="cs-CZ" sz="2800" dirty="0" smtClean="0"/>
              <a:t> = národnostní menšina ( Vietnamci, Židé, Němci, Slováci…)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7548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4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4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400" dirty="0"/>
              <a:t>LUNEROVÁ, J., ŠTĚRBA, R., SVOBODOVÁ, M. Výchova k Občanství pro 7. ročník. 1st </a:t>
            </a:r>
            <a:r>
              <a:rPr lang="cs-CZ" sz="2400" dirty="0" err="1"/>
              <a:t>ed</a:t>
            </a:r>
            <a:r>
              <a:rPr lang="cs-CZ" sz="2400" dirty="0"/>
              <a:t>. Brno: Nová škola, 2010. ISBN 978-80-7289-117-7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400" dirty="0" smtClean="0"/>
              <a:t>Citováno dne 5.9.2011</a:t>
            </a:r>
            <a:endParaRPr lang="cs-CZ" sz="24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4596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134</TotalTime>
  <Words>333</Words>
  <Application>Microsoft Office PowerPoint</Application>
  <PresentationFormat>Předvádění na obrazovce (4:3)</PresentationFormat>
  <Paragraphs>70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YamatoPainting</vt:lpstr>
      <vt:lpstr>1_Motiv systému Office</vt:lpstr>
      <vt:lpstr>Název školy: ZŠ Klášterec nad Ohří, Krátká 676 Autor: Mgr. Veronika Kubincová Název materiálu: VY_32_INOVACE_1_11_Opakování ze 7. ročníku Číslo projektu: CZ.1.07/1.4.00/21.1115  </vt:lpstr>
      <vt:lpstr>Co si pamatuješ?</vt:lpstr>
      <vt:lpstr>Prezentace aplikace PowerPoint</vt:lpstr>
      <vt:lpstr>Do období raného dětství nepatří: </vt:lpstr>
      <vt:lpstr> Správně seřaď od nejmladšího po nejstaršího</vt:lpstr>
      <vt:lpstr>O jakou komunikaci jde na obrázku?</vt:lpstr>
      <vt:lpstr>Jak dělíme pravidla chování?</vt:lpstr>
      <vt:lpstr>Prezentace aplikace PowerPoint</vt:lpstr>
      <vt:lpstr>Moc ve státě dělíme na:</vt:lpstr>
      <vt:lpstr>Doplň</vt:lpstr>
      <vt:lpstr>Ombudsman je:</vt:lpstr>
      <vt:lpstr>15 let</vt:lpstr>
      <vt:lpstr>Správně spoj!</vt:lpstr>
      <vt:lpstr>Správně odpověz!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si pamatuješ?</dc:title>
  <dc:creator>Kabinet</dc:creator>
  <cp:lastModifiedBy>Kabinet</cp:lastModifiedBy>
  <cp:revision>11</cp:revision>
  <dcterms:created xsi:type="dcterms:W3CDTF">2012-01-26T13:25:45Z</dcterms:created>
  <dcterms:modified xsi:type="dcterms:W3CDTF">2012-02-07T11:17:26Z</dcterms:modified>
</cp:coreProperties>
</file>