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legacyDiagramTex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87" r:id="rId2"/>
  </p:sldMasterIdLst>
  <p:sldIdLst>
    <p:sldId id="258" r:id="rId3"/>
    <p:sldId id="259" r:id="rId4"/>
    <p:sldId id="285" r:id="rId5"/>
    <p:sldId id="261" r:id="rId6"/>
    <p:sldId id="260" r:id="rId7"/>
    <p:sldId id="263" r:id="rId8"/>
    <p:sldId id="264" r:id="rId9"/>
    <p:sldId id="270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6" r:id="rId20"/>
    <p:sldId id="277" r:id="rId21"/>
    <p:sldId id="278" r:id="rId22"/>
    <p:sldId id="279" r:id="rId23"/>
    <p:sldId id="280" r:id="rId24"/>
    <p:sldId id="257" r:id="rId25"/>
    <p:sldId id="281" r:id="rId26"/>
    <p:sldId id="283" r:id="rId27"/>
    <p:sldId id="284" r:id="rId28"/>
    <p:sldId id="282" r:id="rId29"/>
    <p:sldId id="275" r:id="rId3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microsoft.com/office/2006/relationships/legacyDocTextInfo" Target="legacyDocTextInfo.bin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BA4613-AB63-402D-B974-5EF40D1C5D60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</dgm:pt>
    <dgm:pt modelId="{BBD7DB67-E344-42BB-983B-383773C032A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DRUHY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DVOUKŘÍDLÉHO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HMYZU</a:t>
          </a:r>
        </a:p>
      </dgm:t>
    </dgm:pt>
    <dgm:pt modelId="{29443A90-4A5D-450A-9F1E-101DD9CCD027}" type="parTrans" cxnId="{2BC250E1-DAF5-4FBE-AE83-69DBA5232998}">
      <dgm:prSet/>
      <dgm:spPr/>
      <dgm:t>
        <a:bodyPr/>
        <a:lstStyle/>
        <a:p>
          <a:endParaRPr lang="cs-CZ"/>
        </a:p>
      </dgm:t>
    </dgm:pt>
    <dgm:pt modelId="{FA6740D6-0733-476F-97A2-36ADCD43E760}" type="sibTrans" cxnId="{2BC250E1-DAF5-4FBE-AE83-69DBA5232998}">
      <dgm:prSet/>
      <dgm:spPr/>
      <dgm:t>
        <a:bodyPr/>
        <a:lstStyle/>
        <a:p>
          <a:endParaRPr lang="cs-CZ"/>
        </a:p>
      </dgm:t>
    </dgm:pt>
    <dgm:pt modelId="{E1A234DC-19C0-4510-8FC3-F0980C50313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KOMÁŘI</a:t>
          </a:r>
        </a:p>
      </dgm:t>
    </dgm:pt>
    <dgm:pt modelId="{85741CF1-3D02-4550-8D94-6BCEFADF61BF}" type="parTrans" cxnId="{2C11CF3F-B89B-477E-8E3B-12A1ADCAB75E}">
      <dgm:prSet/>
      <dgm:spPr/>
      <dgm:t>
        <a:bodyPr/>
        <a:lstStyle/>
        <a:p>
          <a:endParaRPr lang="cs-CZ"/>
        </a:p>
      </dgm:t>
    </dgm:pt>
    <dgm:pt modelId="{A91216AE-5188-4E78-B29C-1C84964B361D}" type="sibTrans" cxnId="{2C11CF3F-B89B-477E-8E3B-12A1ADCAB75E}">
      <dgm:prSet/>
      <dgm:spPr/>
      <dgm:t>
        <a:bodyPr/>
        <a:lstStyle/>
        <a:p>
          <a:endParaRPr lang="cs-CZ"/>
        </a:p>
      </dgm:t>
    </dgm:pt>
    <dgm:pt modelId="{15780D24-B1BA-4299-951E-FD3D1B5E20F4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PAKOMÁŘI</a:t>
          </a:r>
        </a:p>
      </dgm:t>
    </dgm:pt>
    <dgm:pt modelId="{2DE1E5A4-B58D-4B20-A672-C6037E61DE3D}" type="parTrans" cxnId="{ACEE7C65-7694-4B14-ACE0-E91507402F89}">
      <dgm:prSet/>
      <dgm:spPr/>
      <dgm:t>
        <a:bodyPr/>
        <a:lstStyle/>
        <a:p>
          <a:endParaRPr lang="cs-CZ"/>
        </a:p>
      </dgm:t>
    </dgm:pt>
    <dgm:pt modelId="{56151AAE-8012-4E78-B181-46E64380A0B4}" type="sibTrans" cxnId="{ACEE7C65-7694-4B14-ACE0-E91507402F89}">
      <dgm:prSet/>
      <dgm:spPr/>
      <dgm:t>
        <a:bodyPr/>
        <a:lstStyle/>
        <a:p>
          <a:endParaRPr lang="cs-CZ"/>
        </a:p>
      </dgm:t>
    </dgm:pt>
    <dgm:pt modelId="{4500FFEE-E4F7-40E8-AD11-FD41C1726150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KUKLICE</a:t>
          </a:r>
        </a:p>
      </dgm:t>
    </dgm:pt>
    <dgm:pt modelId="{FE35B27B-7130-4282-AD4C-DC6B95B221A9}" type="parTrans" cxnId="{D4F44F32-E739-4FE9-9A72-E39A196470C9}">
      <dgm:prSet/>
      <dgm:spPr/>
      <dgm:t>
        <a:bodyPr/>
        <a:lstStyle/>
        <a:p>
          <a:endParaRPr lang="cs-CZ"/>
        </a:p>
      </dgm:t>
    </dgm:pt>
    <dgm:pt modelId="{6FFD1448-6D6E-4690-BEC4-A6FE8E2BF29D}" type="sibTrans" cxnId="{D4F44F32-E739-4FE9-9A72-E39A196470C9}">
      <dgm:prSet/>
      <dgm:spPr/>
      <dgm:t>
        <a:bodyPr/>
        <a:lstStyle/>
        <a:p>
          <a:endParaRPr lang="cs-CZ"/>
        </a:p>
      </dgm:t>
    </dgm:pt>
    <dgm:pt modelId="{AF90E0D3-1FC0-4D3F-B13A-F4BCCB99BB1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ROUPCI</a:t>
          </a:r>
        </a:p>
      </dgm:t>
    </dgm:pt>
    <dgm:pt modelId="{2C0965B9-D3D9-4FA1-AA11-072759F37EA8}" type="parTrans" cxnId="{C345E619-0149-4177-AA7A-C3598289D11B}">
      <dgm:prSet/>
      <dgm:spPr/>
      <dgm:t>
        <a:bodyPr/>
        <a:lstStyle/>
        <a:p>
          <a:endParaRPr lang="cs-CZ"/>
        </a:p>
      </dgm:t>
    </dgm:pt>
    <dgm:pt modelId="{A7C38BF1-73E9-4E33-8DD4-B7CC83A998C5}" type="sibTrans" cxnId="{C345E619-0149-4177-AA7A-C3598289D11B}">
      <dgm:prSet/>
      <dgm:spPr/>
      <dgm:t>
        <a:bodyPr/>
        <a:lstStyle/>
        <a:p>
          <a:endParaRPr lang="cs-CZ"/>
        </a:p>
      </dgm:t>
    </dgm:pt>
    <dgm:pt modelId="{DAE7C34D-58B5-44FF-A386-A50A080FF2A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OVÁDI</a:t>
          </a:r>
        </a:p>
      </dgm:t>
    </dgm:pt>
    <dgm:pt modelId="{C77B4F42-1B5B-4F9D-A3AD-F050AD2967D0}" type="parTrans" cxnId="{B19DF518-7BDF-4CC7-875C-13681A1E9B4E}">
      <dgm:prSet/>
      <dgm:spPr/>
      <dgm:t>
        <a:bodyPr/>
        <a:lstStyle/>
        <a:p>
          <a:endParaRPr lang="cs-CZ"/>
        </a:p>
      </dgm:t>
    </dgm:pt>
    <dgm:pt modelId="{7033E8F1-EE1D-4CC7-8683-AA08CCC665EA}" type="sibTrans" cxnId="{B19DF518-7BDF-4CC7-875C-13681A1E9B4E}">
      <dgm:prSet/>
      <dgm:spPr/>
      <dgm:t>
        <a:bodyPr/>
        <a:lstStyle/>
        <a:p>
          <a:endParaRPr lang="cs-CZ"/>
        </a:p>
      </dgm:t>
    </dgm:pt>
    <dgm:pt modelId="{CFF39C64-3A4C-4484-943F-73B7FBB7677B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PESTŘENKY</a:t>
          </a:r>
        </a:p>
      </dgm:t>
    </dgm:pt>
    <dgm:pt modelId="{BCDC0A6F-809E-403B-BF55-E73F3F570EB8}" type="parTrans" cxnId="{20AB0B58-24B2-447A-B56A-18D22049F40C}">
      <dgm:prSet/>
      <dgm:spPr/>
      <dgm:t>
        <a:bodyPr/>
        <a:lstStyle/>
        <a:p>
          <a:endParaRPr lang="cs-CZ"/>
        </a:p>
      </dgm:t>
    </dgm:pt>
    <dgm:pt modelId="{6C7E639A-FB86-4E00-8F27-B3EFCC173E83}" type="sibTrans" cxnId="{20AB0B58-24B2-447A-B56A-18D22049F40C}">
      <dgm:prSet/>
      <dgm:spPr/>
      <dgm:t>
        <a:bodyPr/>
        <a:lstStyle/>
        <a:p>
          <a:endParaRPr lang="cs-CZ"/>
        </a:p>
      </dgm:t>
    </dgm:pt>
    <dgm:pt modelId="{B146EA4E-0E6B-4C54-8B29-7DE6FA23E3B3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VRTULE</a:t>
          </a:r>
        </a:p>
      </dgm:t>
    </dgm:pt>
    <dgm:pt modelId="{45390D8A-E3B8-427E-9578-DC5C8804D7AC}" type="parTrans" cxnId="{A799983B-A76E-4921-B690-4D9E34B220C3}">
      <dgm:prSet/>
      <dgm:spPr/>
      <dgm:t>
        <a:bodyPr/>
        <a:lstStyle/>
        <a:p>
          <a:endParaRPr lang="cs-CZ"/>
        </a:p>
      </dgm:t>
    </dgm:pt>
    <dgm:pt modelId="{ADA6930D-2547-4F29-A0A7-822FDA5ADA54}" type="sibTrans" cxnId="{A799983B-A76E-4921-B690-4D9E34B220C3}">
      <dgm:prSet/>
      <dgm:spPr/>
      <dgm:t>
        <a:bodyPr/>
        <a:lstStyle/>
        <a:p>
          <a:endParaRPr lang="cs-CZ"/>
        </a:p>
      </dgm:t>
    </dgm:pt>
    <dgm:pt modelId="{AB5A4C24-1C00-4587-AA58-089924D71CD1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BEJLOMORKY</a:t>
          </a:r>
        </a:p>
      </dgm:t>
    </dgm:pt>
    <dgm:pt modelId="{A13DD499-2D7A-4DF8-BED1-6D3811C7296A}" type="parTrans" cxnId="{993CAE78-72D2-4C47-9E81-7232DC4BF59B}">
      <dgm:prSet/>
      <dgm:spPr/>
      <dgm:t>
        <a:bodyPr/>
        <a:lstStyle/>
        <a:p>
          <a:endParaRPr lang="cs-CZ"/>
        </a:p>
      </dgm:t>
    </dgm:pt>
    <dgm:pt modelId="{9B8DE5D7-4DD6-494F-A31F-1650D3AB992C}" type="sibTrans" cxnId="{993CAE78-72D2-4C47-9E81-7232DC4BF59B}">
      <dgm:prSet/>
      <dgm:spPr/>
      <dgm:t>
        <a:bodyPr/>
        <a:lstStyle/>
        <a:p>
          <a:endParaRPr lang="cs-CZ"/>
        </a:p>
      </dgm:t>
    </dgm:pt>
    <dgm:pt modelId="{DF45A391-C0EC-445D-BA45-54E76DB1FA41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TIPLICE</a:t>
          </a:r>
        </a:p>
      </dgm:t>
    </dgm:pt>
    <dgm:pt modelId="{F655CF83-1140-44BF-B685-E2B96C248F18}" type="parTrans" cxnId="{67AE049E-5666-4DBC-9C95-2723E0277DCF}">
      <dgm:prSet/>
      <dgm:spPr/>
      <dgm:t>
        <a:bodyPr/>
        <a:lstStyle/>
        <a:p>
          <a:endParaRPr lang="cs-CZ"/>
        </a:p>
      </dgm:t>
    </dgm:pt>
    <dgm:pt modelId="{BB477787-AF58-4397-A560-ED42CD6FF05D}" type="sibTrans" cxnId="{67AE049E-5666-4DBC-9C95-2723E0277DCF}">
      <dgm:prSet/>
      <dgm:spPr/>
      <dgm:t>
        <a:bodyPr/>
        <a:lstStyle/>
        <a:p>
          <a:endParaRPr lang="cs-CZ"/>
        </a:p>
      </dgm:t>
    </dgm:pt>
    <dgm:pt modelId="{9EEE6786-46D9-4B3C-966F-080960361A0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MOUCHY</a:t>
          </a:r>
        </a:p>
      </dgm:t>
    </dgm:pt>
    <dgm:pt modelId="{FEC2349B-EF67-4490-9FEB-7D53BDE83AF8}" type="parTrans" cxnId="{529E1EF8-FA79-4F0F-9BAB-F75C032805CA}">
      <dgm:prSet/>
      <dgm:spPr/>
      <dgm:t>
        <a:bodyPr/>
        <a:lstStyle/>
        <a:p>
          <a:endParaRPr lang="cs-CZ"/>
        </a:p>
      </dgm:t>
    </dgm:pt>
    <dgm:pt modelId="{1706DB47-D6FC-45FC-8FF9-D5ECE6AECFA0}" type="sibTrans" cxnId="{529E1EF8-FA79-4F0F-9BAB-F75C032805CA}">
      <dgm:prSet/>
      <dgm:spPr/>
      <dgm:t>
        <a:bodyPr/>
        <a:lstStyle/>
        <a:p>
          <a:endParaRPr lang="cs-CZ"/>
        </a:p>
      </dgm:t>
    </dgm:pt>
    <dgm:pt modelId="{D156BEC0-4766-43C4-9322-B24E2AB5DA0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STŘEČCI</a:t>
          </a:r>
        </a:p>
      </dgm:t>
    </dgm:pt>
    <dgm:pt modelId="{45C691A2-65F2-4250-837D-0974121F43DF}" type="parTrans" cxnId="{9D735797-88DF-4E10-BFA5-A4C121BBA278}">
      <dgm:prSet/>
      <dgm:spPr/>
      <dgm:t>
        <a:bodyPr/>
        <a:lstStyle/>
        <a:p>
          <a:endParaRPr lang="cs-CZ"/>
        </a:p>
      </dgm:t>
    </dgm:pt>
    <dgm:pt modelId="{E8DA4420-DCC8-49D7-A007-DA723AC189E6}" type="sibTrans" cxnId="{9D735797-88DF-4E10-BFA5-A4C121BBA278}">
      <dgm:prSet/>
      <dgm:spPr/>
      <dgm:t>
        <a:bodyPr/>
        <a:lstStyle/>
        <a:p>
          <a:endParaRPr lang="cs-CZ"/>
        </a:p>
      </dgm:t>
    </dgm:pt>
    <dgm:pt modelId="{8B25A39E-647E-4336-AEF5-AC17AA0125E6}" type="pres">
      <dgm:prSet presAssocID="{2ABA4613-AB63-402D-B974-5EF40D1C5D60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AB3CFFF-A86A-45D5-83E3-421E3F6FBC83}" type="pres">
      <dgm:prSet presAssocID="{BBD7DB67-E344-42BB-983B-383773C032AB}" presName="centerShape" presStyleLbl="node0" presStyleIdx="0" presStyleCnt="1" custScaleX="227218"/>
      <dgm:spPr/>
      <dgm:t>
        <a:bodyPr/>
        <a:lstStyle/>
        <a:p>
          <a:endParaRPr lang="cs-CZ"/>
        </a:p>
      </dgm:t>
    </dgm:pt>
    <dgm:pt modelId="{339AD6D2-A116-4DD1-98A0-D1E10ACF8334}" type="pres">
      <dgm:prSet presAssocID="{85741CF1-3D02-4550-8D94-6BCEFADF61BF}" presName="Name9" presStyleLbl="parChTrans1D2" presStyleIdx="0" presStyleCnt="11"/>
      <dgm:spPr/>
      <dgm:t>
        <a:bodyPr/>
        <a:lstStyle/>
        <a:p>
          <a:endParaRPr lang="cs-CZ"/>
        </a:p>
      </dgm:t>
    </dgm:pt>
    <dgm:pt modelId="{2371339E-C92A-44B2-B2C4-82067A5D6084}" type="pres">
      <dgm:prSet presAssocID="{85741CF1-3D02-4550-8D94-6BCEFADF61BF}" presName="connTx" presStyleLbl="parChTrans1D2" presStyleIdx="0" presStyleCnt="11"/>
      <dgm:spPr/>
      <dgm:t>
        <a:bodyPr/>
        <a:lstStyle/>
        <a:p>
          <a:endParaRPr lang="cs-CZ"/>
        </a:p>
      </dgm:t>
    </dgm:pt>
    <dgm:pt modelId="{CEE90E3F-22CB-4523-AFCF-D2789D0BDFA3}" type="pres">
      <dgm:prSet presAssocID="{E1A234DC-19C0-4510-8FC3-F0980C503136}" presName="node" presStyleLbl="node1" presStyleIdx="0" presStyleCnt="11" custScaleX="13137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5FA2E3-19DD-44DF-BE74-42AEDDE7B00E}" type="pres">
      <dgm:prSet presAssocID="{2DE1E5A4-B58D-4B20-A672-C6037E61DE3D}" presName="Name9" presStyleLbl="parChTrans1D2" presStyleIdx="1" presStyleCnt="11"/>
      <dgm:spPr/>
      <dgm:t>
        <a:bodyPr/>
        <a:lstStyle/>
        <a:p>
          <a:endParaRPr lang="cs-CZ"/>
        </a:p>
      </dgm:t>
    </dgm:pt>
    <dgm:pt modelId="{C082FB28-27DD-4FDA-A471-2546BD00D9BC}" type="pres">
      <dgm:prSet presAssocID="{2DE1E5A4-B58D-4B20-A672-C6037E61DE3D}" presName="connTx" presStyleLbl="parChTrans1D2" presStyleIdx="1" presStyleCnt="11"/>
      <dgm:spPr/>
      <dgm:t>
        <a:bodyPr/>
        <a:lstStyle/>
        <a:p>
          <a:endParaRPr lang="cs-CZ"/>
        </a:p>
      </dgm:t>
    </dgm:pt>
    <dgm:pt modelId="{2A4B1E10-1D53-4D45-BD60-BEA32DBEF98F}" type="pres">
      <dgm:prSet presAssocID="{15780D24-B1BA-4299-951E-FD3D1B5E20F4}" presName="node" presStyleLbl="node1" presStyleIdx="1" presStyleCnt="11" custScaleX="1759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8A5EC3-0C79-438F-BF02-52D9146CC990}" type="pres">
      <dgm:prSet presAssocID="{FE35B27B-7130-4282-AD4C-DC6B95B221A9}" presName="Name9" presStyleLbl="parChTrans1D2" presStyleIdx="2" presStyleCnt="11"/>
      <dgm:spPr/>
      <dgm:t>
        <a:bodyPr/>
        <a:lstStyle/>
        <a:p>
          <a:endParaRPr lang="cs-CZ"/>
        </a:p>
      </dgm:t>
    </dgm:pt>
    <dgm:pt modelId="{C42E6517-CF28-4424-A092-0A91D5C5D923}" type="pres">
      <dgm:prSet presAssocID="{FE35B27B-7130-4282-AD4C-DC6B95B221A9}" presName="connTx" presStyleLbl="parChTrans1D2" presStyleIdx="2" presStyleCnt="11"/>
      <dgm:spPr/>
      <dgm:t>
        <a:bodyPr/>
        <a:lstStyle/>
        <a:p>
          <a:endParaRPr lang="cs-CZ"/>
        </a:p>
      </dgm:t>
    </dgm:pt>
    <dgm:pt modelId="{EE7A6048-FF06-4917-BBBE-5FD066BB644F}" type="pres">
      <dgm:prSet presAssocID="{4500FFEE-E4F7-40E8-AD11-FD41C1726150}" presName="node" presStyleLbl="node1" presStyleIdx="2" presStyleCnt="11" custScaleX="1462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BBE6BF-9AA5-45A7-BF77-395F3321AEE7}" type="pres">
      <dgm:prSet presAssocID="{2C0965B9-D3D9-4FA1-AA11-072759F37EA8}" presName="Name9" presStyleLbl="parChTrans1D2" presStyleIdx="3" presStyleCnt="11"/>
      <dgm:spPr/>
      <dgm:t>
        <a:bodyPr/>
        <a:lstStyle/>
        <a:p>
          <a:endParaRPr lang="cs-CZ"/>
        </a:p>
      </dgm:t>
    </dgm:pt>
    <dgm:pt modelId="{47900368-977B-44F8-8FE2-6862446AD6B1}" type="pres">
      <dgm:prSet presAssocID="{2C0965B9-D3D9-4FA1-AA11-072759F37EA8}" presName="connTx" presStyleLbl="parChTrans1D2" presStyleIdx="3" presStyleCnt="11"/>
      <dgm:spPr/>
      <dgm:t>
        <a:bodyPr/>
        <a:lstStyle/>
        <a:p>
          <a:endParaRPr lang="cs-CZ"/>
        </a:p>
      </dgm:t>
    </dgm:pt>
    <dgm:pt modelId="{EFBFACF6-26CD-4E53-B014-0FDF6B5F3211}" type="pres">
      <dgm:prSet presAssocID="{AF90E0D3-1FC0-4D3F-B13A-F4BCCB99BB12}" presName="node" presStyleLbl="node1" presStyleIdx="3" presStyleCnt="11" custScaleX="16505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C0FAAB-418D-4F68-9908-FCF435605145}" type="pres">
      <dgm:prSet presAssocID="{C77B4F42-1B5B-4F9D-A3AD-F050AD2967D0}" presName="Name9" presStyleLbl="parChTrans1D2" presStyleIdx="4" presStyleCnt="11"/>
      <dgm:spPr/>
      <dgm:t>
        <a:bodyPr/>
        <a:lstStyle/>
        <a:p>
          <a:endParaRPr lang="cs-CZ"/>
        </a:p>
      </dgm:t>
    </dgm:pt>
    <dgm:pt modelId="{119C1FC2-7F47-49BB-9718-3147627A2131}" type="pres">
      <dgm:prSet presAssocID="{C77B4F42-1B5B-4F9D-A3AD-F050AD2967D0}" presName="connTx" presStyleLbl="parChTrans1D2" presStyleIdx="4" presStyleCnt="11"/>
      <dgm:spPr/>
      <dgm:t>
        <a:bodyPr/>
        <a:lstStyle/>
        <a:p>
          <a:endParaRPr lang="cs-CZ"/>
        </a:p>
      </dgm:t>
    </dgm:pt>
    <dgm:pt modelId="{D9AC4059-77C9-473B-8154-DBD3E0E96CAD}" type="pres">
      <dgm:prSet presAssocID="{DAE7C34D-58B5-44FF-A386-A50A080FF2A6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517F68C-D720-4161-AB9E-DB0EF57A018A}" type="pres">
      <dgm:prSet presAssocID="{BCDC0A6F-809E-403B-BF55-E73F3F570EB8}" presName="Name9" presStyleLbl="parChTrans1D2" presStyleIdx="5" presStyleCnt="11"/>
      <dgm:spPr/>
      <dgm:t>
        <a:bodyPr/>
        <a:lstStyle/>
        <a:p>
          <a:endParaRPr lang="cs-CZ"/>
        </a:p>
      </dgm:t>
    </dgm:pt>
    <dgm:pt modelId="{50DF7BC3-3B29-48C5-9660-48CD9F5B53CC}" type="pres">
      <dgm:prSet presAssocID="{BCDC0A6F-809E-403B-BF55-E73F3F570EB8}" presName="connTx" presStyleLbl="parChTrans1D2" presStyleIdx="5" presStyleCnt="11"/>
      <dgm:spPr/>
      <dgm:t>
        <a:bodyPr/>
        <a:lstStyle/>
        <a:p>
          <a:endParaRPr lang="cs-CZ"/>
        </a:p>
      </dgm:t>
    </dgm:pt>
    <dgm:pt modelId="{FAE0164B-4D71-4EDD-98CA-7CCF794B3D49}" type="pres">
      <dgm:prSet presAssocID="{CFF39C64-3A4C-4484-943F-73B7FBB7677B}" presName="node" presStyleLbl="node1" presStyleIdx="5" presStyleCnt="11" custScaleX="187341" custRadScaleRad="102404" custRadScaleInc="-2649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826A6D-5904-4CDE-91CC-75D806119692}" type="pres">
      <dgm:prSet presAssocID="{45390D8A-E3B8-427E-9578-DC5C8804D7AC}" presName="Name9" presStyleLbl="parChTrans1D2" presStyleIdx="6" presStyleCnt="11"/>
      <dgm:spPr/>
      <dgm:t>
        <a:bodyPr/>
        <a:lstStyle/>
        <a:p>
          <a:endParaRPr lang="cs-CZ"/>
        </a:p>
      </dgm:t>
    </dgm:pt>
    <dgm:pt modelId="{C05AA30B-BEC1-4776-9AB7-57382FA88551}" type="pres">
      <dgm:prSet presAssocID="{45390D8A-E3B8-427E-9578-DC5C8804D7AC}" presName="connTx" presStyleLbl="parChTrans1D2" presStyleIdx="6" presStyleCnt="11"/>
      <dgm:spPr/>
      <dgm:t>
        <a:bodyPr/>
        <a:lstStyle/>
        <a:p>
          <a:endParaRPr lang="cs-CZ"/>
        </a:p>
      </dgm:t>
    </dgm:pt>
    <dgm:pt modelId="{9964E7CB-1F31-490C-AA66-9CA7B7558ABF}" type="pres">
      <dgm:prSet presAssocID="{B146EA4E-0E6B-4C54-8B29-7DE6FA23E3B3}" presName="node" presStyleLbl="node1" presStyleIdx="6" presStyleCnt="11" custScaleX="151229" custRadScaleRad="97378" custRadScaleInc="51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E34E64-8D4B-462A-A261-1243B62068D5}" type="pres">
      <dgm:prSet presAssocID="{A13DD499-2D7A-4DF8-BED1-6D3811C7296A}" presName="Name9" presStyleLbl="parChTrans1D2" presStyleIdx="7" presStyleCnt="11"/>
      <dgm:spPr/>
      <dgm:t>
        <a:bodyPr/>
        <a:lstStyle/>
        <a:p>
          <a:endParaRPr lang="cs-CZ"/>
        </a:p>
      </dgm:t>
    </dgm:pt>
    <dgm:pt modelId="{1FDD0860-B1B0-4FBF-A338-577544485944}" type="pres">
      <dgm:prSet presAssocID="{A13DD499-2D7A-4DF8-BED1-6D3811C7296A}" presName="connTx" presStyleLbl="parChTrans1D2" presStyleIdx="7" presStyleCnt="11"/>
      <dgm:spPr/>
      <dgm:t>
        <a:bodyPr/>
        <a:lstStyle/>
        <a:p>
          <a:endParaRPr lang="cs-CZ"/>
        </a:p>
      </dgm:t>
    </dgm:pt>
    <dgm:pt modelId="{AD0972BC-21C5-4C1F-847F-FC945282D82F}" type="pres">
      <dgm:prSet presAssocID="{AB5A4C24-1C00-4587-AA58-089924D71CD1}" presName="node" presStyleLbl="node1" presStyleIdx="7" presStyleCnt="11" custScaleX="207369" custRadScaleRad="98344" custRadScaleInc="862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1E0127-58C9-4ADC-942D-B5EAFCC428B9}" type="pres">
      <dgm:prSet presAssocID="{F655CF83-1140-44BF-B685-E2B96C248F18}" presName="Name9" presStyleLbl="parChTrans1D2" presStyleIdx="8" presStyleCnt="11"/>
      <dgm:spPr/>
      <dgm:t>
        <a:bodyPr/>
        <a:lstStyle/>
        <a:p>
          <a:endParaRPr lang="cs-CZ"/>
        </a:p>
      </dgm:t>
    </dgm:pt>
    <dgm:pt modelId="{C37C9B2F-EFD0-4462-A132-BC54AE0072F0}" type="pres">
      <dgm:prSet presAssocID="{F655CF83-1140-44BF-B685-E2B96C248F18}" presName="connTx" presStyleLbl="parChTrans1D2" presStyleIdx="8" presStyleCnt="11"/>
      <dgm:spPr/>
      <dgm:t>
        <a:bodyPr/>
        <a:lstStyle/>
        <a:p>
          <a:endParaRPr lang="cs-CZ"/>
        </a:p>
      </dgm:t>
    </dgm:pt>
    <dgm:pt modelId="{F4E81CB9-93B4-4661-A1C2-9B0EEE9A5959}" type="pres">
      <dgm:prSet presAssocID="{DF45A391-C0EC-445D-BA45-54E76DB1FA41}" presName="node" presStyleLbl="node1" presStyleIdx="8" presStyleCnt="11" custScaleX="13484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FB4CEE-6561-47A7-A02A-19A1A8D5699B}" type="pres">
      <dgm:prSet presAssocID="{FEC2349B-EF67-4490-9FEB-7D53BDE83AF8}" presName="Name9" presStyleLbl="parChTrans1D2" presStyleIdx="9" presStyleCnt="11"/>
      <dgm:spPr/>
      <dgm:t>
        <a:bodyPr/>
        <a:lstStyle/>
        <a:p>
          <a:endParaRPr lang="cs-CZ"/>
        </a:p>
      </dgm:t>
    </dgm:pt>
    <dgm:pt modelId="{3CDBF8DD-0F1E-4988-9E4B-05656CBCFCEB}" type="pres">
      <dgm:prSet presAssocID="{FEC2349B-EF67-4490-9FEB-7D53BDE83AF8}" presName="connTx" presStyleLbl="parChTrans1D2" presStyleIdx="9" presStyleCnt="11"/>
      <dgm:spPr/>
      <dgm:t>
        <a:bodyPr/>
        <a:lstStyle/>
        <a:p>
          <a:endParaRPr lang="cs-CZ"/>
        </a:p>
      </dgm:t>
    </dgm:pt>
    <dgm:pt modelId="{FD8055C3-B528-46F3-BE63-4519AB9A810E}" type="pres">
      <dgm:prSet presAssocID="{9EEE6786-46D9-4B3C-966F-080960361A0D}" presName="node" presStyleLbl="node1" presStyleIdx="9" presStyleCnt="11" custScaleX="14438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C59F4B-7CA8-41D8-BCFD-799E8EB33A1C}" type="pres">
      <dgm:prSet presAssocID="{45C691A2-65F2-4250-837D-0974121F43DF}" presName="Name9" presStyleLbl="parChTrans1D2" presStyleIdx="10" presStyleCnt="11"/>
      <dgm:spPr/>
      <dgm:t>
        <a:bodyPr/>
        <a:lstStyle/>
        <a:p>
          <a:endParaRPr lang="cs-CZ"/>
        </a:p>
      </dgm:t>
    </dgm:pt>
    <dgm:pt modelId="{C5DE9FD8-0553-44D3-89D5-3C0677FC047D}" type="pres">
      <dgm:prSet presAssocID="{45C691A2-65F2-4250-837D-0974121F43DF}" presName="connTx" presStyleLbl="parChTrans1D2" presStyleIdx="10" presStyleCnt="11"/>
      <dgm:spPr/>
      <dgm:t>
        <a:bodyPr/>
        <a:lstStyle/>
        <a:p>
          <a:endParaRPr lang="cs-CZ"/>
        </a:p>
      </dgm:t>
    </dgm:pt>
    <dgm:pt modelId="{F22C2745-AD4B-40BD-BB3D-882E12E1146B}" type="pres">
      <dgm:prSet presAssocID="{D156BEC0-4766-43C4-9322-B24E2AB5DA08}" presName="node" presStyleLbl="node1" presStyleIdx="10" presStyleCnt="11" custScaleX="15427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D6F73E8-16ED-44DC-A434-931574604210}" type="presOf" srcId="{45C691A2-65F2-4250-837D-0974121F43DF}" destId="{C5DE9FD8-0553-44D3-89D5-3C0677FC047D}" srcOrd="1" destOrd="0" presId="urn:microsoft.com/office/officeart/2005/8/layout/radial1"/>
    <dgm:cxn modelId="{172F0B37-8AA6-42CF-86AA-6136787C8816}" type="presOf" srcId="{C77B4F42-1B5B-4F9D-A3AD-F050AD2967D0}" destId="{A5C0FAAB-418D-4F68-9908-FCF435605145}" srcOrd="0" destOrd="0" presId="urn:microsoft.com/office/officeart/2005/8/layout/radial1"/>
    <dgm:cxn modelId="{E29C64AD-4622-4F91-AED1-080890704E04}" type="presOf" srcId="{B146EA4E-0E6B-4C54-8B29-7DE6FA23E3B3}" destId="{9964E7CB-1F31-490C-AA66-9CA7B7558ABF}" srcOrd="0" destOrd="0" presId="urn:microsoft.com/office/officeart/2005/8/layout/radial1"/>
    <dgm:cxn modelId="{D4F44F32-E739-4FE9-9A72-E39A196470C9}" srcId="{BBD7DB67-E344-42BB-983B-383773C032AB}" destId="{4500FFEE-E4F7-40E8-AD11-FD41C1726150}" srcOrd="2" destOrd="0" parTransId="{FE35B27B-7130-4282-AD4C-DC6B95B221A9}" sibTransId="{6FFD1448-6D6E-4690-BEC4-A6FE8E2BF29D}"/>
    <dgm:cxn modelId="{9867F11D-1A8C-427E-B7AD-7C95230D4B3E}" type="presOf" srcId="{45390D8A-E3B8-427E-9578-DC5C8804D7AC}" destId="{6C826A6D-5904-4CDE-91CC-75D806119692}" srcOrd="0" destOrd="0" presId="urn:microsoft.com/office/officeart/2005/8/layout/radial1"/>
    <dgm:cxn modelId="{F5E18A0B-CE66-4AD0-AFA9-04E09F8E19A4}" type="presOf" srcId="{2DE1E5A4-B58D-4B20-A672-C6037E61DE3D}" destId="{465FA2E3-19DD-44DF-BE74-42AEDDE7B00E}" srcOrd="0" destOrd="0" presId="urn:microsoft.com/office/officeart/2005/8/layout/radial1"/>
    <dgm:cxn modelId="{65A1536D-3F31-43DC-B893-34815E768726}" type="presOf" srcId="{D156BEC0-4766-43C4-9322-B24E2AB5DA08}" destId="{F22C2745-AD4B-40BD-BB3D-882E12E1146B}" srcOrd="0" destOrd="0" presId="urn:microsoft.com/office/officeart/2005/8/layout/radial1"/>
    <dgm:cxn modelId="{E972CEEB-26E4-407A-B429-B857E8A17E62}" type="presOf" srcId="{FE35B27B-7130-4282-AD4C-DC6B95B221A9}" destId="{368A5EC3-0C79-438F-BF02-52D9146CC990}" srcOrd="0" destOrd="0" presId="urn:microsoft.com/office/officeart/2005/8/layout/radial1"/>
    <dgm:cxn modelId="{68F4CC2C-ED50-49D3-9AB1-847C264F5093}" type="presOf" srcId="{BCDC0A6F-809E-403B-BF55-E73F3F570EB8}" destId="{4517F68C-D720-4161-AB9E-DB0EF57A018A}" srcOrd="0" destOrd="0" presId="urn:microsoft.com/office/officeart/2005/8/layout/radial1"/>
    <dgm:cxn modelId="{ACEE7C65-7694-4B14-ACE0-E91507402F89}" srcId="{BBD7DB67-E344-42BB-983B-383773C032AB}" destId="{15780D24-B1BA-4299-951E-FD3D1B5E20F4}" srcOrd="1" destOrd="0" parTransId="{2DE1E5A4-B58D-4B20-A672-C6037E61DE3D}" sibTransId="{56151AAE-8012-4E78-B181-46E64380A0B4}"/>
    <dgm:cxn modelId="{875E148F-E593-4A7F-BB88-27E1E7BCC8B5}" type="presOf" srcId="{AF90E0D3-1FC0-4D3F-B13A-F4BCCB99BB12}" destId="{EFBFACF6-26CD-4E53-B014-0FDF6B5F3211}" srcOrd="0" destOrd="0" presId="urn:microsoft.com/office/officeart/2005/8/layout/radial1"/>
    <dgm:cxn modelId="{C99F5B22-282B-4466-A1A0-88A90EC3E16E}" type="presOf" srcId="{2C0965B9-D3D9-4FA1-AA11-072759F37EA8}" destId="{47900368-977B-44F8-8FE2-6862446AD6B1}" srcOrd="1" destOrd="0" presId="urn:microsoft.com/office/officeart/2005/8/layout/radial1"/>
    <dgm:cxn modelId="{389EB583-0D12-4603-8756-FC084496D5B3}" type="presOf" srcId="{85741CF1-3D02-4550-8D94-6BCEFADF61BF}" destId="{339AD6D2-A116-4DD1-98A0-D1E10ACF8334}" srcOrd="0" destOrd="0" presId="urn:microsoft.com/office/officeart/2005/8/layout/radial1"/>
    <dgm:cxn modelId="{7F03C673-EE61-45F9-BFD1-7A0DC808A2E7}" type="presOf" srcId="{2DE1E5A4-B58D-4B20-A672-C6037E61DE3D}" destId="{C082FB28-27DD-4FDA-A471-2546BD00D9BC}" srcOrd="1" destOrd="0" presId="urn:microsoft.com/office/officeart/2005/8/layout/radial1"/>
    <dgm:cxn modelId="{B19DF518-7BDF-4CC7-875C-13681A1E9B4E}" srcId="{BBD7DB67-E344-42BB-983B-383773C032AB}" destId="{DAE7C34D-58B5-44FF-A386-A50A080FF2A6}" srcOrd="4" destOrd="0" parTransId="{C77B4F42-1B5B-4F9D-A3AD-F050AD2967D0}" sibTransId="{7033E8F1-EE1D-4CC7-8683-AA08CCC665EA}"/>
    <dgm:cxn modelId="{88C34801-9E4A-4804-A725-2F2C09AFEF3D}" type="presOf" srcId="{FE35B27B-7130-4282-AD4C-DC6B95B221A9}" destId="{C42E6517-CF28-4424-A092-0A91D5C5D923}" srcOrd="1" destOrd="0" presId="urn:microsoft.com/office/officeart/2005/8/layout/radial1"/>
    <dgm:cxn modelId="{59F91600-72D2-4B5F-B5E6-A93E3AC470CD}" type="presOf" srcId="{E1A234DC-19C0-4510-8FC3-F0980C503136}" destId="{CEE90E3F-22CB-4523-AFCF-D2789D0BDFA3}" srcOrd="0" destOrd="0" presId="urn:microsoft.com/office/officeart/2005/8/layout/radial1"/>
    <dgm:cxn modelId="{C345E619-0149-4177-AA7A-C3598289D11B}" srcId="{BBD7DB67-E344-42BB-983B-383773C032AB}" destId="{AF90E0D3-1FC0-4D3F-B13A-F4BCCB99BB12}" srcOrd="3" destOrd="0" parTransId="{2C0965B9-D3D9-4FA1-AA11-072759F37EA8}" sibTransId="{A7C38BF1-73E9-4E33-8DD4-B7CC83A998C5}"/>
    <dgm:cxn modelId="{89AFB210-9B8E-4499-8D31-7D1FDC262884}" type="presOf" srcId="{F655CF83-1140-44BF-B685-E2B96C248F18}" destId="{8C1E0127-58C9-4ADC-942D-B5EAFCC428B9}" srcOrd="0" destOrd="0" presId="urn:microsoft.com/office/officeart/2005/8/layout/radial1"/>
    <dgm:cxn modelId="{AF65BCD4-ABB1-4918-A0B0-5FD9CEE3EC3E}" type="presOf" srcId="{45C691A2-65F2-4250-837D-0974121F43DF}" destId="{C3C59F4B-7CA8-41D8-BCFD-799E8EB33A1C}" srcOrd="0" destOrd="0" presId="urn:microsoft.com/office/officeart/2005/8/layout/radial1"/>
    <dgm:cxn modelId="{B8BFF47A-A3A6-4843-A7D6-44A0FBDBA58C}" type="presOf" srcId="{2ABA4613-AB63-402D-B974-5EF40D1C5D60}" destId="{8B25A39E-647E-4336-AEF5-AC17AA0125E6}" srcOrd="0" destOrd="0" presId="urn:microsoft.com/office/officeart/2005/8/layout/radial1"/>
    <dgm:cxn modelId="{993CAE78-72D2-4C47-9E81-7232DC4BF59B}" srcId="{BBD7DB67-E344-42BB-983B-383773C032AB}" destId="{AB5A4C24-1C00-4587-AA58-089924D71CD1}" srcOrd="7" destOrd="0" parTransId="{A13DD499-2D7A-4DF8-BED1-6D3811C7296A}" sibTransId="{9B8DE5D7-4DD6-494F-A31F-1650D3AB992C}"/>
    <dgm:cxn modelId="{2C11CF3F-B89B-477E-8E3B-12A1ADCAB75E}" srcId="{BBD7DB67-E344-42BB-983B-383773C032AB}" destId="{E1A234DC-19C0-4510-8FC3-F0980C503136}" srcOrd="0" destOrd="0" parTransId="{85741CF1-3D02-4550-8D94-6BCEFADF61BF}" sibTransId="{A91216AE-5188-4E78-B29C-1C84964B361D}"/>
    <dgm:cxn modelId="{20AB0B58-24B2-447A-B56A-18D22049F40C}" srcId="{BBD7DB67-E344-42BB-983B-383773C032AB}" destId="{CFF39C64-3A4C-4484-943F-73B7FBB7677B}" srcOrd="5" destOrd="0" parTransId="{BCDC0A6F-809E-403B-BF55-E73F3F570EB8}" sibTransId="{6C7E639A-FB86-4E00-8F27-B3EFCC173E83}"/>
    <dgm:cxn modelId="{9D735797-88DF-4E10-BFA5-A4C121BBA278}" srcId="{BBD7DB67-E344-42BB-983B-383773C032AB}" destId="{D156BEC0-4766-43C4-9322-B24E2AB5DA08}" srcOrd="10" destOrd="0" parTransId="{45C691A2-65F2-4250-837D-0974121F43DF}" sibTransId="{E8DA4420-DCC8-49D7-A007-DA723AC189E6}"/>
    <dgm:cxn modelId="{7C9CD925-076A-4566-8D23-DB0F1D02A339}" type="presOf" srcId="{4500FFEE-E4F7-40E8-AD11-FD41C1726150}" destId="{EE7A6048-FF06-4917-BBBE-5FD066BB644F}" srcOrd="0" destOrd="0" presId="urn:microsoft.com/office/officeart/2005/8/layout/radial1"/>
    <dgm:cxn modelId="{0F5F031E-D8F9-4543-A0C9-73039502A245}" type="presOf" srcId="{85741CF1-3D02-4550-8D94-6BCEFADF61BF}" destId="{2371339E-C92A-44B2-B2C4-82067A5D6084}" srcOrd="1" destOrd="0" presId="urn:microsoft.com/office/officeart/2005/8/layout/radial1"/>
    <dgm:cxn modelId="{B05BE0A3-0B7B-4F68-83D0-A5CEA0B81756}" type="presOf" srcId="{DAE7C34D-58B5-44FF-A386-A50A080FF2A6}" destId="{D9AC4059-77C9-473B-8154-DBD3E0E96CAD}" srcOrd="0" destOrd="0" presId="urn:microsoft.com/office/officeart/2005/8/layout/radial1"/>
    <dgm:cxn modelId="{0E461DFF-7E8F-465A-8384-F3CEBA4797BC}" type="presOf" srcId="{45390D8A-E3B8-427E-9578-DC5C8804D7AC}" destId="{C05AA30B-BEC1-4776-9AB7-57382FA88551}" srcOrd="1" destOrd="0" presId="urn:microsoft.com/office/officeart/2005/8/layout/radial1"/>
    <dgm:cxn modelId="{E3E65346-4FE8-4BBD-8A1B-CCD0D5E2FA97}" type="presOf" srcId="{CFF39C64-3A4C-4484-943F-73B7FBB7677B}" destId="{FAE0164B-4D71-4EDD-98CA-7CCF794B3D49}" srcOrd="0" destOrd="0" presId="urn:microsoft.com/office/officeart/2005/8/layout/radial1"/>
    <dgm:cxn modelId="{C9335629-A52C-40B7-A94A-30282BD6681C}" type="presOf" srcId="{15780D24-B1BA-4299-951E-FD3D1B5E20F4}" destId="{2A4B1E10-1D53-4D45-BD60-BEA32DBEF98F}" srcOrd="0" destOrd="0" presId="urn:microsoft.com/office/officeart/2005/8/layout/radial1"/>
    <dgm:cxn modelId="{0AEB59AB-5280-4556-A3C2-97B9A0B5A831}" type="presOf" srcId="{C77B4F42-1B5B-4F9D-A3AD-F050AD2967D0}" destId="{119C1FC2-7F47-49BB-9718-3147627A2131}" srcOrd="1" destOrd="0" presId="urn:microsoft.com/office/officeart/2005/8/layout/radial1"/>
    <dgm:cxn modelId="{F1995B69-AA03-4C9B-A531-00173F383482}" type="presOf" srcId="{AB5A4C24-1C00-4587-AA58-089924D71CD1}" destId="{AD0972BC-21C5-4C1F-847F-FC945282D82F}" srcOrd="0" destOrd="0" presId="urn:microsoft.com/office/officeart/2005/8/layout/radial1"/>
    <dgm:cxn modelId="{A5C265F7-A41C-4C8A-9EE5-6657F5EF65C3}" type="presOf" srcId="{FEC2349B-EF67-4490-9FEB-7D53BDE83AF8}" destId="{20FB4CEE-6561-47A7-A02A-19A1A8D5699B}" srcOrd="0" destOrd="0" presId="urn:microsoft.com/office/officeart/2005/8/layout/radial1"/>
    <dgm:cxn modelId="{301C4BAF-D090-4155-A748-EC672ADA4831}" type="presOf" srcId="{9EEE6786-46D9-4B3C-966F-080960361A0D}" destId="{FD8055C3-B528-46F3-BE63-4519AB9A810E}" srcOrd="0" destOrd="0" presId="urn:microsoft.com/office/officeart/2005/8/layout/radial1"/>
    <dgm:cxn modelId="{47E64E78-3FB4-4BB4-92B9-F6C74038589E}" type="presOf" srcId="{DF45A391-C0EC-445D-BA45-54E76DB1FA41}" destId="{F4E81CB9-93B4-4661-A1C2-9B0EEE9A5959}" srcOrd="0" destOrd="0" presId="urn:microsoft.com/office/officeart/2005/8/layout/radial1"/>
    <dgm:cxn modelId="{47895005-9228-4487-9DCB-BA8CBE352C99}" type="presOf" srcId="{BBD7DB67-E344-42BB-983B-383773C032AB}" destId="{1AB3CFFF-A86A-45D5-83E3-421E3F6FBC83}" srcOrd="0" destOrd="0" presId="urn:microsoft.com/office/officeart/2005/8/layout/radial1"/>
    <dgm:cxn modelId="{FC6209C1-9FBE-469A-A358-82B08FB87B35}" type="presOf" srcId="{FEC2349B-EF67-4490-9FEB-7D53BDE83AF8}" destId="{3CDBF8DD-0F1E-4988-9E4B-05656CBCFCEB}" srcOrd="1" destOrd="0" presId="urn:microsoft.com/office/officeart/2005/8/layout/radial1"/>
    <dgm:cxn modelId="{09D1404A-57AE-45A8-A17D-1BCA8217CE94}" type="presOf" srcId="{2C0965B9-D3D9-4FA1-AA11-072759F37EA8}" destId="{ECBBE6BF-9AA5-45A7-BF77-395F3321AEE7}" srcOrd="0" destOrd="0" presId="urn:microsoft.com/office/officeart/2005/8/layout/radial1"/>
    <dgm:cxn modelId="{60C0D24C-1249-41D6-8E21-6BE8C44B0548}" type="presOf" srcId="{A13DD499-2D7A-4DF8-BED1-6D3811C7296A}" destId="{1FDD0860-B1B0-4FBF-A338-577544485944}" srcOrd="1" destOrd="0" presId="urn:microsoft.com/office/officeart/2005/8/layout/radial1"/>
    <dgm:cxn modelId="{67AE049E-5666-4DBC-9C95-2723E0277DCF}" srcId="{BBD7DB67-E344-42BB-983B-383773C032AB}" destId="{DF45A391-C0EC-445D-BA45-54E76DB1FA41}" srcOrd="8" destOrd="0" parTransId="{F655CF83-1140-44BF-B685-E2B96C248F18}" sibTransId="{BB477787-AF58-4397-A560-ED42CD6FF05D}"/>
    <dgm:cxn modelId="{529E1EF8-FA79-4F0F-9BAB-F75C032805CA}" srcId="{BBD7DB67-E344-42BB-983B-383773C032AB}" destId="{9EEE6786-46D9-4B3C-966F-080960361A0D}" srcOrd="9" destOrd="0" parTransId="{FEC2349B-EF67-4490-9FEB-7D53BDE83AF8}" sibTransId="{1706DB47-D6FC-45FC-8FF9-D5ECE6AECFA0}"/>
    <dgm:cxn modelId="{A799983B-A76E-4921-B690-4D9E34B220C3}" srcId="{BBD7DB67-E344-42BB-983B-383773C032AB}" destId="{B146EA4E-0E6B-4C54-8B29-7DE6FA23E3B3}" srcOrd="6" destOrd="0" parTransId="{45390D8A-E3B8-427E-9578-DC5C8804D7AC}" sibTransId="{ADA6930D-2547-4F29-A0A7-822FDA5ADA54}"/>
    <dgm:cxn modelId="{896B7641-D245-49CB-A5C5-A82AFDD7CA4E}" type="presOf" srcId="{A13DD499-2D7A-4DF8-BED1-6D3811C7296A}" destId="{F5E34E64-8D4B-462A-A261-1243B62068D5}" srcOrd="0" destOrd="0" presId="urn:microsoft.com/office/officeart/2005/8/layout/radial1"/>
    <dgm:cxn modelId="{A019CEC4-8ED3-4CE6-98E5-088C1C7E4206}" type="presOf" srcId="{BCDC0A6F-809E-403B-BF55-E73F3F570EB8}" destId="{50DF7BC3-3B29-48C5-9660-48CD9F5B53CC}" srcOrd="1" destOrd="0" presId="urn:microsoft.com/office/officeart/2005/8/layout/radial1"/>
    <dgm:cxn modelId="{A1F3474D-5402-4A5A-8A3F-958A84DEB8F5}" type="presOf" srcId="{F655CF83-1140-44BF-B685-E2B96C248F18}" destId="{C37C9B2F-EFD0-4462-A132-BC54AE0072F0}" srcOrd="1" destOrd="0" presId="urn:microsoft.com/office/officeart/2005/8/layout/radial1"/>
    <dgm:cxn modelId="{2BC250E1-DAF5-4FBE-AE83-69DBA5232998}" srcId="{2ABA4613-AB63-402D-B974-5EF40D1C5D60}" destId="{BBD7DB67-E344-42BB-983B-383773C032AB}" srcOrd="0" destOrd="0" parTransId="{29443A90-4A5D-450A-9F1E-101DD9CCD027}" sibTransId="{FA6740D6-0733-476F-97A2-36ADCD43E760}"/>
    <dgm:cxn modelId="{09EC7294-1C80-48BB-8B6F-1E3EACCCC8B8}" type="presParOf" srcId="{8B25A39E-647E-4336-AEF5-AC17AA0125E6}" destId="{1AB3CFFF-A86A-45D5-83E3-421E3F6FBC83}" srcOrd="0" destOrd="0" presId="urn:microsoft.com/office/officeart/2005/8/layout/radial1"/>
    <dgm:cxn modelId="{A6A9D19C-F1D4-4A37-A62A-00AE9AC1F618}" type="presParOf" srcId="{8B25A39E-647E-4336-AEF5-AC17AA0125E6}" destId="{339AD6D2-A116-4DD1-98A0-D1E10ACF8334}" srcOrd="1" destOrd="0" presId="urn:microsoft.com/office/officeart/2005/8/layout/radial1"/>
    <dgm:cxn modelId="{27120B17-2A86-4D35-9ACC-3C26F09C7AAA}" type="presParOf" srcId="{339AD6D2-A116-4DD1-98A0-D1E10ACF8334}" destId="{2371339E-C92A-44B2-B2C4-82067A5D6084}" srcOrd="0" destOrd="0" presId="urn:microsoft.com/office/officeart/2005/8/layout/radial1"/>
    <dgm:cxn modelId="{FE372BFA-F94A-4F79-AE84-2B9BF45D80A0}" type="presParOf" srcId="{8B25A39E-647E-4336-AEF5-AC17AA0125E6}" destId="{CEE90E3F-22CB-4523-AFCF-D2789D0BDFA3}" srcOrd="2" destOrd="0" presId="urn:microsoft.com/office/officeart/2005/8/layout/radial1"/>
    <dgm:cxn modelId="{3AB13B55-D50B-4F1C-AA45-E48306BD9C91}" type="presParOf" srcId="{8B25A39E-647E-4336-AEF5-AC17AA0125E6}" destId="{465FA2E3-19DD-44DF-BE74-42AEDDE7B00E}" srcOrd="3" destOrd="0" presId="urn:microsoft.com/office/officeart/2005/8/layout/radial1"/>
    <dgm:cxn modelId="{93A34556-9C92-48A1-B952-9AA2BB4D5256}" type="presParOf" srcId="{465FA2E3-19DD-44DF-BE74-42AEDDE7B00E}" destId="{C082FB28-27DD-4FDA-A471-2546BD00D9BC}" srcOrd="0" destOrd="0" presId="urn:microsoft.com/office/officeart/2005/8/layout/radial1"/>
    <dgm:cxn modelId="{E153F352-F214-43B3-A8F6-5F4804D9BD24}" type="presParOf" srcId="{8B25A39E-647E-4336-AEF5-AC17AA0125E6}" destId="{2A4B1E10-1D53-4D45-BD60-BEA32DBEF98F}" srcOrd="4" destOrd="0" presId="urn:microsoft.com/office/officeart/2005/8/layout/radial1"/>
    <dgm:cxn modelId="{89E1A9F4-0585-421D-BAE8-8384E899082C}" type="presParOf" srcId="{8B25A39E-647E-4336-AEF5-AC17AA0125E6}" destId="{368A5EC3-0C79-438F-BF02-52D9146CC990}" srcOrd="5" destOrd="0" presId="urn:microsoft.com/office/officeart/2005/8/layout/radial1"/>
    <dgm:cxn modelId="{86D410FA-AC10-486D-BDAF-733BDFC4EC88}" type="presParOf" srcId="{368A5EC3-0C79-438F-BF02-52D9146CC990}" destId="{C42E6517-CF28-4424-A092-0A91D5C5D923}" srcOrd="0" destOrd="0" presId="urn:microsoft.com/office/officeart/2005/8/layout/radial1"/>
    <dgm:cxn modelId="{EC8EF3AF-8F21-487C-A5F6-5EA343F79EAD}" type="presParOf" srcId="{8B25A39E-647E-4336-AEF5-AC17AA0125E6}" destId="{EE7A6048-FF06-4917-BBBE-5FD066BB644F}" srcOrd="6" destOrd="0" presId="urn:microsoft.com/office/officeart/2005/8/layout/radial1"/>
    <dgm:cxn modelId="{03BDF615-8B2B-48E8-B544-4D6B163461AF}" type="presParOf" srcId="{8B25A39E-647E-4336-AEF5-AC17AA0125E6}" destId="{ECBBE6BF-9AA5-45A7-BF77-395F3321AEE7}" srcOrd="7" destOrd="0" presId="urn:microsoft.com/office/officeart/2005/8/layout/radial1"/>
    <dgm:cxn modelId="{F7A458D8-0A23-46B6-9E56-3F678B9CEF9E}" type="presParOf" srcId="{ECBBE6BF-9AA5-45A7-BF77-395F3321AEE7}" destId="{47900368-977B-44F8-8FE2-6862446AD6B1}" srcOrd="0" destOrd="0" presId="urn:microsoft.com/office/officeart/2005/8/layout/radial1"/>
    <dgm:cxn modelId="{9CF9C4D6-9C35-4C74-90CC-81D8859A4A18}" type="presParOf" srcId="{8B25A39E-647E-4336-AEF5-AC17AA0125E6}" destId="{EFBFACF6-26CD-4E53-B014-0FDF6B5F3211}" srcOrd="8" destOrd="0" presId="urn:microsoft.com/office/officeart/2005/8/layout/radial1"/>
    <dgm:cxn modelId="{341E26F4-562D-461C-BB3D-0DF1AD5DC669}" type="presParOf" srcId="{8B25A39E-647E-4336-AEF5-AC17AA0125E6}" destId="{A5C0FAAB-418D-4F68-9908-FCF435605145}" srcOrd="9" destOrd="0" presId="urn:microsoft.com/office/officeart/2005/8/layout/radial1"/>
    <dgm:cxn modelId="{CB7C0081-4194-44FE-A8D3-1F0B5249FB03}" type="presParOf" srcId="{A5C0FAAB-418D-4F68-9908-FCF435605145}" destId="{119C1FC2-7F47-49BB-9718-3147627A2131}" srcOrd="0" destOrd="0" presId="urn:microsoft.com/office/officeart/2005/8/layout/radial1"/>
    <dgm:cxn modelId="{AA5219A3-D02C-41E0-AA39-46BECE5E7141}" type="presParOf" srcId="{8B25A39E-647E-4336-AEF5-AC17AA0125E6}" destId="{D9AC4059-77C9-473B-8154-DBD3E0E96CAD}" srcOrd="10" destOrd="0" presId="urn:microsoft.com/office/officeart/2005/8/layout/radial1"/>
    <dgm:cxn modelId="{DA1EB562-E1E3-4A97-86DB-32A9FB35F66F}" type="presParOf" srcId="{8B25A39E-647E-4336-AEF5-AC17AA0125E6}" destId="{4517F68C-D720-4161-AB9E-DB0EF57A018A}" srcOrd="11" destOrd="0" presId="urn:microsoft.com/office/officeart/2005/8/layout/radial1"/>
    <dgm:cxn modelId="{A1A16714-3737-42B2-91AF-DA952CE6F7FE}" type="presParOf" srcId="{4517F68C-D720-4161-AB9E-DB0EF57A018A}" destId="{50DF7BC3-3B29-48C5-9660-48CD9F5B53CC}" srcOrd="0" destOrd="0" presId="urn:microsoft.com/office/officeart/2005/8/layout/radial1"/>
    <dgm:cxn modelId="{54DE2BB3-66E6-408F-8FA7-79DC972127A4}" type="presParOf" srcId="{8B25A39E-647E-4336-AEF5-AC17AA0125E6}" destId="{FAE0164B-4D71-4EDD-98CA-7CCF794B3D49}" srcOrd="12" destOrd="0" presId="urn:microsoft.com/office/officeart/2005/8/layout/radial1"/>
    <dgm:cxn modelId="{37B9616E-B5F9-402E-9118-1AAFA6B95BF0}" type="presParOf" srcId="{8B25A39E-647E-4336-AEF5-AC17AA0125E6}" destId="{6C826A6D-5904-4CDE-91CC-75D806119692}" srcOrd="13" destOrd="0" presId="urn:microsoft.com/office/officeart/2005/8/layout/radial1"/>
    <dgm:cxn modelId="{F6EEEEA6-C082-4A38-92CB-71D2B0CC46C3}" type="presParOf" srcId="{6C826A6D-5904-4CDE-91CC-75D806119692}" destId="{C05AA30B-BEC1-4776-9AB7-57382FA88551}" srcOrd="0" destOrd="0" presId="urn:microsoft.com/office/officeart/2005/8/layout/radial1"/>
    <dgm:cxn modelId="{6048B9F0-350A-466E-8F4D-C7C8FD36A0D8}" type="presParOf" srcId="{8B25A39E-647E-4336-AEF5-AC17AA0125E6}" destId="{9964E7CB-1F31-490C-AA66-9CA7B7558ABF}" srcOrd="14" destOrd="0" presId="urn:microsoft.com/office/officeart/2005/8/layout/radial1"/>
    <dgm:cxn modelId="{56C1B551-BAA4-4FB9-BE9B-F9261BF7073D}" type="presParOf" srcId="{8B25A39E-647E-4336-AEF5-AC17AA0125E6}" destId="{F5E34E64-8D4B-462A-A261-1243B62068D5}" srcOrd="15" destOrd="0" presId="urn:microsoft.com/office/officeart/2005/8/layout/radial1"/>
    <dgm:cxn modelId="{16736A4F-1960-4C10-A56D-07F570D86999}" type="presParOf" srcId="{F5E34E64-8D4B-462A-A261-1243B62068D5}" destId="{1FDD0860-B1B0-4FBF-A338-577544485944}" srcOrd="0" destOrd="0" presId="urn:microsoft.com/office/officeart/2005/8/layout/radial1"/>
    <dgm:cxn modelId="{E3E9C938-49C3-4B05-8B1F-E23CE547F91B}" type="presParOf" srcId="{8B25A39E-647E-4336-AEF5-AC17AA0125E6}" destId="{AD0972BC-21C5-4C1F-847F-FC945282D82F}" srcOrd="16" destOrd="0" presId="urn:microsoft.com/office/officeart/2005/8/layout/radial1"/>
    <dgm:cxn modelId="{AEF4CE4D-0BAC-41B5-ADBE-569874B26A55}" type="presParOf" srcId="{8B25A39E-647E-4336-AEF5-AC17AA0125E6}" destId="{8C1E0127-58C9-4ADC-942D-B5EAFCC428B9}" srcOrd="17" destOrd="0" presId="urn:microsoft.com/office/officeart/2005/8/layout/radial1"/>
    <dgm:cxn modelId="{FE9D5399-E2CC-4DB6-9E2D-9C51C45DE8FE}" type="presParOf" srcId="{8C1E0127-58C9-4ADC-942D-B5EAFCC428B9}" destId="{C37C9B2F-EFD0-4462-A132-BC54AE0072F0}" srcOrd="0" destOrd="0" presId="urn:microsoft.com/office/officeart/2005/8/layout/radial1"/>
    <dgm:cxn modelId="{D275AA83-FCD4-486C-965E-B83F0B0AAB40}" type="presParOf" srcId="{8B25A39E-647E-4336-AEF5-AC17AA0125E6}" destId="{F4E81CB9-93B4-4661-A1C2-9B0EEE9A5959}" srcOrd="18" destOrd="0" presId="urn:microsoft.com/office/officeart/2005/8/layout/radial1"/>
    <dgm:cxn modelId="{0A6FAA6D-6F12-48BA-AA8D-3E3F5AA3FD05}" type="presParOf" srcId="{8B25A39E-647E-4336-AEF5-AC17AA0125E6}" destId="{20FB4CEE-6561-47A7-A02A-19A1A8D5699B}" srcOrd="19" destOrd="0" presId="urn:microsoft.com/office/officeart/2005/8/layout/radial1"/>
    <dgm:cxn modelId="{84233628-05F2-4B35-82F3-30810EB1CCF1}" type="presParOf" srcId="{20FB4CEE-6561-47A7-A02A-19A1A8D5699B}" destId="{3CDBF8DD-0F1E-4988-9E4B-05656CBCFCEB}" srcOrd="0" destOrd="0" presId="urn:microsoft.com/office/officeart/2005/8/layout/radial1"/>
    <dgm:cxn modelId="{DB41F9C9-71DE-4BBF-ACE1-86FFA0F653C7}" type="presParOf" srcId="{8B25A39E-647E-4336-AEF5-AC17AA0125E6}" destId="{FD8055C3-B528-46F3-BE63-4519AB9A810E}" srcOrd="20" destOrd="0" presId="urn:microsoft.com/office/officeart/2005/8/layout/radial1"/>
    <dgm:cxn modelId="{EC5EAE58-BDA2-47D1-9BCC-3A348BE62450}" type="presParOf" srcId="{8B25A39E-647E-4336-AEF5-AC17AA0125E6}" destId="{C3C59F4B-7CA8-41D8-BCFD-799E8EB33A1C}" srcOrd="21" destOrd="0" presId="urn:microsoft.com/office/officeart/2005/8/layout/radial1"/>
    <dgm:cxn modelId="{11C89E88-C603-49A2-9642-2F7EDCE3673A}" type="presParOf" srcId="{C3C59F4B-7CA8-41D8-BCFD-799E8EB33A1C}" destId="{C5DE9FD8-0553-44D3-89D5-3C0677FC047D}" srcOrd="0" destOrd="0" presId="urn:microsoft.com/office/officeart/2005/8/layout/radial1"/>
    <dgm:cxn modelId="{78220A0F-4D6B-411A-9204-433D484E3BC2}" type="presParOf" srcId="{8B25A39E-647E-4336-AEF5-AC17AA0125E6}" destId="{F22C2745-AD4B-40BD-BB3D-882E12E1146B}" srcOrd="2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AB3CFFF-A86A-45D5-83E3-421E3F6FBC83}">
      <dsp:nvSpPr>
        <dsp:cNvPr id="0" name=""/>
        <dsp:cNvSpPr/>
      </dsp:nvSpPr>
      <dsp:spPr>
        <a:xfrm>
          <a:off x="3084123" y="2622531"/>
          <a:ext cx="2555076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DRUHY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DVOUKŘÍDLÉHO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6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HMYZU</a:t>
          </a:r>
        </a:p>
      </dsp:txBody>
      <dsp:txXfrm>
        <a:off x="3084123" y="2622531"/>
        <a:ext cx="2555076" cy="1124504"/>
      </dsp:txXfrm>
    </dsp:sp>
    <dsp:sp modelId="{339AD6D2-A116-4DD1-98A0-D1E10ACF8334}">
      <dsp:nvSpPr>
        <dsp:cNvPr id="0" name=""/>
        <dsp:cNvSpPr/>
      </dsp:nvSpPr>
      <dsp:spPr>
        <a:xfrm rot="16200000">
          <a:off x="3624237" y="1873727"/>
          <a:ext cx="1474848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1474848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6200000">
        <a:off x="4324790" y="1848235"/>
        <a:ext cx="73742" cy="73742"/>
      </dsp:txXfrm>
    </dsp:sp>
    <dsp:sp modelId="{CEE90E3F-22CB-4523-AFCF-D2789D0BDFA3}">
      <dsp:nvSpPr>
        <dsp:cNvPr id="0" name=""/>
        <dsp:cNvSpPr/>
      </dsp:nvSpPr>
      <dsp:spPr>
        <a:xfrm>
          <a:off x="3622980" y="23178"/>
          <a:ext cx="1477362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KOMÁŘI</a:t>
          </a:r>
        </a:p>
      </dsp:txBody>
      <dsp:txXfrm>
        <a:off x="3622980" y="23178"/>
        <a:ext cx="1477362" cy="1124504"/>
      </dsp:txXfrm>
    </dsp:sp>
    <dsp:sp modelId="{465FA2E3-19DD-44DF-BE74-42AEDDE7B00E}">
      <dsp:nvSpPr>
        <dsp:cNvPr id="0" name=""/>
        <dsp:cNvSpPr/>
      </dsp:nvSpPr>
      <dsp:spPr>
        <a:xfrm rot="18163636">
          <a:off x="4404247" y="2073603"/>
          <a:ext cx="1328426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1328426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8163636">
        <a:off x="5035249" y="2051773"/>
        <a:ext cx="66421" cy="66421"/>
      </dsp:txXfrm>
    </dsp:sp>
    <dsp:sp modelId="{2A4B1E10-1D53-4D45-BD60-BEA32DBEF98F}">
      <dsp:nvSpPr>
        <dsp:cNvPr id="0" name=""/>
        <dsp:cNvSpPr/>
      </dsp:nvSpPr>
      <dsp:spPr>
        <a:xfrm>
          <a:off x="4777425" y="435816"/>
          <a:ext cx="1979105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PAKOMÁŘI</a:t>
          </a:r>
        </a:p>
      </dsp:txBody>
      <dsp:txXfrm>
        <a:off x="4777425" y="435816"/>
        <a:ext cx="1979105" cy="1124504"/>
      </dsp:txXfrm>
    </dsp:sp>
    <dsp:sp modelId="{368A5EC3-0C79-438F-BF02-52D9146CC990}">
      <dsp:nvSpPr>
        <dsp:cNvPr id="0" name=""/>
        <dsp:cNvSpPr/>
      </dsp:nvSpPr>
      <dsp:spPr>
        <a:xfrm rot="20127273">
          <a:off x="5208724" y="2587239"/>
          <a:ext cx="872914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872914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0127273">
        <a:off x="5623358" y="2576796"/>
        <a:ext cx="43645" cy="43645"/>
      </dsp:txXfrm>
    </dsp:sp>
    <dsp:sp modelId="{EE7A6048-FF06-4917-BBBE-5FD066BB644F}">
      <dsp:nvSpPr>
        <dsp:cNvPr id="0" name=""/>
        <dsp:cNvSpPr/>
      </dsp:nvSpPr>
      <dsp:spPr>
        <a:xfrm>
          <a:off x="5903614" y="1542721"/>
          <a:ext cx="1645003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KUKLICE</a:t>
          </a:r>
        </a:p>
      </dsp:txBody>
      <dsp:txXfrm>
        <a:off x="5903614" y="1542721"/>
        <a:ext cx="1645003" cy="1124504"/>
      </dsp:txXfrm>
    </dsp:sp>
    <dsp:sp modelId="{ECBBE6BF-9AA5-45A7-BF77-395F3321AEE7}">
      <dsp:nvSpPr>
        <dsp:cNvPr id="0" name=""/>
        <dsp:cNvSpPr/>
      </dsp:nvSpPr>
      <dsp:spPr>
        <a:xfrm rot="490909">
          <a:off x="5573697" y="3380756"/>
          <a:ext cx="460280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460280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490909">
        <a:off x="5792330" y="3380630"/>
        <a:ext cx="23014" cy="23014"/>
      </dsp:txXfrm>
    </dsp:sp>
    <dsp:sp modelId="{EFBFACF6-26CD-4E53-B014-0FDF6B5F3211}">
      <dsp:nvSpPr>
        <dsp:cNvPr id="0" name=""/>
        <dsp:cNvSpPr/>
      </dsp:nvSpPr>
      <dsp:spPr>
        <a:xfrm>
          <a:off x="6006560" y="2992457"/>
          <a:ext cx="1855994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ROUPCI</a:t>
          </a:r>
        </a:p>
      </dsp:txBody>
      <dsp:txXfrm>
        <a:off x="6006560" y="2992457"/>
        <a:ext cx="1855994" cy="1124504"/>
      </dsp:txXfrm>
    </dsp:sp>
    <dsp:sp modelId="{A5C0FAAB-418D-4F68-9908-FCF435605145}">
      <dsp:nvSpPr>
        <dsp:cNvPr id="0" name=""/>
        <dsp:cNvSpPr/>
      </dsp:nvSpPr>
      <dsp:spPr>
        <a:xfrm rot="2454545">
          <a:off x="4784896" y="4091060"/>
          <a:ext cx="1271597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1271597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2454545">
        <a:off x="5388905" y="4070651"/>
        <a:ext cx="63579" cy="63579"/>
      </dsp:txXfrm>
    </dsp:sp>
    <dsp:sp modelId="{D9AC4059-77C9-473B-8154-DBD3E0E96CAD}">
      <dsp:nvSpPr>
        <dsp:cNvPr id="0" name=""/>
        <dsp:cNvSpPr/>
      </dsp:nvSpPr>
      <dsp:spPr>
        <a:xfrm>
          <a:off x="5763869" y="4324745"/>
          <a:ext cx="1124504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OVÁDI</a:t>
          </a:r>
        </a:p>
      </dsp:txBody>
      <dsp:txXfrm>
        <a:off x="5763869" y="4324745"/>
        <a:ext cx="1124504" cy="1124504"/>
      </dsp:txXfrm>
    </dsp:sp>
    <dsp:sp modelId="{4517F68C-D720-4161-AB9E-DB0EF57A018A}">
      <dsp:nvSpPr>
        <dsp:cNvPr id="0" name=""/>
        <dsp:cNvSpPr/>
      </dsp:nvSpPr>
      <dsp:spPr>
        <a:xfrm rot="4158088">
          <a:off x="4092859" y="4420158"/>
          <a:ext cx="1479750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1479750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4158088">
        <a:off x="4795741" y="4394544"/>
        <a:ext cx="73987" cy="73987"/>
      </dsp:txXfrm>
    </dsp:sp>
    <dsp:sp modelId="{FAE0164B-4D71-4EDD-98CA-7CCF794B3D49}">
      <dsp:nvSpPr>
        <dsp:cNvPr id="0" name=""/>
        <dsp:cNvSpPr/>
      </dsp:nvSpPr>
      <dsp:spPr>
        <a:xfrm>
          <a:off x="4249163" y="5112559"/>
          <a:ext cx="2106657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PESTŘENKY</a:t>
          </a:r>
        </a:p>
      </dsp:txBody>
      <dsp:txXfrm>
        <a:off x="4249163" y="5112559"/>
        <a:ext cx="2106657" cy="1124504"/>
      </dsp:txXfrm>
    </dsp:sp>
    <dsp:sp modelId="{6C826A6D-5904-4CDE-91CC-75D806119692}">
      <dsp:nvSpPr>
        <dsp:cNvPr id="0" name=""/>
        <dsp:cNvSpPr/>
      </dsp:nvSpPr>
      <dsp:spPr>
        <a:xfrm rot="6431911">
          <a:off x="3300775" y="4385549"/>
          <a:ext cx="1371398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1371398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6431911">
        <a:off x="3952189" y="4362644"/>
        <a:ext cx="68569" cy="68569"/>
      </dsp:txXfrm>
    </dsp:sp>
    <dsp:sp modelId="{9964E7CB-1F31-490C-AA66-9CA7B7558ABF}">
      <dsp:nvSpPr>
        <dsp:cNvPr id="0" name=""/>
        <dsp:cNvSpPr/>
      </dsp:nvSpPr>
      <dsp:spPr>
        <a:xfrm>
          <a:off x="2762941" y="5040549"/>
          <a:ext cx="1700576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VRTULE</a:t>
          </a:r>
        </a:p>
      </dsp:txBody>
      <dsp:txXfrm>
        <a:off x="2762941" y="5040549"/>
        <a:ext cx="1700576" cy="1124504"/>
      </dsp:txXfrm>
    </dsp:sp>
    <dsp:sp modelId="{F5E34E64-8D4B-462A-A261-1243B62068D5}">
      <dsp:nvSpPr>
        <dsp:cNvPr id="0" name=""/>
        <dsp:cNvSpPr/>
      </dsp:nvSpPr>
      <dsp:spPr>
        <a:xfrm rot="8430127">
          <a:off x="2862133" y="3991713"/>
          <a:ext cx="1013530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1013530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8430127">
        <a:off x="3343560" y="3977755"/>
        <a:ext cx="50676" cy="50676"/>
      </dsp:txXfrm>
    </dsp:sp>
    <dsp:sp modelId="{AD0972BC-21C5-4C1F-847F-FC945282D82F}">
      <dsp:nvSpPr>
        <dsp:cNvPr id="0" name=""/>
        <dsp:cNvSpPr/>
      </dsp:nvSpPr>
      <dsp:spPr>
        <a:xfrm>
          <a:off x="1223155" y="4248470"/>
          <a:ext cx="2331873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BEJLOMORKY</a:t>
          </a:r>
        </a:p>
      </dsp:txBody>
      <dsp:txXfrm>
        <a:off x="1223155" y="4248470"/>
        <a:ext cx="2331873" cy="1124504"/>
      </dsp:txXfrm>
    </dsp:sp>
    <dsp:sp modelId="{8C1E0127-58C9-4ADC-942D-B5EAFCC428B9}">
      <dsp:nvSpPr>
        <dsp:cNvPr id="0" name=""/>
        <dsp:cNvSpPr/>
      </dsp:nvSpPr>
      <dsp:spPr>
        <a:xfrm rot="10309091">
          <a:off x="2529896" y="3392160"/>
          <a:ext cx="620545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620545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309091">
        <a:off x="2824656" y="3388027"/>
        <a:ext cx="31027" cy="31027"/>
      </dsp:txXfrm>
    </dsp:sp>
    <dsp:sp modelId="{F4E81CB9-93B4-4661-A1C2-9B0EEE9A5959}">
      <dsp:nvSpPr>
        <dsp:cNvPr id="0" name=""/>
        <dsp:cNvSpPr/>
      </dsp:nvSpPr>
      <dsp:spPr>
        <a:xfrm>
          <a:off x="1030620" y="2992457"/>
          <a:ext cx="1516292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TIPLICE</a:t>
          </a:r>
        </a:p>
      </dsp:txBody>
      <dsp:txXfrm>
        <a:off x="1030620" y="2992457"/>
        <a:ext cx="1516292" cy="1124504"/>
      </dsp:txXfrm>
    </dsp:sp>
    <dsp:sp modelId="{20FB4CEE-6561-47A7-A02A-19A1A8D5699B}">
      <dsp:nvSpPr>
        <dsp:cNvPr id="0" name=""/>
        <dsp:cNvSpPr/>
      </dsp:nvSpPr>
      <dsp:spPr>
        <a:xfrm rot="12272727">
          <a:off x="2635189" y="2585826"/>
          <a:ext cx="879717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879717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2272727">
        <a:off x="3053055" y="2575213"/>
        <a:ext cx="43985" cy="43985"/>
      </dsp:txXfrm>
    </dsp:sp>
    <dsp:sp modelId="{FD8055C3-B528-46F3-BE63-4519AB9A810E}">
      <dsp:nvSpPr>
        <dsp:cNvPr id="0" name=""/>
        <dsp:cNvSpPr/>
      </dsp:nvSpPr>
      <dsp:spPr>
        <a:xfrm>
          <a:off x="1185405" y="1542721"/>
          <a:ext cx="1623604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MOUCHY</a:t>
          </a:r>
        </a:p>
      </dsp:txBody>
      <dsp:txXfrm>
        <a:off x="1185405" y="1542721"/>
        <a:ext cx="1623604" cy="1124504"/>
      </dsp:txXfrm>
    </dsp:sp>
    <dsp:sp modelId="{C3C59F4B-7CA8-41D8-BCFD-799E8EB33A1C}">
      <dsp:nvSpPr>
        <dsp:cNvPr id="0" name=""/>
        <dsp:cNvSpPr/>
      </dsp:nvSpPr>
      <dsp:spPr>
        <a:xfrm rot="14236364">
          <a:off x="2982297" y="2069042"/>
          <a:ext cx="1339270" cy="22760"/>
        </a:xfrm>
        <a:custGeom>
          <a:avLst/>
          <a:gdLst/>
          <a:ahLst/>
          <a:cxnLst/>
          <a:rect l="0" t="0" r="0" b="0"/>
          <a:pathLst>
            <a:path>
              <a:moveTo>
                <a:pt x="0" y="11380"/>
              </a:moveTo>
              <a:lnTo>
                <a:pt x="1339270" y="1138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4236364">
        <a:off x="3618450" y="2046940"/>
        <a:ext cx="66963" cy="66963"/>
      </dsp:txXfrm>
    </dsp:sp>
    <dsp:sp modelId="{F22C2745-AD4B-40BD-BB3D-882E12E1146B}">
      <dsp:nvSpPr>
        <dsp:cNvPr id="0" name=""/>
        <dsp:cNvSpPr/>
      </dsp:nvSpPr>
      <dsp:spPr>
        <a:xfrm>
          <a:off x="2088925" y="435816"/>
          <a:ext cx="1734840" cy="11245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cs-CZ" sz="18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STŘEČCI</a:t>
          </a:r>
        </a:p>
      </dsp:txBody>
      <dsp:txXfrm>
        <a:off x="2088925" y="435816"/>
        <a:ext cx="1734840" cy="11245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8" Type="http://schemas.microsoft.com/office/2006/relationships/legacyDiagramText" Target="legacyDiagramText8.bin"/><Relationship Id="rId3" Type="http://schemas.microsoft.com/office/2006/relationships/legacyDiagramText" Target="legacyDiagramText3.bin"/><Relationship Id="rId7" Type="http://schemas.microsoft.com/office/2006/relationships/legacyDiagramText" Target="legacyDiagramText7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6" Type="http://schemas.microsoft.com/office/2006/relationships/legacyDiagramText" Target="legacyDiagramText6.bin"/><Relationship Id="rId5" Type="http://schemas.microsoft.com/office/2006/relationships/legacyDiagramText" Target="legacyDiagramText5.bin"/><Relationship Id="rId4" Type="http://schemas.microsoft.com/office/2006/relationships/legacyDiagramText" Target="legacyDiagramText4.bin"/><Relationship Id="rId9" Type="http://schemas.microsoft.com/office/2006/relationships/legacyDiagramText" Target="legacyDiagramText9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E4472D-3765-4BF6-843D-4ED823BFA61C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16D57B4C-42F3-45CC-9922-05F42987F98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0BCA8B-C429-473D-9514-DCE6CD713C10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FC8C081B-F700-4CCC-B7C9-AD7746AEC4F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2347CC-0647-4482-AD57-DF2246A143A6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80092C-4113-456F-9D17-8CA8FF1E11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29E34C-A9A8-40B3-9037-1D9BED026AAD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DCCBB8-156F-410A-8C31-7D4379FF68F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BBE235-1EA0-4502-A778-5A3D03C1335B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63EECB02-F100-453D-9820-AB4DAD5FE2D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8D7658-6693-487F-9B5A-FF3408396540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214EDA-D54A-4497-ADA3-7DEE72E3FC6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799603-6399-4BD3-85DD-205FADD97E81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7D6831-EA78-4649-B585-03E740D73D2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D54883-099C-4815-B245-125CF7EE8E68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F65378-E6F2-4781-8355-49625E58CE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868413F-8126-4196-AAAA-AA28C58E82E3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039F71-2B3D-4484-BE11-595CD8687BE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2C2D146-785B-4DB8-90DC-42B6A62FE14F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33E7A2-AEA2-42F9-9E6B-E8680F7ED22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AC115A-75E2-4736-8522-57F362F91D1F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E6728E-779B-45C1-9CA5-1841FF2659D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0DD83-C976-4863-A5F4-C72B13D2CA24}" type="datetimeFigureOut">
              <a:rPr lang="cs-CZ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51839-3F75-4CF8-B273-20EF593826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4472D-3765-4BF6-843D-4ED823BFA61C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57B4C-42F3-45CC-9922-05F42987F98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BCA8B-C429-473D-9514-DCE6CD713C10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C081B-F700-4CCC-B7C9-AD7746AEC4F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347CC-0647-4482-AD57-DF2246A143A6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0092C-4113-456F-9D17-8CA8FF1E11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9E34C-A9A8-40B3-9037-1D9BED026AAD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CCBB8-156F-410A-8C31-7D4379FF68F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BE235-1EA0-4502-A778-5A3D03C1335B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ECB02-F100-453D-9820-AB4DAD5FE2D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D7658-6693-487F-9B5A-FF3408396540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14EDA-D54A-4497-ADA3-7DEE72E3FC6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99603-6399-4BD3-85DD-205FADD97E81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D6831-EA78-4649-B585-03E740D73D2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4883-099C-4815-B245-125CF7EE8E68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F65378-E6F2-4781-8355-49625E58CE1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8413F-8126-4196-AAAA-AA28C58E82E3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39F71-2B3D-4484-BE11-595CD8687BE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2D146-785B-4DB8-90DC-42B6A62FE14F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3E7A2-AEA2-42F9-9E6B-E8680F7ED22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C115A-75E2-4736-8522-57F362F91D1F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6728E-779B-45C1-9CA5-1841FF2659D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0AC7368-5AB8-43A3-95BE-A3BEB44561E2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0A56841-EB89-4DA5-9D4D-E47205763F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0AC7368-5AB8-43A3-95BE-A3BEB44561E2}" type="datetimeFigureOut">
              <a:rPr lang="cs-CZ" smtClean="0"/>
              <a:pPr>
                <a:defRPr/>
              </a:pPr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0A56841-EB89-4DA5-9D4D-E47205763F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cs.wikipedia.org/wiki/Soubor:Musca_domestica_September_2007-1.jpg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//upload.wikimedia.org/wikipedia/commons/6/6e/Glossina_morsitans_morsitans-pregnant_female.jpg" TargetMode="Externa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c/Drosophila_melanogaster_-_side_(aka).jpg" TargetMode="External"/><Relationship Id="rId2" Type="http://schemas.openxmlformats.org/officeDocument/2006/relationships/hyperlink" Target="http://cs.wikipedia.org/wiki/Soubor:Musca_domestica_September_2007-1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6/6e/Glossina_morsitans_morsitans-pregnant_femal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930400"/>
          </a:xfrm>
        </p:spPr>
        <p:txBody>
          <a:bodyPr/>
          <a:lstStyle/>
          <a:p>
            <a:pPr algn="l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/>
              <a:t>Název projektu: „Učíme lépe a moderněji“ </a:t>
            </a:r>
            <a:br>
              <a:rPr lang="cs-CZ" sz="1200" smtClean="0"/>
            </a:br>
            <a:r>
              <a:rPr lang="cs-CZ" sz="1200" smtClean="0"/>
              <a:t>OP VK 1.4 </a:t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2349500"/>
            <a:ext cx="8229600" cy="39592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 VY_52_INOVACE_28_1_DVOUKŘÍDLÍ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Číslo skupiny: 1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Autor: Mgr. Jana </a:t>
            </a:r>
            <a:r>
              <a:rPr lang="cs-CZ" sz="900" dirty="0" err="1" smtClean="0"/>
              <a:t>Střížková</a:t>
            </a: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Vzdělávací oblast/Předmět/Téma: ČLOVĚK A PŘÍRODA / PŘÍRODOPIS / PŘEHLED ORGANISMŮ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Druh učebního materiálu: PREZENTACE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Metodický list:        ne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Anotace: </a:t>
            </a:r>
            <a:r>
              <a:rPr lang="cs-CZ" sz="900" dirty="0" smtClean="0">
                <a:latin typeface="Arial" charset="0"/>
              </a:rPr>
              <a:t>Popisování stavby těla a  druhů. Pochopení souvislosti mezi názvem řádu a počtem křídel, významu kyvadélek.  Poznání druhů, kteří přenáší nemoci. </a:t>
            </a:r>
            <a:r>
              <a:rPr lang="cs-CZ" sz="900" dirty="0" smtClean="0"/>
              <a:t>Zápis do sešitu. Opakování probraného učiva.	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Ověřeno ve třídě: 6.C</a:t>
            </a:r>
            <a:endParaRPr lang="cs-CZ" sz="9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Datum ověření: 9.5. 2012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5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dle zákona 121/2000 Sb. (autorský zákon). Nesu veškerou právní odpovědnost za obsah a původ svého díla. Prohlašuji dále, že výše uvedený materiál jsem ověřil(a)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ve výuce a provedl(a) o tom zápis do TK.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900" dirty="0" smtClean="0"/>
              <a:t>zveřejňováno, používáno, upravováno a uchováváno.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9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8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800" dirty="0" smtClean="0"/>
              <a:t>Datum:	</a:t>
            </a:r>
            <a:r>
              <a:rPr lang="cs-CZ" sz="800" smtClean="0"/>
              <a:t> 9.5.2012</a:t>
            </a:r>
            <a:r>
              <a:rPr lang="cs-CZ" sz="800" dirty="0" smtClean="0"/>
              <a:t>		Podpis: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700" dirty="0" smtClean="0"/>
              <a:t> 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cs-CZ" sz="700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Řád: DVOUKŘÍDLÍ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solidFill>
                  <a:schemeClr val="tx1"/>
                </a:solidFill>
                <a:latin typeface="Arial" charset="0"/>
              </a:rPr>
              <a:t>ČLENOVCI - HMYZ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ODVOĎ OD NÁZVU DVOUKŘÍDLÍ CHARAKTERISTICKÝ ZNAK ŘÁDU</a:t>
            </a: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mají </a:t>
            </a:r>
            <a:r>
              <a:rPr lang="cs-CZ" dirty="0" smtClean="0"/>
              <a:t>pouze </a:t>
            </a:r>
            <a:r>
              <a:rPr lang="cs-CZ" dirty="0" smtClean="0"/>
              <a:t>jeden </a:t>
            </a:r>
            <a:r>
              <a:rPr lang="cs-CZ" dirty="0" smtClean="0"/>
              <a:t>pár křídel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smtClean="0">
                <a:latin typeface="Arial" charset="0"/>
              </a:rPr>
              <a:t>CHARAKTERISTICKÝ ZNAK</a:t>
            </a:r>
          </a:p>
        </p:txBody>
      </p:sp>
      <p:pic>
        <p:nvPicPr>
          <p:cNvPr id="18441" name="Picture 9" descr="tiplic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0307" y="2451562"/>
            <a:ext cx="4039985" cy="3021676"/>
          </a:xfrm>
        </p:spPr>
      </p:pic>
      <p:sp>
        <p:nvSpPr>
          <p:cNvPr id="18439" name="Rectangle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cs-CZ" smtClean="0">
                <a:latin typeface="Arial" charset="0"/>
              </a:rPr>
              <a:t>DRUHÝ PÁR KŘÍDEL JE PŘEMĚNĚN NA </a:t>
            </a:r>
            <a:r>
              <a:rPr lang="cs-CZ" b="1" smtClean="0">
                <a:latin typeface="Arial" charset="0"/>
              </a:rPr>
              <a:t>KYVADÉLKA</a:t>
            </a:r>
          </a:p>
          <a:p>
            <a:pPr algn="ctr"/>
            <a:endParaRPr lang="cs-CZ" b="1" smtClean="0">
              <a:latin typeface="Arial" charset="0"/>
            </a:endParaRPr>
          </a:p>
          <a:p>
            <a:r>
              <a:rPr lang="cs-CZ" sz="2000" smtClean="0">
                <a:latin typeface="Arial" charset="0"/>
              </a:rPr>
              <a:t>VÝZNAM KYVADÉLEK:</a:t>
            </a:r>
          </a:p>
          <a:p>
            <a:pPr algn="ctr"/>
            <a:endParaRPr lang="cs-CZ" smtClean="0">
              <a:latin typeface="Arial" charset="0"/>
            </a:endParaRPr>
          </a:p>
          <a:p>
            <a:pPr algn="ctr"/>
            <a:r>
              <a:rPr lang="cs-CZ" smtClean="0">
                <a:latin typeface="Arial" charset="0"/>
              </a:rPr>
              <a:t>UDRŽOVÁNÍ ROVNOVÁHY ZA LETU</a:t>
            </a:r>
          </a:p>
          <a:p>
            <a:pPr algn="ctr"/>
            <a:endParaRPr lang="cs-CZ" smtClean="0">
              <a:latin typeface="Arial" charset="0"/>
            </a:endParaRPr>
          </a:p>
          <a:p>
            <a:pPr algn="ctr"/>
            <a:endParaRPr lang="cs-CZ" smtClean="0">
              <a:latin typeface="Arial" charset="0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348038" y="5516563"/>
            <a:ext cx="12239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Obr. 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rganization Chart 2"/>
          <p:cNvGraphicFramePr>
            <a:graphicFrameLocks/>
          </p:cNvGraphicFramePr>
          <p:nvPr>
            <p:ph idx="1"/>
          </p:nvPr>
        </p:nvGraphicFramePr>
        <p:xfrm>
          <a:off x="431800" y="333375"/>
          <a:ext cx="8208963" cy="5716588"/>
        </p:xfrm>
        <a:graphic>
          <a:graphicData uri="http://schemas.openxmlformats.org/drawingml/2006/compatibility">
            <com:legacyDrawing xmlns:com="http://schemas.openxmlformats.org/drawingml/2006/compatibility" spid="_x0000_s174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1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subSp spid="_x0000_s17421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subSp spid="_x0000_s17421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2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subSp spid="_x0000_s17422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subSp spid="_x0000_s17422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5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>
                                            <p:subSp spid="_x0000_s17425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>
                                            <p:subSp spid="_x0000_s17425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6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0">
                                            <p:subSp spid="_x0000_s17426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0">
                                            <p:subSp spid="_x0000_s17426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30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0">
                                            <p:subSp spid="_x0000_s17430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0">
                                            <p:subSp spid="_x0000_s17430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3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0">
                                            <p:subSp spid="_x0000_s17423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0">
                                            <p:subSp spid="_x0000_s17423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7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0">
                                            <p:subSp spid="_x0000_s17427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0">
                                            <p:subSp spid="_x0000_s17427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8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0">
                                            <p:subSp spid="_x0000_s17428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10">
                                            <p:subSp spid="_x0000_s17428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subSp spid="_x0000_s17424"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10">
                                            <p:subSp spid="_x0000_s17424"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10">
                                            <p:subSp spid="_x0000_s17424"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Dgm spid="17410" grpId="0" bld="depthByNod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u="sng" smtClean="0">
                <a:latin typeface="Arial" charset="0"/>
              </a:rPr>
              <a:t>ÚSTNÍ ÚSTROJÍ</a:t>
            </a:r>
            <a:r>
              <a:rPr lang="cs-CZ" smtClean="0">
                <a:latin typeface="Arial" charset="0"/>
              </a:rPr>
              <a:t> :</a:t>
            </a: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LÍZACÍ</a:t>
            </a: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BODAVĚ SACÍ</a:t>
            </a:r>
          </a:p>
          <a:p>
            <a:endParaRPr lang="cs-CZ" smtClean="0">
              <a:latin typeface="Arial" charset="0"/>
            </a:endParaRPr>
          </a:p>
          <a:p>
            <a:r>
              <a:rPr lang="cs-CZ" u="sng" smtClean="0">
                <a:latin typeface="Arial" charset="0"/>
              </a:rPr>
              <a:t>POTRAVA</a:t>
            </a:r>
            <a:r>
              <a:rPr lang="cs-CZ" smtClean="0">
                <a:latin typeface="Arial" charset="0"/>
              </a:rPr>
              <a:t>:</a:t>
            </a: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KREV</a:t>
            </a: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NEKTAR</a:t>
            </a: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BÝLOŽRAVCI</a:t>
            </a: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VŠEŽRAVCI</a:t>
            </a:r>
          </a:p>
          <a:p>
            <a:pPr algn="ctr">
              <a:buFont typeface="Arial" charset="0"/>
              <a:buNone/>
            </a:pPr>
            <a:endParaRPr lang="cs-CZ" smtClean="0">
              <a:latin typeface="Arial" charset="0"/>
            </a:endParaRPr>
          </a:p>
        </p:txBody>
      </p:sp>
      <p:pic>
        <p:nvPicPr>
          <p:cNvPr id="20490" name="Picture 10" descr="pestřenk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32682" y="2403944"/>
            <a:ext cx="4174435" cy="3116911"/>
          </a:xfrm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7451725" y="5516563"/>
            <a:ext cx="100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Obr. 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ROZMNOŽOVÁNÍ</a:t>
            </a:r>
          </a:p>
        </p:txBody>
      </p:sp>
      <p:sp>
        <p:nvSpPr>
          <p:cNvPr id="21507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VÝVIN NEPŘÍMÝ S PROMĚNOU </a:t>
            </a:r>
            <a:r>
              <a:rPr lang="cs-CZ" b="1" dirty="0" smtClean="0">
                <a:latin typeface="Arial" charset="0"/>
              </a:rPr>
              <a:t>DOKONALOU</a:t>
            </a:r>
          </a:p>
          <a:p>
            <a:endParaRPr lang="cs-CZ" b="1" dirty="0" smtClean="0">
              <a:latin typeface="Arial" charset="0"/>
            </a:endParaRPr>
          </a:p>
          <a:p>
            <a:r>
              <a:rPr lang="cs-CZ" sz="2400" u="sng" dirty="0" smtClean="0">
                <a:latin typeface="Arial" charset="0"/>
              </a:rPr>
              <a:t>STÁDIA</a:t>
            </a:r>
            <a:r>
              <a:rPr lang="cs-CZ" dirty="0" smtClean="0">
                <a:latin typeface="Arial" charset="0"/>
              </a:rPr>
              <a:t>: </a:t>
            </a:r>
          </a:p>
          <a:p>
            <a:endParaRPr lang="cs-CZ" dirty="0" smtClean="0">
              <a:latin typeface="Arial" charset="0"/>
            </a:endParaRPr>
          </a:p>
          <a:p>
            <a:pPr algn="ctr"/>
            <a:r>
              <a:rPr lang="cs-CZ" sz="2800" dirty="0" smtClean="0">
                <a:latin typeface="Arial" charset="0"/>
              </a:rPr>
              <a:t>VAJÍČKO -&gt; LARVA -&gt; KUKLA -&gt; DOSPĚLEC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/>
        </p:nvGraphicFramePr>
        <p:xfrm>
          <a:off x="250825" y="332656"/>
          <a:ext cx="8893175" cy="6264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AB3CFFF-A86A-45D5-83E3-421E3F6FB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graphicEl>
                                              <a:dgm id="{1AB3CFFF-A86A-45D5-83E3-421E3F6FB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graphicEl>
                                              <a:dgm id="{1AB3CFFF-A86A-45D5-83E3-421E3F6FB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39AD6D2-A116-4DD1-98A0-D1E10ACF83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339AD6D2-A116-4DD1-98A0-D1E10ACF83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339AD6D2-A116-4DD1-98A0-D1E10ACF83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EE90E3F-22CB-4523-AFCF-D2789D0BDF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graphicEl>
                                              <a:dgm id="{CEE90E3F-22CB-4523-AFCF-D2789D0BDF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CEE90E3F-22CB-4523-AFCF-D2789D0BDF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65FA2E3-19DD-44DF-BE74-42AEDDE7B0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465FA2E3-19DD-44DF-BE74-42AEDDE7B0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465FA2E3-19DD-44DF-BE74-42AEDDE7B0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A4B1E10-1D53-4D45-BD60-BEA32DBEF9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2A4B1E10-1D53-4D45-BD60-BEA32DBEF9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2A4B1E10-1D53-4D45-BD60-BEA32DBEF9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68A5EC3-0C79-438F-BF02-52D9146CC9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graphicEl>
                                              <a:dgm id="{368A5EC3-0C79-438F-BF02-52D9146CC9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graphicEl>
                                              <a:dgm id="{368A5EC3-0C79-438F-BF02-52D9146CC9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E7A6048-FF06-4917-BBBE-5FD066BB64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EE7A6048-FF06-4917-BBBE-5FD066BB64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EE7A6048-FF06-4917-BBBE-5FD066BB64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CBBE6BF-9AA5-45A7-BF77-395F3321AE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ECBBE6BF-9AA5-45A7-BF77-395F3321AE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ECBBE6BF-9AA5-45A7-BF77-395F3321AE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BFACF6-26CD-4E53-B014-0FDF6B5F3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graphicEl>
                                              <a:dgm id="{EFBFACF6-26CD-4E53-B014-0FDF6B5F3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graphicEl>
                                              <a:dgm id="{EFBFACF6-26CD-4E53-B014-0FDF6B5F3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5C0FAAB-418D-4F68-9908-FCF4356051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graphicEl>
                                              <a:dgm id="{A5C0FAAB-418D-4F68-9908-FCF4356051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A5C0FAAB-418D-4F68-9908-FCF4356051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9AC4059-77C9-473B-8154-DBD3E0E96C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graphicEl>
                                              <a:dgm id="{D9AC4059-77C9-473B-8154-DBD3E0E96C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graphicEl>
                                              <a:dgm id="{D9AC4059-77C9-473B-8154-DBD3E0E96C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17F68C-D720-4161-AB9E-DB0EF57A01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graphicEl>
                                              <a:dgm id="{4517F68C-D720-4161-AB9E-DB0EF57A01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graphicEl>
                                              <a:dgm id="{4517F68C-D720-4161-AB9E-DB0EF57A01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AE0164B-4D71-4EDD-98CA-7CCF794B3D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graphicEl>
                                              <a:dgm id="{FAE0164B-4D71-4EDD-98CA-7CCF794B3D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graphicEl>
                                              <a:dgm id="{FAE0164B-4D71-4EDD-98CA-7CCF794B3D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C826A6D-5904-4CDE-91CC-75D806119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graphicEl>
                                              <a:dgm id="{6C826A6D-5904-4CDE-91CC-75D806119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graphicEl>
                                              <a:dgm id="{6C826A6D-5904-4CDE-91CC-75D806119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964E7CB-1F31-490C-AA66-9CA7B7558A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>
                                            <p:graphicEl>
                                              <a:dgm id="{9964E7CB-1F31-490C-AA66-9CA7B7558A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">
                                            <p:graphicEl>
                                              <a:dgm id="{9964E7CB-1F31-490C-AA66-9CA7B7558A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5E34E64-8D4B-462A-A261-1243B62068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">
                                            <p:graphicEl>
                                              <a:dgm id="{F5E34E64-8D4B-462A-A261-1243B62068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">
                                            <p:graphicEl>
                                              <a:dgm id="{F5E34E64-8D4B-462A-A261-1243B62068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D0972BC-21C5-4C1F-847F-FC945282D8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">
                                            <p:graphicEl>
                                              <a:dgm id="{AD0972BC-21C5-4C1F-847F-FC945282D8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graphicEl>
                                              <a:dgm id="{AD0972BC-21C5-4C1F-847F-FC945282D8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C1E0127-58C9-4ADC-942D-B5EAFCC42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graphicEl>
                                              <a:dgm id="{8C1E0127-58C9-4ADC-942D-B5EAFCC42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graphicEl>
                                              <a:dgm id="{8C1E0127-58C9-4ADC-942D-B5EAFCC428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4E81CB9-93B4-4661-A1C2-9B0EEE9A5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graphicEl>
                                              <a:dgm id="{F4E81CB9-93B4-4661-A1C2-9B0EEE9A5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graphicEl>
                                              <a:dgm id="{F4E81CB9-93B4-4661-A1C2-9B0EEE9A59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0FB4CEE-6561-47A7-A02A-19A1A8D56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graphicEl>
                                              <a:dgm id="{20FB4CEE-6561-47A7-A02A-19A1A8D56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graphicEl>
                                              <a:dgm id="{20FB4CEE-6561-47A7-A02A-19A1A8D569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D8055C3-B528-46F3-BE63-4519AB9A8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">
                                            <p:graphicEl>
                                              <a:dgm id="{FD8055C3-B528-46F3-BE63-4519AB9A8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">
                                            <p:graphicEl>
                                              <a:dgm id="{FD8055C3-B528-46F3-BE63-4519AB9A81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3C59F4B-7CA8-41D8-BCFD-799E8EB33A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">
                                            <p:graphicEl>
                                              <a:dgm id="{C3C59F4B-7CA8-41D8-BCFD-799E8EB33A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">
                                            <p:graphicEl>
                                              <a:dgm id="{C3C59F4B-7CA8-41D8-BCFD-799E8EB33A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22C2745-AD4B-40BD-BB3D-882E12E11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">
                                            <p:graphicEl>
                                              <a:dgm id="{F22C2745-AD4B-40BD-BB3D-882E12E11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">
                                            <p:graphicEl>
                                              <a:dgm id="{F22C2745-AD4B-40BD-BB3D-882E12E11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KOMÁR PISKLAVÝ</a:t>
            </a:r>
          </a:p>
        </p:txBody>
      </p:sp>
      <p:sp>
        <p:nvSpPr>
          <p:cNvPr id="24581" name="Rectangle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cs-CZ" smtClean="0">
              <a:latin typeface="Arial" charset="0"/>
            </a:endParaRPr>
          </a:p>
          <a:p>
            <a:r>
              <a:rPr lang="cs-CZ" smtClean="0">
                <a:latin typeface="Arial" charset="0"/>
              </a:rPr>
              <a:t>NEPŘÍJEMNÝ HMYZ</a:t>
            </a:r>
          </a:p>
          <a:p>
            <a:r>
              <a:rPr lang="cs-CZ" smtClean="0">
                <a:latin typeface="Arial" charset="0"/>
              </a:rPr>
              <a:t>OSTRÝ, TVRDÝ SOSÁK</a:t>
            </a:r>
          </a:p>
          <a:p>
            <a:r>
              <a:rPr lang="cs-CZ" smtClean="0">
                <a:latin typeface="Arial" charset="0"/>
              </a:rPr>
              <a:t>ÚSTNÍ ÚSTROJÍ: BODAVĚ SACÍ</a:t>
            </a:r>
          </a:p>
          <a:p>
            <a:r>
              <a:rPr lang="cs-CZ" smtClean="0">
                <a:latin typeface="Arial" charset="0"/>
              </a:rPr>
              <a:t>POTRAVA: </a:t>
            </a:r>
          </a:p>
          <a:p>
            <a:pPr>
              <a:buFont typeface="Arial" charset="0"/>
              <a:buNone/>
            </a:pPr>
            <a:r>
              <a:rPr lang="cs-CZ" smtClean="0">
                <a:latin typeface="Arial" charset="0"/>
              </a:rPr>
              <a:t>SAMIČKY – KREV</a:t>
            </a:r>
          </a:p>
          <a:p>
            <a:pPr>
              <a:buFont typeface="Arial" charset="0"/>
              <a:buNone/>
            </a:pPr>
            <a:r>
              <a:rPr lang="cs-CZ" smtClean="0">
                <a:latin typeface="Arial" charset="0"/>
              </a:rPr>
              <a:t>SAMEČCI - NEKTAR</a:t>
            </a:r>
          </a:p>
        </p:txBody>
      </p:sp>
      <p:pic>
        <p:nvPicPr>
          <p:cNvPr id="24583" name="Picture 7" descr="komár pisklav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99907" y="2447405"/>
            <a:ext cx="4039985" cy="3029989"/>
          </a:xfrm>
        </p:spPr>
      </p:pic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7451725" y="5516563"/>
            <a:ext cx="1008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Obr. 3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ANOFELES ČTYŘSKVRNNÝ</a:t>
            </a:r>
          </a:p>
        </p:txBody>
      </p:sp>
      <p:sp>
        <p:nvSpPr>
          <p:cNvPr id="2765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sz="2800" smtClean="0">
                <a:latin typeface="Arial" charset="0"/>
              </a:rPr>
              <a:t>DRUH KOMÁRA, KTERÝ PŘENÁŠÍ  PRVOKA – </a:t>
            </a:r>
            <a:r>
              <a:rPr lang="cs-CZ" sz="2800" b="1" smtClean="0">
                <a:latin typeface="Arial" charset="0"/>
              </a:rPr>
              <a:t>ZIMNIČKU</a:t>
            </a:r>
          </a:p>
          <a:p>
            <a:pPr algn="ctr"/>
            <a:r>
              <a:rPr lang="cs-CZ" sz="2800" smtClean="0">
                <a:latin typeface="Arial" charset="0"/>
              </a:rPr>
              <a:t>ZIMNIČKA ZPŮSOBUJE </a:t>
            </a:r>
            <a:r>
              <a:rPr lang="cs-CZ" sz="2800" b="1" smtClean="0">
                <a:latin typeface="Arial" charset="0"/>
              </a:rPr>
              <a:t>MALÁRII</a:t>
            </a:r>
          </a:p>
          <a:p>
            <a:pPr algn="ctr"/>
            <a:r>
              <a:rPr lang="cs-CZ" sz="2800" u="sng" smtClean="0">
                <a:latin typeface="Arial" charset="0"/>
              </a:rPr>
              <a:t>PŘÍZNAKY</a:t>
            </a:r>
            <a:r>
              <a:rPr lang="cs-CZ" sz="2800" smtClean="0">
                <a:latin typeface="Arial" charset="0"/>
              </a:rPr>
              <a:t>: HOREČKA, KŘEČE, DÁVENÍ, KÓMA</a:t>
            </a:r>
          </a:p>
          <a:p>
            <a:pPr algn="ctr"/>
            <a:r>
              <a:rPr lang="cs-CZ" sz="2800" smtClean="0">
                <a:latin typeface="Arial" charset="0"/>
              </a:rPr>
              <a:t>ROČNĚ ONEMOCNÍ 500 MILIÓNŮ LIDÍ A Z TOHO  ASI MILIÓN NEMOCI PODLEHNE</a:t>
            </a:r>
          </a:p>
          <a:p>
            <a:pPr algn="ctr"/>
            <a:r>
              <a:rPr lang="cs-CZ" sz="2800" u="sng" smtClean="0">
                <a:latin typeface="Arial" charset="0"/>
              </a:rPr>
              <a:t>VÝSKYT</a:t>
            </a:r>
            <a:r>
              <a:rPr lang="cs-CZ" sz="2800" smtClean="0">
                <a:latin typeface="Arial" charset="0"/>
              </a:rPr>
              <a:t>: TROPICKÉ OBLASTI </a:t>
            </a:r>
          </a:p>
          <a:p>
            <a:pPr algn="ctr"/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PAKOMÁŘI – nesají krev</a:t>
            </a:r>
          </a:p>
        </p:txBody>
      </p:sp>
      <p:pic>
        <p:nvPicPr>
          <p:cNvPr id="28679" name="Picture 7" descr="pakomár, larvy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3213100"/>
            <a:ext cx="3606800" cy="2703513"/>
          </a:xfrm>
        </p:spPr>
      </p:pic>
      <p:pic>
        <p:nvPicPr>
          <p:cNvPr id="28678" name="Picture 6" descr="pakomár, dospěle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00563" y="1989138"/>
            <a:ext cx="4103687" cy="3481387"/>
          </a:xfrm>
        </p:spPr>
      </p:pic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611188" y="1844675"/>
            <a:ext cx="35274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/>
              <a:t>Larvy pakomárů se nazývají PATENTKY. Jsou potravou ryb.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995738" y="6237288"/>
            <a:ext cx="1296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Obr. 4,5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OVÁD HOVĚZÍ</a:t>
            </a:r>
          </a:p>
        </p:txBody>
      </p:sp>
      <p:pic>
        <p:nvPicPr>
          <p:cNvPr id="32775" name="Picture 7" descr="ovád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0307" y="2451562"/>
            <a:ext cx="4039985" cy="3021676"/>
          </a:xfrm>
        </p:spPr>
      </p:pic>
      <p:sp>
        <p:nvSpPr>
          <p:cNvPr id="32774" name="Rectangle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charset="0"/>
              </a:rPr>
              <a:t>NEPŘÍJEMNÝ A ŠKODLIVÝ HMYZ</a:t>
            </a:r>
          </a:p>
          <a:p>
            <a:r>
              <a:rPr lang="cs-CZ" dirty="0" smtClean="0">
                <a:latin typeface="Arial" charset="0"/>
              </a:rPr>
              <a:t>KRÁTKÝ BODAVÝ SOSÁK</a:t>
            </a:r>
          </a:p>
          <a:p>
            <a:r>
              <a:rPr lang="cs-CZ" dirty="0" smtClean="0">
                <a:latin typeface="Arial" charset="0"/>
              </a:rPr>
              <a:t>JEDNA SAMIČKA OVÁDA VYSAJE TOLIK KRVE JAKO 70 KOMÁRŮ.</a:t>
            </a:r>
          </a:p>
          <a:p>
            <a:r>
              <a:rPr lang="cs-CZ" dirty="0" smtClean="0">
                <a:latin typeface="Arial" charset="0"/>
              </a:rPr>
              <a:t>MŮŽE PŘENÁŠET NEMOCI</a:t>
            </a:r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1403350" y="5661025"/>
            <a:ext cx="129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/>
              <a:t>OBR.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500"/>
          </a:xfrm>
        </p:spPr>
        <p:txBody>
          <a:bodyPr/>
          <a:lstStyle/>
          <a:p>
            <a:r>
              <a:rPr lang="cs-CZ" sz="4000" dirty="0" smtClean="0">
                <a:latin typeface="Arial" charset="0"/>
              </a:rPr>
              <a:t>PESTŘENKY</a:t>
            </a:r>
            <a:br>
              <a:rPr lang="cs-CZ" sz="4000" dirty="0" smtClean="0">
                <a:latin typeface="Arial" charset="0"/>
              </a:rPr>
            </a:br>
            <a:r>
              <a:rPr lang="cs-CZ" sz="4000" dirty="0" smtClean="0">
                <a:latin typeface="Arial" charset="0"/>
              </a:rPr>
              <a:t>- </a:t>
            </a:r>
            <a:r>
              <a:rPr lang="cs-CZ" sz="2400" dirty="0" smtClean="0">
                <a:latin typeface="Arial" charset="0"/>
              </a:rPr>
              <a:t>VYUŽÍVAJÍ SVÉ PODOBY S  VOSAMI K MASKOVÁNÍ</a:t>
            </a:r>
            <a:br>
              <a:rPr lang="cs-CZ" sz="2400" dirty="0" smtClean="0">
                <a:latin typeface="Arial" charset="0"/>
              </a:rPr>
            </a:br>
            <a:r>
              <a:rPr lang="cs-CZ" sz="2400" dirty="0" smtClean="0">
                <a:latin typeface="Arial" charset="0"/>
              </a:rPr>
              <a:t>- DŮLEŽITÍ OPYLOVAČI</a:t>
            </a:r>
            <a:endParaRPr lang="cs-CZ" sz="4000" dirty="0" smtClean="0">
              <a:latin typeface="Arial" charset="0"/>
            </a:endParaRPr>
          </a:p>
        </p:txBody>
      </p:sp>
      <p:pic>
        <p:nvPicPr>
          <p:cNvPr id="34823" name="Picture 7" descr="pestřenka prosvítavá (1)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2205038"/>
            <a:ext cx="4038600" cy="3028950"/>
          </a:xfrm>
        </p:spPr>
      </p:pic>
      <p:pic>
        <p:nvPicPr>
          <p:cNvPr id="34822" name="Picture 6" descr="pestřenk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3438" y="3284538"/>
            <a:ext cx="4038600" cy="2632075"/>
          </a:xfrm>
        </p:spPr>
      </p:pic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2987675" y="5734050"/>
            <a:ext cx="1511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OBR. 7,8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VRTULE </a:t>
            </a:r>
            <a:r>
              <a:rPr lang="cs-CZ" sz="2800" smtClean="0">
                <a:latin typeface="Arial" charset="0"/>
              </a:rPr>
              <a:t>SP</a:t>
            </a:r>
            <a:r>
              <a:rPr lang="cs-CZ" sz="3200" smtClean="0">
                <a:latin typeface="Arial" charset="0"/>
              </a:rPr>
              <a:t>.</a:t>
            </a:r>
          </a:p>
        </p:txBody>
      </p:sp>
      <p:pic>
        <p:nvPicPr>
          <p:cNvPr id="39943" name="Picture 7" descr="vrtule s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0307" y="2447405"/>
            <a:ext cx="4039985" cy="3029989"/>
          </a:xfrm>
        </p:spPr>
      </p:pic>
      <p:sp>
        <p:nvSpPr>
          <p:cNvPr id="39942" name="Rectangle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>
              <a:latin typeface="Arial" charset="0"/>
            </a:endParaRPr>
          </a:p>
          <a:p>
            <a:pPr algn="ctr"/>
            <a:endParaRPr lang="cs-CZ" smtClean="0">
              <a:latin typeface="Arial" charset="0"/>
            </a:endParaRPr>
          </a:p>
          <a:p>
            <a:pPr algn="ctr">
              <a:buFont typeface="Arial" charset="0"/>
              <a:buNone/>
            </a:pPr>
            <a:endParaRPr lang="cs-CZ" smtClean="0">
              <a:latin typeface="Arial" charset="0"/>
            </a:endParaRPr>
          </a:p>
          <a:p>
            <a:pPr algn="ctr">
              <a:buFont typeface="Arial" charset="0"/>
              <a:buNone/>
            </a:pPr>
            <a:r>
              <a:rPr lang="cs-CZ" smtClean="0">
                <a:latin typeface="Arial" charset="0"/>
              </a:rPr>
              <a:t>JEJÍ LARVY ZPŮSOBUJÍ ČERVIVOST TŘEŠNÍ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3132138" y="5516563"/>
            <a:ext cx="1511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OBR. 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BEJLOMORKA</a:t>
            </a:r>
          </a:p>
        </p:txBody>
      </p:sp>
      <p:sp>
        <p:nvSpPr>
          <p:cNvPr id="41991" name="Rectangle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LARVY BEJLOMOREK SE VYVÍJÍ V </a:t>
            </a:r>
            <a:r>
              <a:rPr lang="cs-CZ" b="1" smtClean="0">
                <a:latin typeface="Arial" charset="0"/>
              </a:rPr>
              <a:t>HÁLKÁCH.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</a:endParaRPr>
          </a:p>
          <a:p>
            <a:r>
              <a:rPr lang="cs-CZ" smtClean="0">
                <a:latin typeface="Arial" charset="0"/>
              </a:rPr>
              <a:t>HÁLKY = </a:t>
            </a:r>
            <a:r>
              <a:rPr lang="cs-CZ" sz="2400" smtClean="0">
                <a:latin typeface="Arial" charset="0"/>
              </a:rPr>
              <a:t>ÚTVARY, KTERÉ VYTVOŘÍ LARVA KOLEM SEBE Z ROSTLINNÉHO TĚLA.</a:t>
            </a:r>
          </a:p>
        </p:txBody>
      </p:sp>
      <p:pic>
        <p:nvPicPr>
          <p:cNvPr id="41993" name="Picture 9" descr="bejlomork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99907" y="2466109"/>
            <a:ext cx="4039985" cy="2992582"/>
          </a:xfrm>
        </p:spPr>
      </p:pic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5292725" y="5589588"/>
            <a:ext cx="1511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OBR.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459632"/>
          </a:xfrm>
        </p:spPr>
        <p:txBody>
          <a:bodyPr>
            <a:normAutofit fontScale="90000"/>
          </a:bodyPr>
          <a:lstStyle/>
          <a:p>
            <a:r>
              <a:rPr lang="cs-CZ" sz="4400" dirty="0" smtClean="0">
                <a:latin typeface="Arial" charset="0"/>
              </a:rPr>
              <a:t>TIPLICE </a:t>
            </a:r>
            <a:r>
              <a:rPr lang="cs-CZ" sz="4000" dirty="0" smtClean="0">
                <a:latin typeface="Arial" charset="0"/>
              </a:rPr>
              <a:t/>
            </a:r>
            <a:br>
              <a:rPr lang="cs-CZ" sz="4000" dirty="0" smtClean="0">
                <a:latin typeface="Arial" charset="0"/>
              </a:rPr>
            </a:br>
            <a:r>
              <a:rPr lang="cs-CZ" sz="3100" dirty="0" smtClean="0">
                <a:latin typeface="Arial" charset="0"/>
              </a:rPr>
              <a:t>nesaje krev, její larvy žijí v zemi a živí se býložravě</a:t>
            </a:r>
          </a:p>
        </p:txBody>
      </p:sp>
      <p:pic>
        <p:nvPicPr>
          <p:cNvPr id="46086" name="Picture 6" descr="tiplic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1520" y="2636912"/>
            <a:ext cx="4038600" cy="3022600"/>
          </a:xfrm>
        </p:spPr>
      </p:pic>
      <p:pic>
        <p:nvPicPr>
          <p:cNvPr id="46087" name="Picture 7" descr="tiplice polní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4008" y="1916832"/>
            <a:ext cx="4038600" cy="3022600"/>
          </a:xfrm>
        </p:spPr>
      </p:pic>
      <p:sp>
        <p:nvSpPr>
          <p:cNvPr id="46088" name="Text Box 8"/>
          <p:cNvSpPr txBox="1">
            <a:spLocks noChangeArrowheads="1"/>
          </p:cNvSpPr>
          <p:nvPr/>
        </p:nvSpPr>
        <p:spPr bwMode="auto">
          <a:xfrm>
            <a:off x="3708400" y="5876925"/>
            <a:ext cx="1511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/>
              <a:t>OBR. 11,12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6" name="Rectang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MOUCHA DOMÁCÍ</a:t>
            </a:r>
          </a:p>
        </p:txBody>
      </p:sp>
      <p:sp>
        <p:nvSpPr>
          <p:cNvPr id="48137" name="Rectangle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VYSKYTUJE SE PO CELÉM SVĚTĚ</a:t>
            </a:r>
          </a:p>
          <a:p>
            <a:r>
              <a:rPr lang="cs-CZ" smtClean="0">
                <a:latin typeface="Arial" charset="0"/>
              </a:rPr>
              <a:t>ÚSTNÍ ÚSTROJÍ: LÍZACÍ</a:t>
            </a:r>
          </a:p>
          <a:p>
            <a:endParaRPr lang="cs-CZ" smtClean="0">
              <a:latin typeface="Arial" charset="0"/>
            </a:endParaRPr>
          </a:p>
          <a:p>
            <a:r>
              <a:rPr lang="cs-CZ" smtClean="0">
                <a:latin typeface="Arial" charset="0"/>
              </a:rPr>
              <a:t>ŽIJE V BLÍZKOSTI ČLOVĚKA</a:t>
            </a:r>
          </a:p>
          <a:p>
            <a:r>
              <a:rPr lang="cs-CZ" smtClean="0">
                <a:latin typeface="Arial" charset="0"/>
              </a:rPr>
              <a:t>JE PŘENAŠEČKOU MNOHA CHOROB</a:t>
            </a:r>
          </a:p>
        </p:txBody>
      </p:sp>
      <p:pic>
        <p:nvPicPr>
          <p:cNvPr id="48139" name="Picture 11" descr="Moucha domácí (Musca domestica)">
            <a:hlinkClick r:id="rId2" tooltip="Moucha domácí (Musca domestica)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9695" y="1988839"/>
            <a:ext cx="4242745" cy="3309341"/>
          </a:xfrm>
        </p:spPr>
      </p:pic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7524750" y="5589588"/>
            <a:ext cx="86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Obr. 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smtClean="0">
                <a:latin typeface="Arial" charset="0"/>
              </a:rPr>
              <a:t>MASAŘKA</a:t>
            </a:r>
            <a:br>
              <a:rPr lang="cs-CZ" sz="4000" smtClean="0">
                <a:latin typeface="Arial" charset="0"/>
              </a:rPr>
            </a:br>
            <a:r>
              <a:rPr lang="cs-CZ" sz="2800" smtClean="0">
                <a:latin typeface="Arial" charset="0"/>
              </a:rPr>
              <a:t>KLADOU VAJÍČKA DO MRŠIN</a:t>
            </a:r>
            <a:endParaRPr lang="cs-CZ" sz="4000" smtClean="0">
              <a:latin typeface="Arial" charset="0"/>
            </a:endParaRPr>
          </a:p>
        </p:txBody>
      </p:sp>
      <p:pic>
        <p:nvPicPr>
          <p:cNvPr id="52231" name="Picture 7" descr="masařka načervenalá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0307" y="2447405"/>
            <a:ext cx="4039985" cy="3029989"/>
          </a:xfrm>
        </p:spPr>
      </p:pic>
      <p:pic>
        <p:nvPicPr>
          <p:cNvPr id="52230" name="Picture 6" descr="masařk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99907" y="2447405"/>
            <a:ext cx="4039985" cy="3029989"/>
          </a:xfrm>
        </p:spPr>
      </p:pic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4284663" y="5661025"/>
            <a:ext cx="180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/>
              <a:t>OBR. 14,15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037"/>
          </a:xfrm>
        </p:spPr>
        <p:txBody>
          <a:bodyPr/>
          <a:lstStyle/>
          <a:p>
            <a:r>
              <a:rPr lang="cs-CZ" sz="4000" smtClean="0">
                <a:latin typeface="Arial" charset="0"/>
              </a:rPr>
              <a:t>BZUČIVKA</a:t>
            </a:r>
            <a:br>
              <a:rPr lang="cs-CZ" sz="4000" smtClean="0">
                <a:latin typeface="Arial" charset="0"/>
              </a:rPr>
            </a:br>
            <a:r>
              <a:rPr lang="cs-CZ" sz="2400" smtClean="0">
                <a:latin typeface="Arial" charset="0"/>
              </a:rPr>
              <a:t>LARVY SE VYVÍJÍ V MASE, VYDÁVAJÍ BZUČIVÝ ZVUK</a:t>
            </a:r>
          </a:p>
        </p:txBody>
      </p:sp>
      <p:pic>
        <p:nvPicPr>
          <p:cNvPr id="54278" name="Picture 6" descr="bzučivk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0307" y="2447405"/>
            <a:ext cx="4039985" cy="3029989"/>
          </a:xfrm>
        </p:spPr>
      </p:pic>
      <p:pic>
        <p:nvPicPr>
          <p:cNvPr id="54279" name="Picture 7" descr="bzučivk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99907" y="2447405"/>
            <a:ext cx="4039985" cy="3029989"/>
          </a:xfrm>
        </p:spPr>
      </p:pic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4067175" y="5661025"/>
            <a:ext cx="22320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OBR. 16,17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VÝKALNICE HNOJNÍ</a:t>
            </a:r>
          </a:p>
        </p:txBody>
      </p:sp>
      <p:pic>
        <p:nvPicPr>
          <p:cNvPr id="56326" name="Picture 6" descr="výkalnice hnojní (1)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24658" y="1554163"/>
            <a:ext cx="6047084" cy="4525962"/>
          </a:xfrm>
        </p:spPr>
      </p:pic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7596188" y="6165850"/>
            <a:ext cx="12239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OBR.18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OCTOMILKA</a:t>
            </a:r>
          </a:p>
        </p:txBody>
      </p:sp>
      <p:sp>
        <p:nvSpPr>
          <p:cNvPr id="58373" name="Rectangle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MALÉ MUŠKY</a:t>
            </a:r>
          </a:p>
          <a:p>
            <a:endParaRPr lang="cs-CZ" smtClean="0">
              <a:latin typeface="Arial" charset="0"/>
            </a:endParaRPr>
          </a:p>
          <a:p>
            <a:r>
              <a:rPr lang="cs-CZ" smtClean="0">
                <a:latin typeface="Arial" charset="0"/>
              </a:rPr>
              <a:t>VYSKYTUJÍ SE VŠUDE TAM, KDE PROBÍHÁ KVAŠENÍ: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mtClean="0">
                <a:latin typeface="Arial" charset="0"/>
              </a:rPr>
              <a:t>KOLEM KOŠŮ</a:t>
            </a:r>
          </a:p>
          <a:p>
            <a:pPr>
              <a:buFont typeface="Arial" charset="0"/>
              <a:buNone/>
            </a:pPr>
            <a:r>
              <a:rPr lang="cs-CZ" smtClean="0">
                <a:latin typeface="Arial" charset="0"/>
              </a:rPr>
              <a:t>HNIJÍCÍ OVOCE…</a:t>
            </a:r>
          </a:p>
          <a:p>
            <a:pPr>
              <a:buFont typeface="Arial" charset="0"/>
              <a:buNone/>
            </a:pPr>
            <a:endParaRPr lang="cs-CZ" smtClean="0">
              <a:latin typeface="Arial" charset="0"/>
            </a:endParaRPr>
          </a:p>
        </p:txBody>
      </p:sp>
      <p:pic>
        <p:nvPicPr>
          <p:cNvPr id="58377" name="Picture 9" descr="Drosophila_melanogaster_-_side_%28aka%2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275951"/>
            <a:ext cx="4343400" cy="3372897"/>
          </a:xfrm>
        </p:spPr>
      </p:pic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7740650" y="5589588"/>
            <a:ext cx="1079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/>
              <a:t>OBR. 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1027584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Arial" charset="0"/>
              </a:rPr>
              <a:t>BODALKA TSE – </a:t>
            </a:r>
            <a:r>
              <a:rPr lang="cs-CZ" sz="4000" dirty="0" err="1" smtClean="0">
                <a:latin typeface="Arial" charset="0"/>
              </a:rPr>
              <a:t>TSE</a:t>
            </a:r>
            <a:r>
              <a:rPr lang="cs-CZ" sz="4000" dirty="0" smtClean="0">
                <a:latin typeface="Arial" charset="0"/>
              </a:rPr>
              <a:t/>
            </a:r>
            <a:br>
              <a:rPr lang="cs-CZ" sz="4000" dirty="0" smtClean="0">
                <a:latin typeface="Arial" charset="0"/>
              </a:rPr>
            </a:br>
            <a:r>
              <a:rPr lang="cs-CZ" sz="2000" dirty="0" smtClean="0">
                <a:latin typeface="Arial" charset="0"/>
              </a:rPr>
              <a:t>PŘENÁŠÍ PRVOKA, KTERÝ ZPŮSOBUJE SPAVOU NEMOC</a:t>
            </a:r>
          </a:p>
        </p:txBody>
      </p:sp>
      <p:pic>
        <p:nvPicPr>
          <p:cNvPr id="60425" name="Picture 9" descr="Soubor:Glossina morsitans morsitans-pregnant female.jpg">
            <a:hlinkClick r:id="rId2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547664" y="1700808"/>
            <a:ext cx="4865340" cy="4865340"/>
          </a:xfrm>
        </p:spPr>
      </p:pic>
      <p:sp>
        <p:nvSpPr>
          <p:cNvPr id="60427" name="Text Box 11"/>
          <p:cNvSpPr txBox="1">
            <a:spLocks noChangeArrowheads="1"/>
          </p:cNvSpPr>
          <p:nvPr/>
        </p:nvSpPr>
        <p:spPr bwMode="auto">
          <a:xfrm>
            <a:off x="6948488" y="5876925"/>
            <a:ext cx="9366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400"/>
              <a:t>OBR. 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200" dirty="0" smtClean="0">
                <a:latin typeface="Arial" charset="0"/>
              </a:rPr>
              <a:t>Zápis do sešitu: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200" dirty="0" smtClean="0">
                <a:latin typeface="Arial" charset="0"/>
              </a:rPr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cs-CZ" sz="2200" b="1" dirty="0" smtClean="0"/>
              <a:t>ŘÁD: DVOUKŘÍDLÍ</a:t>
            </a:r>
            <a:endParaRPr lang="cs-CZ" sz="2200" dirty="0" smtClean="0"/>
          </a:p>
          <a:p>
            <a:pPr>
              <a:lnSpc>
                <a:spcPct val="80000"/>
              </a:lnSpc>
            </a:pPr>
            <a:r>
              <a:rPr lang="cs-CZ" sz="2400" dirty="0" smtClean="0"/>
              <a:t>mají pouze jeden pár blanitých křídel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druhý pár křídel se přeměnil na </a:t>
            </a:r>
            <a:r>
              <a:rPr lang="cs-CZ" sz="2400" b="1" dirty="0" smtClean="0"/>
              <a:t>„kyvadélka“</a:t>
            </a:r>
            <a:r>
              <a:rPr lang="cs-CZ" sz="2400" dirty="0" smtClean="0"/>
              <a:t>, která jim umožňují velmi dobrý let. Funkce kyvadélek -&gt; udržení rovnováhy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řada druhů je nepříjemným parazitickým hmyzem a přenáší četné choroby</a:t>
            </a:r>
          </a:p>
          <a:p>
            <a:pPr>
              <a:lnSpc>
                <a:spcPct val="80000"/>
              </a:lnSpc>
            </a:pPr>
            <a:r>
              <a:rPr lang="cs-CZ" sz="2400" dirty="0" smtClean="0"/>
              <a:t>ústní ústrojí: </a:t>
            </a:r>
            <a:r>
              <a:rPr lang="cs-CZ" sz="2400" b="1" dirty="0" smtClean="0"/>
              <a:t>bodavě sací nebo </a:t>
            </a:r>
            <a:r>
              <a:rPr lang="cs-CZ" sz="2400" b="1" dirty="0" err="1" smtClean="0"/>
              <a:t>lízací</a:t>
            </a:r>
            <a:endParaRPr lang="cs-CZ" sz="2400" dirty="0" smtClean="0"/>
          </a:p>
          <a:p>
            <a:pPr>
              <a:lnSpc>
                <a:spcPct val="80000"/>
              </a:lnSpc>
            </a:pPr>
            <a:r>
              <a:rPr lang="cs-CZ" sz="2400" b="1" dirty="0" smtClean="0"/>
              <a:t>druhy:</a:t>
            </a:r>
            <a:r>
              <a:rPr lang="cs-CZ" sz="2400" dirty="0" smtClean="0"/>
              <a:t> komár pisklavý, útočný ( samečci nektar, samičky krev, přenáší prvoka způsobující malárii), pakomáři, kuklice, ovádi, roup</a:t>
            </a:r>
            <a:r>
              <a:rPr lang="cs-CZ" sz="2400" dirty="0" smtClean="0">
                <a:latin typeface="Arial" charset="0"/>
              </a:rPr>
              <a:t>ci</a:t>
            </a:r>
            <a:r>
              <a:rPr lang="cs-CZ" sz="2400" dirty="0" smtClean="0"/>
              <a:t>, pe</a:t>
            </a:r>
            <a:r>
              <a:rPr lang="cs-CZ" sz="2400" dirty="0" smtClean="0">
                <a:latin typeface="Arial" charset="0"/>
              </a:rPr>
              <a:t>s</a:t>
            </a:r>
            <a:r>
              <a:rPr lang="cs-CZ" sz="2400" dirty="0" smtClean="0"/>
              <a:t>třenky, bejlomorky (tvorba hálek), moucha domácí, tiplice, masařky, bzučivky, octomilka obecná, bodalka tse-tse…</a:t>
            </a:r>
          </a:p>
          <a:p>
            <a:pPr>
              <a:lnSpc>
                <a:spcPct val="80000"/>
              </a:lnSpc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</a:rPr>
              <a:t>ZÁVĚREČNÉ OPAKOVÁNÍ:</a:t>
            </a:r>
          </a:p>
        </p:txBody>
      </p:sp>
      <p:sp>
        <p:nvSpPr>
          <p:cNvPr id="6451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Vysvětli pojem kyvadélka.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K čemu kyvadélka slouží?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Kdo je přenašečem zimničky.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Co zimnička způsobuje? 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Jaké ústní ústrojí má moucha domácí?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Jaké ústní ústrojí má  komár pisklavý?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Který druh se vyskytuje všude tam,kde probíhá kvašení?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z="2800" dirty="0" smtClean="0">
                <a:latin typeface="Arial" charset="0"/>
              </a:rPr>
              <a:t>Poznej druh: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z="2800" dirty="0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z="28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5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???</a:t>
            </a:r>
          </a:p>
        </p:txBody>
      </p:sp>
      <p:pic>
        <p:nvPicPr>
          <p:cNvPr id="66567" name="Picture 7" descr="masařk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844675"/>
            <a:ext cx="4038600" cy="3030538"/>
          </a:xfrm>
          <a:noFill/>
          <a:ln/>
        </p:spPr>
      </p:pic>
      <p:pic>
        <p:nvPicPr>
          <p:cNvPr id="66568" name="Picture 8" descr="tiplice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3438" y="2708275"/>
            <a:ext cx="4038600" cy="30226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???</a:t>
            </a:r>
          </a:p>
        </p:txBody>
      </p:sp>
      <p:pic>
        <p:nvPicPr>
          <p:cNvPr id="68615" name="Picture 7" descr="pestřenk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916113"/>
            <a:ext cx="4038600" cy="2632075"/>
          </a:xfrm>
          <a:noFill/>
          <a:ln/>
        </p:spPr>
      </p:pic>
      <p:pic>
        <p:nvPicPr>
          <p:cNvPr id="68614" name="Picture 6" descr="Drosophila_melanogaster_-_side_%28aka%2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275951"/>
            <a:ext cx="4343400" cy="3372897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Řešení:</a:t>
            </a:r>
          </a:p>
        </p:txBody>
      </p:sp>
      <p:sp>
        <p:nvSpPr>
          <p:cNvPr id="6553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Přeměněný druhý pár křídel.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K udržování rovnováhy za letu.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Komár anofeles čtyřskvrnný.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malárii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lízací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bodavě sací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octomilka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cs-CZ" smtClean="0">
                <a:latin typeface="Arial" charset="0"/>
              </a:rPr>
              <a:t>masařka, tiplice, pestřenka, octomilka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mtClean="0">
              <a:latin typeface="Arial" charset="0"/>
            </a:endParaRP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endParaRPr lang="cs-CZ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Použité zdroje:</a:t>
            </a:r>
          </a:p>
        </p:txBody>
      </p:sp>
      <p:sp>
        <p:nvSpPr>
          <p:cNvPr id="5120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/cit. 2012-05-05/.Dostupný pod licencí public domain na WWW:</a:t>
            </a:r>
          </a:p>
          <a:p>
            <a:r>
              <a:rPr lang="cs-CZ" sz="1200" smtClean="0">
                <a:latin typeface="Arial" charset="0"/>
              </a:rPr>
              <a:t>Obr. 13 </a:t>
            </a:r>
            <a:r>
              <a:rPr lang="cs-CZ" sz="1200" smtClean="0">
                <a:latin typeface="Arial" charset="0"/>
                <a:hlinkClick r:id="rId2"/>
              </a:rPr>
              <a:t>http://cs.wikipedia.org/wiki/Soubor:Musca_domestica_September_2007-1.jpg</a:t>
            </a:r>
            <a:endParaRPr lang="cs-CZ" sz="1200" smtClean="0">
              <a:latin typeface="Arial" charset="0"/>
            </a:endParaRPr>
          </a:p>
          <a:p>
            <a:r>
              <a:rPr lang="cs-CZ" sz="1200" smtClean="0">
                <a:latin typeface="Arial" charset="0"/>
              </a:rPr>
              <a:t>Obr. 19 </a:t>
            </a:r>
            <a:r>
              <a:rPr lang="cs-CZ" sz="1200" smtClean="0">
                <a:latin typeface="Arial" charset="0"/>
                <a:hlinkClick r:id="rId3"/>
              </a:rPr>
              <a:t>http://upload.wikimedia.org/wikipedia/commons/4/4c/Drosophila_melanogaster_-_side_%28aka%29.jpg</a:t>
            </a:r>
            <a:endParaRPr lang="cs-CZ" sz="1200" smtClean="0">
              <a:latin typeface="Arial" charset="0"/>
            </a:endParaRPr>
          </a:p>
          <a:p>
            <a:r>
              <a:rPr lang="cs-CZ" sz="1200" smtClean="0">
                <a:latin typeface="Arial" charset="0"/>
              </a:rPr>
              <a:t>Obr. 20 </a:t>
            </a:r>
            <a:r>
              <a:rPr lang="cs-CZ" sz="1200" smtClean="0">
                <a:latin typeface="Arial" charset="0"/>
                <a:hlinkClick r:id="rId4"/>
              </a:rPr>
              <a:t>http://upload.wikimedia.org/wikipedia/commons/6/6e/Glossina_morsitans_morsitans-pregnant_female.jpg</a:t>
            </a:r>
            <a:endParaRPr lang="cs-CZ" sz="120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Obr. 1-12,14-18 se souhlasem Renaty Daňkové</a:t>
            </a:r>
          </a:p>
          <a:p>
            <a:pPr>
              <a:buFont typeface="Arial" charset="0"/>
              <a:buNone/>
            </a:pPr>
            <a:r>
              <a:rPr lang="cs-CZ" sz="1200" smtClean="0">
                <a:latin typeface="Arial" charset="0"/>
              </a:rPr>
              <a:t>Čabradová, V. a kol., Přírodopis pro 6.ročník, Fraus, 2003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150</TotalTime>
  <Words>611</Words>
  <Application>Microsoft Office PowerPoint</Application>
  <PresentationFormat>Předvádění na obrazovce (4:3)</PresentationFormat>
  <Paragraphs>187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28</vt:i4>
      </vt:variant>
    </vt:vector>
  </HeadingPairs>
  <TitlesOfParts>
    <vt:vector size="33" baseType="lpstr">
      <vt:lpstr>Calibri</vt:lpstr>
      <vt:lpstr>Arial</vt:lpstr>
      <vt:lpstr>Times New Roman</vt:lpstr>
      <vt:lpstr>Cesta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Řád: DVOUKŘÍDLÍ</vt:lpstr>
      <vt:lpstr>Snímek 3</vt:lpstr>
      <vt:lpstr>CHARAKTERISTICKÝ ZNAK</vt:lpstr>
      <vt:lpstr>Snímek 5</vt:lpstr>
      <vt:lpstr>Snímek 6</vt:lpstr>
      <vt:lpstr>ROZMNOŽOVÁNÍ</vt:lpstr>
      <vt:lpstr>Snímek 8</vt:lpstr>
      <vt:lpstr>KOMÁR PISKLAVÝ</vt:lpstr>
      <vt:lpstr>ANOFELES ČTYŘSKVRNNÝ</vt:lpstr>
      <vt:lpstr>PAKOMÁŘI – nesají krev</vt:lpstr>
      <vt:lpstr>OVÁD HOVĚZÍ</vt:lpstr>
      <vt:lpstr>PESTŘENKY - VYUŽÍVAJÍ SVÉ PODOBY S  VOSAMI K MASKOVÁNÍ - DŮLEŽITÍ OPYLOVAČI</vt:lpstr>
      <vt:lpstr>VRTULE SP.</vt:lpstr>
      <vt:lpstr>BEJLOMORKA</vt:lpstr>
      <vt:lpstr>TIPLICE  nesaje krev, její larvy žijí v zemi a živí se býložravě</vt:lpstr>
      <vt:lpstr>MOUCHA DOMÁCÍ</vt:lpstr>
      <vt:lpstr>MASAŘKA KLADOU VAJÍČKA DO MRŠIN</vt:lpstr>
      <vt:lpstr>BZUČIVKA LARVY SE VYVÍJÍ V MASE, VYDÁVAJÍ BZUČIVÝ ZVUK</vt:lpstr>
      <vt:lpstr>VÝKALNICE HNOJNÍ</vt:lpstr>
      <vt:lpstr>OCTOMILKA</vt:lpstr>
      <vt:lpstr>BODALKA TSE – TSE PŘENÁŠÍ PRVOKA, KTERÝ ZPŮSOBUJE SPAVOU NEMOC</vt:lpstr>
      <vt:lpstr>Snímek 23</vt:lpstr>
      <vt:lpstr>ZÁVĚREČNÉ OPAKOVÁNÍ:</vt:lpstr>
      <vt:lpstr>???</vt:lpstr>
      <vt:lpstr>???</vt:lpstr>
      <vt:lpstr>Řešení: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User</cp:lastModifiedBy>
  <cp:revision>9</cp:revision>
  <dcterms:modified xsi:type="dcterms:W3CDTF">2012-05-10T18:26:33Z</dcterms:modified>
</cp:coreProperties>
</file>