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8"/>
  </p:notesMasterIdLst>
  <p:sldIdLst>
    <p:sldId id="257" r:id="rId3"/>
    <p:sldId id="258" r:id="rId4"/>
    <p:sldId id="259" r:id="rId5"/>
    <p:sldId id="280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VY_32_INOVACE_M_06_Hra </a:t>
          </a:r>
          <a:r>
            <a:rPr lang="cs-CZ" sz="2000" baseline="0" dirty="0" smtClean="0"/>
            <a:t>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3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B235A6-470F-4FE5-A2B4-7E6DDCB493D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C700FC2-8CCA-47F8-98F7-23A0DB40A02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0C26781-5799-4479-A901-31CB14B63043}" type="presOf" srcId="{B651F6E3-6281-48DB-9319-2AEAFDAE7572}" destId="{619D679B-A015-4ECF-8348-D1034C574F40}" srcOrd="0" destOrd="0" presId="urn:microsoft.com/office/officeart/2005/8/layout/target3"/>
    <dgm:cxn modelId="{3E63ECAA-1BE3-4F33-B8BF-13657879DC53}" type="presOf" srcId="{B651F6E3-6281-48DB-9319-2AEAFDAE7572}" destId="{6BB5E863-4638-4E1D-BFDE-399D028AC4ED}" srcOrd="1" destOrd="0" presId="urn:microsoft.com/office/officeart/2005/8/layout/target3"/>
    <dgm:cxn modelId="{45BF8858-4E3A-4DAD-87EA-59ED5CB0EA20}" type="presOf" srcId="{757F3AB3-0718-4624-B441-E567A8F0AB56}" destId="{333A1088-737F-45CB-B68E-254E46348037}" srcOrd="0" destOrd="0" presId="urn:microsoft.com/office/officeart/2005/8/layout/target3"/>
    <dgm:cxn modelId="{76FA79D7-1B11-4533-82DA-E8AC115070E9}" type="presOf" srcId="{4C35D32F-0EAB-4CD7-82EE-45574DC2A586}" destId="{890E4F0B-2866-4A3F-A3C7-2A14B1797930}" srcOrd="1" destOrd="0" presId="urn:microsoft.com/office/officeart/2005/8/layout/target3"/>
    <dgm:cxn modelId="{003F1B85-733D-4712-A198-3DD21CFCCAE4}" type="presOf" srcId="{D8197B8C-B260-4A16-BDF4-0947B075E274}" destId="{5A5FFA88-C948-4069-8E93-59FA12366E83}" srcOrd="1" destOrd="0" presId="urn:microsoft.com/office/officeart/2005/8/layout/target3"/>
    <dgm:cxn modelId="{DCEAFA19-FF7C-4000-9452-C0425C14C219}" type="presOf" srcId="{4C35D32F-0EAB-4CD7-82EE-45574DC2A586}" destId="{8BEBB6EC-1DAA-4CAC-8A25-BC0FCBD5DBD5}" srcOrd="0" destOrd="0" presId="urn:microsoft.com/office/officeart/2005/8/layout/target3"/>
    <dgm:cxn modelId="{A7D0C77A-1222-43DB-BCFA-0F0A29968EFE}" type="presOf" srcId="{D1D4F407-5343-4D3F-B5B9-D407B03CAEB4}" destId="{D005CE8C-CC26-4C3E-AC11-E15060ECD759}" srcOrd="0" destOrd="0" presId="urn:microsoft.com/office/officeart/2005/8/layout/target3"/>
    <dgm:cxn modelId="{F0E38340-25B2-4B1A-B877-A6A2118135BC}" type="presOf" srcId="{D8197B8C-B260-4A16-BDF4-0947B075E274}" destId="{25B08C86-7E15-44DC-BE7F-FFB55DD49D12}" srcOrd="0" destOrd="0" presId="urn:microsoft.com/office/officeart/2005/8/layout/target3"/>
    <dgm:cxn modelId="{A8524C2F-3F23-4E13-B225-19E5ACEDC05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D6804F-29FB-4C81-ABC4-4F204BA568D4}" type="presParOf" srcId="{333A1088-737F-45CB-B68E-254E46348037}" destId="{F5ABB229-8D3B-4694-996A-96F23CF14429}" srcOrd="0" destOrd="0" presId="urn:microsoft.com/office/officeart/2005/8/layout/target3"/>
    <dgm:cxn modelId="{1C253D1C-1AEE-4B50-9583-7157A190CF92}" type="presParOf" srcId="{333A1088-737F-45CB-B68E-254E46348037}" destId="{F41139FD-01EE-4571-8B17-4FB00FC51163}" srcOrd="1" destOrd="0" presId="urn:microsoft.com/office/officeart/2005/8/layout/target3"/>
    <dgm:cxn modelId="{02DB9961-C94A-4B70-88FF-66722703CD4B}" type="presParOf" srcId="{333A1088-737F-45CB-B68E-254E46348037}" destId="{D005CE8C-CC26-4C3E-AC11-E15060ECD759}" srcOrd="2" destOrd="0" presId="urn:microsoft.com/office/officeart/2005/8/layout/target3"/>
    <dgm:cxn modelId="{35F52422-7040-432B-A60E-3E7D861F4685}" type="presParOf" srcId="{333A1088-737F-45CB-B68E-254E46348037}" destId="{2C702D82-9B77-49B7-9568-BB8EB47C3372}" srcOrd="3" destOrd="0" presId="urn:microsoft.com/office/officeart/2005/8/layout/target3"/>
    <dgm:cxn modelId="{6C19D8D9-F92F-43FD-97BC-3EE7A8352565}" type="presParOf" srcId="{333A1088-737F-45CB-B68E-254E46348037}" destId="{A52A0455-90FF-4808-ABD0-F02540D31D5A}" srcOrd="4" destOrd="0" presId="urn:microsoft.com/office/officeart/2005/8/layout/target3"/>
    <dgm:cxn modelId="{A16DE0E3-B6C8-4418-8337-C3CFEE7228C7}" type="presParOf" srcId="{333A1088-737F-45CB-B68E-254E46348037}" destId="{6140AFEC-043D-4C43-A2F9-D0F5331DF3A3}" srcOrd="5" destOrd="0" presId="urn:microsoft.com/office/officeart/2005/8/layout/target3"/>
    <dgm:cxn modelId="{68D15988-F9E6-4B54-852A-43D57D35288D}" type="presParOf" srcId="{333A1088-737F-45CB-B68E-254E46348037}" destId="{9358AC05-5D7D-4327-9F80-1AD486AEA664}" srcOrd="6" destOrd="0" presId="urn:microsoft.com/office/officeart/2005/8/layout/target3"/>
    <dgm:cxn modelId="{4B722C48-629C-4A70-8FCB-7A81AC082EAE}" type="presParOf" srcId="{333A1088-737F-45CB-B68E-254E46348037}" destId="{313FC574-E1CD-4FB4-B054-0B805CE0447D}" srcOrd="7" destOrd="0" presId="urn:microsoft.com/office/officeart/2005/8/layout/target3"/>
    <dgm:cxn modelId="{933475DB-DA80-4C91-BBE1-C548FA010065}" type="presParOf" srcId="{333A1088-737F-45CB-B68E-254E46348037}" destId="{619D679B-A015-4ECF-8348-D1034C574F40}" srcOrd="8" destOrd="0" presId="urn:microsoft.com/office/officeart/2005/8/layout/target3"/>
    <dgm:cxn modelId="{7BA106E3-3D68-48E3-91D9-7513EBC5821D}" type="presParOf" srcId="{333A1088-737F-45CB-B68E-254E46348037}" destId="{322283A8-4A27-4CDA-BAE3-F381106A9174}" srcOrd="9" destOrd="0" presId="urn:microsoft.com/office/officeart/2005/8/layout/target3"/>
    <dgm:cxn modelId="{E3B51CCF-FF87-4831-8D07-3F76D8BAF5D4}" type="presParOf" srcId="{333A1088-737F-45CB-B68E-254E46348037}" destId="{FFC9F71D-1B4F-4AD9-A4A6-86ADEFC8AF5C}" srcOrd="10" destOrd="0" presId="urn:microsoft.com/office/officeart/2005/8/layout/target3"/>
    <dgm:cxn modelId="{C93B292E-C0AA-4A01-A32D-7636C813D2A6}" type="presParOf" srcId="{333A1088-737F-45CB-B68E-254E46348037}" destId="{25B08C86-7E15-44DC-BE7F-FFB55DD49D12}" srcOrd="11" destOrd="0" presId="urn:microsoft.com/office/officeart/2005/8/layout/target3"/>
    <dgm:cxn modelId="{DAC0DD02-E794-4D25-85FD-7966EC26A9A9}" type="presParOf" srcId="{333A1088-737F-45CB-B68E-254E46348037}" destId="{76644BE8-9D7C-4C09-B250-3D10AF48CBB7}" srcOrd="12" destOrd="0" presId="urn:microsoft.com/office/officeart/2005/8/layout/target3"/>
    <dgm:cxn modelId="{6FB944B0-543F-4774-AED8-E6A332D62F0E}" type="presParOf" srcId="{333A1088-737F-45CB-B68E-254E46348037}" destId="{EE85B701-7295-41C0-BA7A-34D3756A2AE6}" srcOrd="13" destOrd="0" presId="urn:microsoft.com/office/officeart/2005/8/layout/target3"/>
    <dgm:cxn modelId="{D95A0FFF-A03E-4925-81D2-A61C5C599C7E}" type="presParOf" srcId="{333A1088-737F-45CB-B68E-254E46348037}" destId="{8BEBB6EC-1DAA-4CAC-8A25-BC0FCBD5DBD5}" srcOrd="14" destOrd="0" presId="urn:microsoft.com/office/officeart/2005/8/layout/target3"/>
    <dgm:cxn modelId="{545C3609-1F09-45A3-ACB3-20923DE48BE1}" type="presParOf" srcId="{333A1088-737F-45CB-B68E-254E46348037}" destId="{AED2198E-93D5-4001-81B4-73124B309672}" srcOrd="15" destOrd="0" presId="urn:microsoft.com/office/officeart/2005/8/layout/target3"/>
    <dgm:cxn modelId="{95286DD9-681C-47E7-9EFF-FFA116880F0F}" type="presParOf" srcId="{333A1088-737F-45CB-B68E-254E46348037}" destId="{2BE915AB-18AA-4053-B92C-3BFC9ED204BB}" srcOrd="16" destOrd="0" presId="urn:microsoft.com/office/officeart/2005/8/layout/target3"/>
    <dgm:cxn modelId="{41E5A4FA-7B95-4360-B816-075E4C82C8CC}" type="presParOf" srcId="{333A1088-737F-45CB-B68E-254E46348037}" destId="{6BB5E863-4638-4E1D-BFDE-399D028AC4ED}" srcOrd="17" destOrd="0" presId="urn:microsoft.com/office/officeart/2005/8/layout/target3"/>
    <dgm:cxn modelId="{74B898AE-0D45-4BF3-8240-AA8457C257AC}" type="presParOf" srcId="{333A1088-737F-45CB-B68E-254E46348037}" destId="{5A5FFA88-C948-4069-8E93-59FA12366E83}" srcOrd="18" destOrd="0" presId="urn:microsoft.com/office/officeart/2005/8/layout/target3"/>
    <dgm:cxn modelId="{99F6C00E-8432-49AD-8B0F-E8C3DDE4ACF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VY_32_INOVACE_M_06_Hra </a:t>
          </a:r>
          <a:r>
            <a:rPr lang="cs-CZ" sz="2000" kern="1200" baseline="0" dirty="0" smtClean="0"/>
            <a:t>3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3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26ED70-B214-4B83-B619-D298BFBD4C30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17729F-0CD5-4F19-94CF-196DF494C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347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431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079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777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097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213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503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430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919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783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785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617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356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8400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6835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9328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300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0056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4930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5076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5248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944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598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05D404-2610-40ED-91D9-1E15EF1190F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43529-5284-4325-8D79-0B3A02484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122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345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jpeg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4181953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47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sčítání a odčítání čísel v oboru do 1 000 000.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správnost řešení si ověřují </a:t>
            </a:r>
          </a:p>
          <a:p>
            <a:r>
              <a:rPr lang="cs-CZ" dirty="0">
                <a:solidFill>
                  <a:prstClr val="black"/>
                </a:solidFill>
              </a:rPr>
              <a:t>k</a:t>
            </a:r>
            <a:r>
              <a:rPr lang="cs-CZ" dirty="0" smtClean="0">
                <a:solidFill>
                  <a:prstClr val="black"/>
                </a:solidFill>
              </a:rPr>
              <a:t>liknutím na </a:t>
            </a:r>
            <a:r>
              <a:rPr lang="cs-CZ" dirty="0" err="1" smtClean="0">
                <a:solidFill>
                  <a:prstClr val="black"/>
                </a:solidFill>
              </a:rPr>
              <a:t>smajlíka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procvičování osvojeného učiva.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psací potřeby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8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474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Po jejím vyřešení provedou kontrolu kliknutím na </a:t>
            </a:r>
            <a:r>
              <a:rPr lang="cs-CZ" b="1" dirty="0" err="1" smtClean="0">
                <a:cs typeface="Arial" charset="0"/>
              </a:rPr>
              <a:t>smajlíka</a:t>
            </a:r>
            <a:r>
              <a:rPr lang="cs-CZ" b="1" dirty="0" smtClean="0">
                <a:cs typeface="Arial" charset="0"/>
              </a:rPr>
              <a:t>. V případě správné odpovědi se přes Zpět vrátí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89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VrtelkovaH\AppData\Local\Microsoft\Windows\Temporary Internet Files\Content.IE5\MJQ986DQ\MP9003998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815" y="488066"/>
            <a:ext cx="453315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97602" y="482369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7</a:t>
            </a: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76210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2675738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5" name="Zástupný symbol pro číslo snímku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49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492896"/>
            <a:ext cx="28424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998 + 756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869160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1 754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573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1988840"/>
            <a:ext cx="20249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125 809</a:t>
            </a:r>
          </a:p>
          <a:p>
            <a:r>
              <a:rPr lang="en-US" sz="4400" b="1" u="sng" dirty="0" smtClean="0"/>
              <a:t>576 008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5013176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701 817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66191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772816"/>
            <a:ext cx="26949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  1 000 000</a:t>
            </a:r>
          </a:p>
          <a:p>
            <a:r>
              <a:rPr lang="en-US" sz="4400" b="1" u="sng" dirty="0" smtClean="0"/>
              <a:t>-    860 654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517232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139 346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2784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04864"/>
            <a:ext cx="32560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1 234 – 823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013176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411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1073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</a:t>
            </a:r>
            <a:r>
              <a:rPr lang="cs-CZ" sz="3200" b="1" dirty="0"/>
              <a:t>í</a:t>
            </a:r>
            <a:r>
              <a:rPr lang="en-US" sz="3200" b="1" dirty="0" err="1" smtClean="0"/>
              <a:t>semn</a:t>
            </a:r>
            <a:r>
              <a:rPr lang="cs-CZ" sz="3200" b="1" dirty="0" smtClean="0"/>
              <a:t>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916832"/>
            <a:ext cx="20249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  45 601</a:t>
            </a:r>
          </a:p>
          <a:p>
            <a:r>
              <a:rPr lang="en-US" sz="4400" b="1" u="sng" dirty="0" smtClean="0"/>
              <a:t>123 669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08518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169 270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5756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</a:t>
            </a:r>
            <a:r>
              <a:rPr lang="en-US" sz="3200" b="1" dirty="0" smtClean="0"/>
              <a:t>am</a:t>
            </a:r>
            <a:r>
              <a:rPr lang="cs-CZ" sz="3200" b="1" dirty="0" err="1" smtClean="0"/>
              <a:t>ětně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371908"/>
            <a:ext cx="42402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65 760 + 47 120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72514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112 880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65604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988840"/>
            <a:ext cx="228139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  123 444</a:t>
            </a:r>
          </a:p>
          <a:p>
            <a:r>
              <a:rPr lang="en-US" sz="4400" b="1" u="sng" dirty="0" smtClean="0"/>
              <a:t>-   98 657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26520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222 101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7975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371908"/>
            <a:ext cx="52245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1 000 000 – 650 230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44522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349 770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5526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371908"/>
            <a:ext cx="39549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90 120 + 9 880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869160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100 000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5116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1916832"/>
            <a:ext cx="20249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  69 540</a:t>
            </a:r>
          </a:p>
          <a:p>
            <a:r>
              <a:rPr lang="en-US" sz="4400" b="1" u="sng" dirty="0" smtClean="0"/>
              <a:t>652 784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44522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722 324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0379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1916832"/>
            <a:ext cx="232627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  720 234</a:t>
            </a:r>
          </a:p>
          <a:p>
            <a:r>
              <a:rPr lang="en-US" sz="4400" b="1" u="sng" dirty="0" smtClean="0"/>
              <a:t>- 531 445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26520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188 789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5444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371908"/>
            <a:ext cx="42402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12 456 – 10 000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517232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2 456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90799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pamětně: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132856"/>
            <a:ext cx="42402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80 100 + 20 000 =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72514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100 100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6548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63788" y="1844824"/>
            <a:ext cx="20249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  20 057</a:t>
            </a:r>
          </a:p>
          <a:p>
            <a:r>
              <a:rPr lang="en-US" sz="4400" b="1" u="sng" dirty="0" smtClean="0"/>
              <a:t>289 967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589240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310 024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06177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1916832"/>
            <a:ext cx="232627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  987 000</a:t>
            </a:r>
          </a:p>
          <a:p>
            <a:r>
              <a:rPr lang="en-US" sz="4400" b="1" u="sng" dirty="0" smtClean="0"/>
              <a:t>- 598 001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517232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388 999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6495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564904"/>
            <a:ext cx="48109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904 200 – 200 100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26520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704 100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7816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371908"/>
            <a:ext cx="38266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130 500 + 600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373216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131 000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43139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Sečti písemně: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1568306"/>
            <a:ext cx="20249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721 654</a:t>
            </a:r>
          </a:p>
          <a:p>
            <a:r>
              <a:rPr lang="en-US" sz="4400" b="1" u="sng" dirty="0" smtClean="0"/>
              <a:t>278 346</a:t>
            </a:r>
            <a:endParaRPr lang="cs-CZ" sz="4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373216"/>
            <a:ext cx="2233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1 000 000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5939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1844824"/>
            <a:ext cx="232627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  900 000</a:t>
            </a:r>
          </a:p>
          <a:p>
            <a:r>
              <a:rPr lang="en-US" sz="4400" b="1" u="sng" dirty="0" smtClean="0"/>
              <a:t>- 234 555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661248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665 445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3389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48680"/>
            <a:ext cx="396044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Odečti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371908"/>
            <a:ext cx="45255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234 876 – 70 000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517232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164 876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5811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06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512</Words>
  <Application>Microsoft Office PowerPoint</Application>
  <PresentationFormat>Předvádění na obrazovce (4:3)</PresentationFormat>
  <Paragraphs>197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10</cp:revision>
  <dcterms:created xsi:type="dcterms:W3CDTF">2012-04-09T11:13:25Z</dcterms:created>
  <dcterms:modified xsi:type="dcterms:W3CDTF">2012-05-10T18:45:27Z</dcterms:modified>
</cp:coreProperties>
</file>