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VY_32_INOVACE_M_07_Hra </a:t>
          </a:r>
          <a:r>
            <a:rPr lang="cs-CZ" sz="2000" baseline="0" dirty="0" smtClean="0"/>
            <a:t>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 4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641609-E921-4B76-9C92-C0ED669130ED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5F8FE48-2700-44A2-8CDD-286D270348A2}" type="presOf" srcId="{D8197B8C-B260-4A16-BDF4-0947B075E274}" destId="{5A5FFA88-C948-4069-8E93-59FA12366E83}" srcOrd="1" destOrd="0" presId="urn:microsoft.com/office/officeart/2005/8/layout/target3"/>
    <dgm:cxn modelId="{AB9433CC-172F-4C90-93F8-E18F011E416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A6D957-20BF-4C32-8F90-6C060A241D77}" type="presOf" srcId="{D1D4F407-5343-4D3F-B5B9-D407B03CAEB4}" destId="{D005CE8C-CC26-4C3E-AC11-E15060ECD759}" srcOrd="0" destOrd="0" presId="urn:microsoft.com/office/officeart/2005/8/layout/target3"/>
    <dgm:cxn modelId="{F56486AE-E85A-412E-B18B-7D2F05DB11B0}" type="presOf" srcId="{B651F6E3-6281-48DB-9319-2AEAFDAE7572}" destId="{619D679B-A015-4ECF-8348-D1034C574F40}" srcOrd="0" destOrd="0" presId="urn:microsoft.com/office/officeart/2005/8/layout/target3"/>
    <dgm:cxn modelId="{0FDD9FDE-673A-423A-BDE8-753000445FB4}" type="presOf" srcId="{D1B46980-6531-4606-95E6-44980827E919}" destId="{2BE915AB-18AA-4053-B92C-3BFC9ED204BB}" srcOrd="1" destOrd="0" presId="urn:microsoft.com/office/officeart/2005/8/layout/target3"/>
    <dgm:cxn modelId="{5E19E28B-E5F5-46EA-8F73-002047870D8C}" type="presOf" srcId="{D8197B8C-B260-4A16-BDF4-0947B075E274}" destId="{25B08C86-7E15-44DC-BE7F-FFB55DD49D12}" srcOrd="0" destOrd="0" presId="urn:microsoft.com/office/officeart/2005/8/layout/target3"/>
    <dgm:cxn modelId="{AEEDC38B-C03C-4AAB-8356-75072F265D18}" type="presOf" srcId="{D1D4F407-5343-4D3F-B5B9-D407B03CAEB4}" destId="{AED2198E-93D5-4001-81B4-73124B309672}" srcOrd="1" destOrd="0" presId="urn:microsoft.com/office/officeart/2005/8/layout/target3"/>
    <dgm:cxn modelId="{B25460C7-62BA-47BC-AFF6-D38352B96776}" type="presOf" srcId="{757F3AB3-0718-4624-B441-E567A8F0AB56}" destId="{333A1088-737F-45CB-B68E-254E46348037}" srcOrd="0" destOrd="0" presId="urn:microsoft.com/office/officeart/2005/8/layout/target3"/>
    <dgm:cxn modelId="{A1CFE306-9AB7-48EA-B947-62FD74A74C13}" type="presOf" srcId="{D1B46980-6531-4606-95E6-44980827E919}" destId="{6140AFEC-043D-4C43-A2F9-D0F5331DF3A3}" srcOrd="0" destOrd="0" presId="urn:microsoft.com/office/officeart/2005/8/layout/target3"/>
    <dgm:cxn modelId="{2811EEA6-950D-4DB8-82B5-1E4E1606488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54192DE-D374-4538-A281-C16FC2B4C14D}" type="presParOf" srcId="{333A1088-737F-45CB-B68E-254E46348037}" destId="{F5ABB229-8D3B-4694-996A-96F23CF14429}" srcOrd="0" destOrd="0" presId="urn:microsoft.com/office/officeart/2005/8/layout/target3"/>
    <dgm:cxn modelId="{7F9B4C2F-63BD-4CE9-A9BF-97386FD21B30}" type="presParOf" srcId="{333A1088-737F-45CB-B68E-254E46348037}" destId="{F41139FD-01EE-4571-8B17-4FB00FC51163}" srcOrd="1" destOrd="0" presId="urn:microsoft.com/office/officeart/2005/8/layout/target3"/>
    <dgm:cxn modelId="{5921B56B-D04A-493C-B42A-D6F8C7189765}" type="presParOf" srcId="{333A1088-737F-45CB-B68E-254E46348037}" destId="{D005CE8C-CC26-4C3E-AC11-E15060ECD759}" srcOrd="2" destOrd="0" presId="urn:microsoft.com/office/officeart/2005/8/layout/target3"/>
    <dgm:cxn modelId="{6EDBD04E-D146-4928-8DAC-B88489461902}" type="presParOf" srcId="{333A1088-737F-45CB-B68E-254E46348037}" destId="{2C702D82-9B77-49B7-9568-BB8EB47C3372}" srcOrd="3" destOrd="0" presId="urn:microsoft.com/office/officeart/2005/8/layout/target3"/>
    <dgm:cxn modelId="{A95C9949-F6CA-41D0-AF26-35CA92D6F575}" type="presParOf" srcId="{333A1088-737F-45CB-B68E-254E46348037}" destId="{A52A0455-90FF-4808-ABD0-F02540D31D5A}" srcOrd="4" destOrd="0" presId="urn:microsoft.com/office/officeart/2005/8/layout/target3"/>
    <dgm:cxn modelId="{D0310EA3-EA21-40F5-8F42-45D288D832A1}" type="presParOf" srcId="{333A1088-737F-45CB-B68E-254E46348037}" destId="{6140AFEC-043D-4C43-A2F9-D0F5331DF3A3}" srcOrd="5" destOrd="0" presId="urn:microsoft.com/office/officeart/2005/8/layout/target3"/>
    <dgm:cxn modelId="{7141ECD5-4204-4631-9DEC-991C7CFF55EF}" type="presParOf" srcId="{333A1088-737F-45CB-B68E-254E46348037}" destId="{9358AC05-5D7D-4327-9F80-1AD486AEA664}" srcOrd="6" destOrd="0" presId="urn:microsoft.com/office/officeart/2005/8/layout/target3"/>
    <dgm:cxn modelId="{C880B0D2-15C3-4C36-BEE8-D15030C671F0}" type="presParOf" srcId="{333A1088-737F-45CB-B68E-254E46348037}" destId="{313FC574-E1CD-4FB4-B054-0B805CE0447D}" srcOrd="7" destOrd="0" presId="urn:microsoft.com/office/officeart/2005/8/layout/target3"/>
    <dgm:cxn modelId="{FB400621-0420-4B50-993C-3AEF1768AC80}" type="presParOf" srcId="{333A1088-737F-45CB-B68E-254E46348037}" destId="{619D679B-A015-4ECF-8348-D1034C574F40}" srcOrd="8" destOrd="0" presId="urn:microsoft.com/office/officeart/2005/8/layout/target3"/>
    <dgm:cxn modelId="{2B1933E1-12D7-4125-A8D2-6DA8AE28708F}" type="presParOf" srcId="{333A1088-737F-45CB-B68E-254E46348037}" destId="{322283A8-4A27-4CDA-BAE3-F381106A9174}" srcOrd="9" destOrd="0" presId="urn:microsoft.com/office/officeart/2005/8/layout/target3"/>
    <dgm:cxn modelId="{E2F18F05-C066-434B-921E-958AE796C045}" type="presParOf" srcId="{333A1088-737F-45CB-B68E-254E46348037}" destId="{FFC9F71D-1B4F-4AD9-A4A6-86ADEFC8AF5C}" srcOrd="10" destOrd="0" presId="urn:microsoft.com/office/officeart/2005/8/layout/target3"/>
    <dgm:cxn modelId="{D07A7B27-E286-452C-BCF3-FF7CE3B02D54}" type="presParOf" srcId="{333A1088-737F-45CB-B68E-254E46348037}" destId="{25B08C86-7E15-44DC-BE7F-FFB55DD49D12}" srcOrd="11" destOrd="0" presId="urn:microsoft.com/office/officeart/2005/8/layout/target3"/>
    <dgm:cxn modelId="{AD1AECB5-C696-419D-8DB4-2320D185AFB1}" type="presParOf" srcId="{333A1088-737F-45CB-B68E-254E46348037}" destId="{76644BE8-9D7C-4C09-B250-3D10AF48CBB7}" srcOrd="12" destOrd="0" presId="urn:microsoft.com/office/officeart/2005/8/layout/target3"/>
    <dgm:cxn modelId="{E5DF4510-52F6-4C12-B462-D668C2B67D8A}" type="presParOf" srcId="{333A1088-737F-45CB-B68E-254E46348037}" destId="{EE85B701-7295-41C0-BA7A-34D3756A2AE6}" srcOrd="13" destOrd="0" presId="urn:microsoft.com/office/officeart/2005/8/layout/target3"/>
    <dgm:cxn modelId="{8FA55A2A-C50A-4617-9BB8-2FA2621F1153}" type="presParOf" srcId="{333A1088-737F-45CB-B68E-254E46348037}" destId="{8BEBB6EC-1DAA-4CAC-8A25-BC0FCBD5DBD5}" srcOrd="14" destOrd="0" presId="urn:microsoft.com/office/officeart/2005/8/layout/target3"/>
    <dgm:cxn modelId="{27A09903-53B6-4558-8C7D-01CBB7E31B21}" type="presParOf" srcId="{333A1088-737F-45CB-B68E-254E46348037}" destId="{AED2198E-93D5-4001-81B4-73124B309672}" srcOrd="15" destOrd="0" presId="urn:microsoft.com/office/officeart/2005/8/layout/target3"/>
    <dgm:cxn modelId="{33499250-2EEE-405C-98F5-86B15C61B38D}" type="presParOf" srcId="{333A1088-737F-45CB-B68E-254E46348037}" destId="{2BE915AB-18AA-4053-B92C-3BFC9ED204BB}" srcOrd="16" destOrd="0" presId="urn:microsoft.com/office/officeart/2005/8/layout/target3"/>
    <dgm:cxn modelId="{F2870E04-C955-4972-8AB0-19C297978F4F}" type="presParOf" srcId="{333A1088-737F-45CB-B68E-254E46348037}" destId="{6BB5E863-4638-4E1D-BFDE-399D028AC4ED}" srcOrd="17" destOrd="0" presId="urn:microsoft.com/office/officeart/2005/8/layout/target3"/>
    <dgm:cxn modelId="{B0B722C3-9153-4BA5-976E-96F4CA638B70}" type="presParOf" srcId="{333A1088-737F-45CB-B68E-254E46348037}" destId="{5A5FFA88-C948-4069-8E93-59FA12366E83}" srcOrd="18" destOrd="0" presId="urn:microsoft.com/office/officeart/2005/8/layout/target3"/>
    <dgm:cxn modelId="{25235B66-4E55-4958-98ED-AA75B77FF6B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VY_32_INOVACE_M_07_Hra </a:t>
          </a:r>
          <a:r>
            <a:rPr lang="cs-CZ" sz="2000" kern="1200" baseline="0" dirty="0" smtClean="0"/>
            <a:t>4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 4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B4C95F-E0F5-45F6-96A4-6E738B0F2999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415470-CE07-438D-8CDB-DE8A37E8AF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5721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905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586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449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45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797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941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270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339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559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173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425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4ECCA9-06DE-4664-845B-97E8A013290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4A7D0-8194-453B-8AF0-4CCA3A586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501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20.xml"/><Relationship Id="rId3" Type="http://schemas.openxmlformats.org/officeDocument/2006/relationships/slide" Target="slide22.xml"/><Relationship Id="rId21" Type="http://schemas.openxmlformats.org/officeDocument/2006/relationships/slide" Target="slide11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5.xml"/><Relationship Id="rId2" Type="http://schemas.openxmlformats.org/officeDocument/2006/relationships/image" Target="../media/image2.wmf"/><Relationship Id="rId16" Type="http://schemas.openxmlformats.org/officeDocument/2006/relationships/slide" Target="slide5.xml"/><Relationship Id="rId20" Type="http://schemas.openxmlformats.org/officeDocument/2006/relationships/slide" Target="slide1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1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5009031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43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</a:t>
            </a:r>
            <a:r>
              <a:rPr lang="cs-CZ" dirty="0" smtClean="0">
                <a:solidFill>
                  <a:prstClr val="black"/>
                </a:solidFill>
              </a:rPr>
              <a:t>násobení </a:t>
            </a:r>
            <a:r>
              <a:rPr lang="cs-CZ" smtClean="0">
                <a:solidFill>
                  <a:prstClr val="black"/>
                </a:solidFill>
              </a:rPr>
              <a:t>a dělení</a:t>
            </a:r>
            <a:r>
              <a:rPr lang="cs-CZ" smtClean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čísel do 1 000 000.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správnost řešení si ověřují </a:t>
            </a:r>
          </a:p>
          <a:p>
            <a:r>
              <a:rPr lang="cs-CZ" dirty="0">
                <a:solidFill>
                  <a:prstClr val="black"/>
                </a:solidFill>
              </a:rPr>
              <a:t>k</a:t>
            </a:r>
            <a:r>
              <a:rPr lang="cs-CZ" dirty="0" smtClean="0">
                <a:solidFill>
                  <a:prstClr val="black"/>
                </a:solidFill>
              </a:rPr>
              <a:t>liknutím na </a:t>
            </a:r>
            <a:r>
              <a:rPr lang="cs-CZ" dirty="0" err="1" smtClean="0">
                <a:solidFill>
                  <a:prstClr val="black"/>
                </a:solidFill>
              </a:rPr>
              <a:t>smajlíka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ročník ZŠ, je vhodný pro procvičování osvojeného učiva.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psací potřeby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6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4745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Po jejím vyřešení provedou kontrolu kliknutím na </a:t>
            </a:r>
            <a:r>
              <a:rPr lang="cs-CZ" b="1" dirty="0" err="1" smtClean="0">
                <a:cs typeface="Arial" charset="0"/>
              </a:rPr>
              <a:t>smajlíka</a:t>
            </a:r>
            <a:r>
              <a:rPr lang="cs-CZ" b="1" dirty="0" smtClean="0">
                <a:cs typeface="Arial" charset="0"/>
              </a:rPr>
              <a:t>. V případě správné odpovědi se přes Zpět vrátí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07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telkovaH\AppData\Local\Microsoft\Windows\Temporary Internet Files\Content.IE5\7FS4E9PY\MC900320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967" y="493302"/>
            <a:ext cx="4576916" cy="36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18</a:t>
            </a: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13</a:t>
            </a: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19</a:t>
            </a: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14</a:t>
            </a: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9</a:t>
            </a: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20</a:t>
            </a: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15</a:t>
            </a: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83080" y="4880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19" name="Obdélník 18">
            <a:hlinkClick r:id="rId12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20" name="Obdélník 19">
            <a:hlinkClick r:id="rId17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21" name="Obdélník 20">
            <a:hlinkClick r:id="rId18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22" name="Obdélník 21">
            <a:hlinkClick r:id="rId19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17</a:t>
            </a:r>
          </a:p>
        </p:txBody>
      </p:sp>
      <p:sp>
        <p:nvSpPr>
          <p:cNvPr id="23" name="Obdélník 22">
            <a:hlinkClick r:id="rId20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24" name="Obdélník 23">
            <a:hlinkClick r:id="rId21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7</a:t>
            </a: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516918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580697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9</a:t>
            </a:r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13</a:t>
            </a:r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14</a:t>
            </a:r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15</a:t>
            </a:r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17</a:t>
            </a:r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18</a:t>
            </a:r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19</a:t>
            </a:r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20</a:t>
            </a:r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</a:t>
            </a:r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4</a:t>
            </a:r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8</a:t>
            </a:r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9</a:t>
            </a:r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10</a:t>
            </a:r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11</a:t>
            </a:r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13</a:t>
            </a:r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14</a:t>
            </a:r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15</a:t>
            </a:r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16</a:t>
            </a:r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17</a:t>
            </a:r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18</a:t>
            </a:r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19</a:t>
            </a:r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20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25" name="Zástupný symbol pro číslo snímku 2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42DC-249F-4045-A7E3-F3A61ADD754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98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371908"/>
            <a:ext cx="21419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894 . 5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013176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4 470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57826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1916832"/>
            <a:ext cx="18036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23 541</a:t>
            </a:r>
          </a:p>
          <a:p>
            <a:r>
              <a:rPr lang="en-US" sz="4400" b="1" u="sng" dirty="0" smtClean="0"/>
              <a:t>.       24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293096"/>
            <a:ext cx="98135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  23 541</a:t>
            </a:r>
          </a:p>
          <a:p>
            <a:r>
              <a:rPr lang="en-US" b="1" u="sng" dirty="0" smtClean="0"/>
              <a:t>.        24</a:t>
            </a:r>
            <a:endParaRPr lang="en-US" b="1" dirty="0" smtClean="0"/>
          </a:p>
          <a:p>
            <a:r>
              <a:rPr lang="en-US" b="1" dirty="0" smtClean="0"/>
              <a:t>  94 164</a:t>
            </a:r>
            <a:endParaRPr lang="en-US" b="1" dirty="0"/>
          </a:p>
          <a:p>
            <a:r>
              <a:rPr lang="en-US" b="1" u="sng" dirty="0" smtClean="0"/>
              <a:t>570 82   </a:t>
            </a:r>
          </a:p>
          <a:p>
            <a:r>
              <a:rPr lang="en-US" b="1" dirty="0" smtClean="0"/>
              <a:t>664 984</a:t>
            </a:r>
          </a:p>
        </p:txBody>
      </p:sp>
    </p:spTree>
    <p:extLst>
      <p:ext uri="{BB962C8B-B14F-4D97-AF65-F5344CB8AC3E}">
        <p14:creationId xmlns:p14="http://schemas.microsoft.com/office/powerpoint/2010/main" val="356060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132856"/>
            <a:ext cx="35445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40 000</a:t>
            </a:r>
            <a:r>
              <a:rPr lang="cs-CZ" sz="4400" b="1" dirty="0" smtClean="0"/>
              <a:t> : </a:t>
            </a:r>
            <a:r>
              <a:rPr lang="en-US" sz="4400" b="1" dirty="0" smtClean="0"/>
              <a:t>800 =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26520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50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3609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060848"/>
            <a:ext cx="28456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12 345 </a:t>
            </a:r>
            <a:r>
              <a:rPr lang="cs-CZ" sz="4400" b="1" dirty="0" smtClean="0"/>
              <a:t>: </a:t>
            </a:r>
            <a:r>
              <a:rPr lang="en-US" sz="4400" b="1" dirty="0" smtClean="0"/>
              <a:t>9 =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95522" y="4291840"/>
            <a:ext cx="269657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12 345 : 9 = 1371</a:t>
            </a:r>
          </a:p>
          <a:p>
            <a:r>
              <a:rPr lang="en-US" sz="2800" dirty="0"/>
              <a:t> </a:t>
            </a:r>
            <a:r>
              <a:rPr lang="en-US" sz="2800" dirty="0" smtClean="0"/>
              <a:t>  33</a:t>
            </a:r>
          </a:p>
          <a:p>
            <a:r>
              <a:rPr lang="en-US" sz="2800" dirty="0"/>
              <a:t> </a:t>
            </a:r>
            <a:r>
              <a:rPr lang="en-US" sz="2800" dirty="0" smtClean="0"/>
              <a:t>     64</a:t>
            </a:r>
          </a:p>
          <a:p>
            <a:r>
              <a:rPr lang="en-US" sz="2800" dirty="0"/>
              <a:t> </a:t>
            </a:r>
            <a:r>
              <a:rPr lang="en-US" sz="2800" dirty="0" smtClean="0"/>
              <a:t>        15</a:t>
            </a:r>
          </a:p>
          <a:p>
            <a:r>
              <a:rPr lang="en-US" sz="2800" dirty="0"/>
              <a:t> </a:t>
            </a:r>
            <a:r>
              <a:rPr lang="en-US" sz="2800" dirty="0" smtClean="0"/>
              <a:t>           6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48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371908"/>
            <a:ext cx="31261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52 . 10 000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595337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520 000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31444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1772816"/>
            <a:ext cx="18036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43 654</a:t>
            </a:r>
          </a:p>
          <a:p>
            <a:r>
              <a:rPr lang="en-US" sz="4400" b="1" u="sng" dirty="0" smtClean="0"/>
              <a:t>.       50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581128"/>
            <a:ext cx="11929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  43 654</a:t>
            </a:r>
          </a:p>
          <a:p>
            <a:r>
              <a:rPr lang="en-US" sz="2400" u="sng" dirty="0" smtClean="0"/>
              <a:t>.         50</a:t>
            </a:r>
          </a:p>
          <a:p>
            <a:r>
              <a:rPr lang="en-US" sz="2400" dirty="0" smtClean="0"/>
              <a:t>218 200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4657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276872"/>
            <a:ext cx="31309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810 000 : 9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10585" y="5451321"/>
            <a:ext cx="1598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90 000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52918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844824"/>
            <a:ext cx="28456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76 564 : 8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6521" y="4725144"/>
            <a:ext cx="179728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76 564 : 8 = 9570</a:t>
            </a:r>
          </a:p>
          <a:p>
            <a:r>
              <a:rPr lang="en-US" dirty="0"/>
              <a:t> </a:t>
            </a:r>
            <a:r>
              <a:rPr lang="en-US" dirty="0" smtClean="0"/>
              <a:t> 45</a:t>
            </a:r>
          </a:p>
          <a:p>
            <a:r>
              <a:rPr lang="en-US" dirty="0"/>
              <a:t> </a:t>
            </a:r>
            <a:r>
              <a:rPr lang="en-US" dirty="0" smtClean="0"/>
              <a:t>    56</a:t>
            </a:r>
          </a:p>
          <a:p>
            <a:r>
              <a:rPr lang="en-US" dirty="0"/>
              <a:t> </a:t>
            </a:r>
            <a:r>
              <a:rPr lang="en-US" dirty="0" smtClean="0"/>
              <a:t>       04</a:t>
            </a:r>
          </a:p>
          <a:p>
            <a:r>
              <a:rPr lang="en-US" dirty="0"/>
              <a:t> </a:t>
            </a:r>
            <a:r>
              <a:rPr lang="en-US" dirty="0" smtClean="0"/>
              <a:t>         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5525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76872"/>
            <a:ext cx="25555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7 000 . 6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661248"/>
            <a:ext cx="1598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42 000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45889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1844824"/>
            <a:ext cx="18036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30 604</a:t>
            </a:r>
          </a:p>
          <a:p>
            <a:r>
              <a:rPr lang="en-US" sz="4400" b="1" u="sng" dirty="0" smtClean="0"/>
              <a:t>.       83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509120"/>
            <a:ext cx="109356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/>
              <a:t>   30 604</a:t>
            </a:r>
          </a:p>
          <a:p>
            <a:r>
              <a:rPr lang="en-US" sz="2000" u="sng" dirty="0" smtClean="0"/>
              <a:t>.          83</a:t>
            </a:r>
          </a:p>
          <a:p>
            <a:r>
              <a:rPr lang="en-US" sz="2000" dirty="0" smtClean="0"/>
              <a:t>    91812</a:t>
            </a:r>
          </a:p>
          <a:p>
            <a:r>
              <a:rPr lang="en-US" sz="2000" u="sng" dirty="0" smtClean="0"/>
              <a:t>244832  </a:t>
            </a:r>
          </a:p>
          <a:p>
            <a:r>
              <a:rPr lang="en-US" sz="2000" dirty="0" smtClean="0"/>
              <a:t>2540132</a:t>
            </a:r>
          </a:p>
        </p:txBody>
      </p:sp>
    </p:spTree>
    <p:extLst>
      <p:ext uri="{BB962C8B-B14F-4D97-AF65-F5344CB8AC3E}">
        <p14:creationId xmlns:p14="http://schemas.microsoft.com/office/powerpoint/2010/main" val="4197793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371908"/>
            <a:ext cx="37016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640 000 : 800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451321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800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54006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060848"/>
            <a:ext cx="28456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57 499 : 7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725144"/>
            <a:ext cx="179728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57 499 ; 7 = 8213</a:t>
            </a:r>
          </a:p>
          <a:p>
            <a:r>
              <a:rPr lang="en-US" dirty="0"/>
              <a:t> </a:t>
            </a:r>
            <a:r>
              <a:rPr lang="en-US" dirty="0" smtClean="0"/>
              <a:t>  14</a:t>
            </a:r>
          </a:p>
          <a:p>
            <a:r>
              <a:rPr lang="en-US" dirty="0"/>
              <a:t> </a:t>
            </a:r>
            <a:r>
              <a:rPr lang="en-US" dirty="0" smtClean="0"/>
              <a:t>     09</a:t>
            </a:r>
          </a:p>
          <a:p>
            <a:r>
              <a:rPr lang="en-US" dirty="0"/>
              <a:t> </a:t>
            </a:r>
            <a:r>
              <a:rPr lang="en-US" dirty="0" smtClean="0"/>
              <a:t>        29</a:t>
            </a:r>
          </a:p>
          <a:p>
            <a:r>
              <a:rPr lang="en-US" dirty="0"/>
              <a:t> </a:t>
            </a:r>
            <a:r>
              <a:rPr lang="en-US" dirty="0" smtClean="0"/>
              <a:t>          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94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31261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120 000 . 2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445224"/>
            <a:ext cx="18582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240 000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9661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772816"/>
            <a:ext cx="18036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32 407</a:t>
            </a:r>
          </a:p>
          <a:p>
            <a:r>
              <a:rPr lang="en-US" sz="4400" b="1" u="sng" dirty="0" smtClean="0"/>
              <a:t>.       36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869160"/>
            <a:ext cx="114005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    32 407</a:t>
            </a:r>
          </a:p>
          <a:p>
            <a:r>
              <a:rPr lang="en-US" u="sng" dirty="0" smtClean="0"/>
              <a:t>.           36</a:t>
            </a:r>
          </a:p>
          <a:p>
            <a:r>
              <a:rPr lang="en-US" dirty="0" smtClean="0"/>
              <a:t>   194 442</a:t>
            </a:r>
          </a:p>
          <a:p>
            <a:r>
              <a:rPr lang="en-US" u="sng" dirty="0" smtClean="0"/>
              <a:t>   972 21   </a:t>
            </a:r>
          </a:p>
          <a:p>
            <a:r>
              <a:rPr lang="en-US" dirty="0" smtClean="0"/>
              <a:t>1 166 652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14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132856"/>
            <a:ext cx="34163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450 000 : 90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941168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5 000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76151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988840"/>
            <a:ext cx="28456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23 904 : 7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725144"/>
            <a:ext cx="179728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23 904 : 7 = 3414</a:t>
            </a:r>
          </a:p>
          <a:p>
            <a:r>
              <a:rPr lang="en-US" dirty="0"/>
              <a:t> </a:t>
            </a:r>
            <a:r>
              <a:rPr lang="en-US" dirty="0" smtClean="0"/>
              <a:t> 29</a:t>
            </a:r>
          </a:p>
          <a:p>
            <a:r>
              <a:rPr lang="en-US" dirty="0"/>
              <a:t> </a:t>
            </a:r>
            <a:r>
              <a:rPr lang="en-US" dirty="0" smtClean="0"/>
              <a:t>    10</a:t>
            </a:r>
          </a:p>
          <a:p>
            <a:r>
              <a:rPr lang="en-US" dirty="0"/>
              <a:t> </a:t>
            </a:r>
            <a:r>
              <a:rPr lang="en-US" dirty="0" smtClean="0"/>
              <a:t>       34</a:t>
            </a:r>
          </a:p>
          <a:p>
            <a:r>
              <a:rPr lang="en-US" dirty="0"/>
              <a:t> </a:t>
            </a:r>
            <a:r>
              <a:rPr lang="en-US" dirty="0" smtClean="0"/>
              <a:t>         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677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24272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600 . 70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517232"/>
            <a:ext cx="1598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42 000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55526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Vynásob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1916832"/>
            <a:ext cx="154721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9 876</a:t>
            </a:r>
          </a:p>
          <a:p>
            <a:r>
              <a:rPr lang="en-US" sz="4400" b="1" u="sng" dirty="0" smtClean="0"/>
              <a:t>.     54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509120"/>
            <a:ext cx="99257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    9 876</a:t>
            </a:r>
          </a:p>
          <a:p>
            <a:r>
              <a:rPr lang="en-US" u="sng" dirty="0" smtClean="0"/>
              <a:t>.         54</a:t>
            </a:r>
          </a:p>
          <a:p>
            <a:r>
              <a:rPr lang="en-US" dirty="0" smtClean="0"/>
              <a:t>   39 504</a:t>
            </a:r>
          </a:p>
          <a:p>
            <a:r>
              <a:rPr lang="en-US" dirty="0" smtClean="0"/>
              <a:t> </a:t>
            </a:r>
            <a:r>
              <a:rPr lang="en-US" u="sng" dirty="0" smtClean="0"/>
              <a:t>493 80  </a:t>
            </a:r>
          </a:p>
          <a:p>
            <a:r>
              <a:rPr lang="en-US" dirty="0" smtClean="0"/>
              <a:t> 533 304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108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pamětně: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060848"/>
            <a:ext cx="41152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280 000 : 7 000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869160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40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37898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6334324" y="4725144"/>
            <a:ext cx="1872208" cy="1080120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  <p:pic>
        <p:nvPicPr>
          <p:cNvPr id="3" name="Picture 3" descr="C:\Users\VrtelkovaH\AppData\Local\Microsoft\Windows\Temporary Internet Files\Content.IE5\Q5H1SYG6\MC900438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705" y="764704"/>
            <a:ext cx="1670719" cy="160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55576" y="764704"/>
            <a:ext cx="4176464" cy="57606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Vyděl písemně: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5058" y="1832309"/>
            <a:ext cx="28456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 smtClean="0"/>
              <a:t>45 643 : 8 =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7226" y="4295708"/>
            <a:ext cx="231986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45 643 : 8 = 5705</a:t>
            </a:r>
          </a:p>
          <a:p>
            <a:r>
              <a:rPr lang="en-US" sz="2400" dirty="0"/>
              <a:t> </a:t>
            </a:r>
            <a:r>
              <a:rPr lang="en-US" sz="2400" dirty="0" smtClean="0"/>
              <a:t>  56</a:t>
            </a:r>
          </a:p>
          <a:p>
            <a:r>
              <a:rPr lang="en-US" sz="2400" dirty="0"/>
              <a:t> </a:t>
            </a:r>
            <a:r>
              <a:rPr lang="en-US" sz="2400" dirty="0" smtClean="0"/>
              <a:t>     04</a:t>
            </a:r>
          </a:p>
          <a:p>
            <a:r>
              <a:rPr lang="en-US" sz="2400" dirty="0"/>
              <a:t> </a:t>
            </a:r>
            <a:r>
              <a:rPr lang="en-US" sz="2400" dirty="0" smtClean="0"/>
              <a:t>        43</a:t>
            </a:r>
          </a:p>
          <a:p>
            <a:r>
              <a:rPr lang="en-US" sz="2400" dirty="0"/>
              <a:t> </a:t>
            </a:r>
            <a:r>
              <a:rPr lang="en-US" sz="2400" dirty="0" smtClean="0"/>
              <a:t>           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6482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28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594</Words>
  <Application>Microsoft Office PowerPoint</Application>
  <PresentationFormat>Předvádění na obrazovce (4:3)</PresentationFormat>
  <Paragraphs>230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14</cp:revision>
  <dcterms:created xsi:type="dcterms:W3CDTF">2012-04-09T13:49:47Z</dcterms:created>
  <dcterms:modified xsi:type="dcterms:W3CDTF">2012-05-10T19:05:41Z</dcterms:modified>
</cp:coreProperties>
</file>