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48" r:id="rId1"/>
  </p:sldMasterIdLst>
  <p:notesMasterIdLst>
    <p:notesMasterId r:id="rId27"/>
  </p:notesMasterIdLst>
  <p:sldIdLst>
    <p:sldId id="278" r:id="rId2"/>
    <p:sldId id="279" r:id="rId3"/>
    <p:sldId id="280" r:id="rId4"/>
    <p:sldId id="281" r:id="rId5"/>
    <p:sldId id="258" r:id="rId6"/>
    <p:sldId id="259" r:id="rId7"/>
    <p:sldId id="260" r:id="rId8"/>
    <p:sldId id="261" r:id="rId9"/>
    <p:sldId id="262" r:id="rId10"/>
    <p:sldId id="263" r:id="rId11"/>
    <p:sldId id="264" r:id="rId12"/>
    <p:sldId id="265" r:id="rId13"/>
    <p:sldId id="266" r:id="rId14"/>
    <p:sldId id="267" r:id="rId15"/>
    <p:sldId id="268" r:id="rId16"/>
    <p:sldId id="269" r:id="rId17"/>
    <p:sldId id="270" r:id="rId18"/>
    <p:sldId id="271" r:id="rId19"/>
    <p:sldId id="272" r:id="rId20"/>
    <p:sldId id="273" r:id="rId21"/>
    <p:sldId id="274" r:id="rId22"/>
    <p:sldId id="275" r:id="rId23"/>
    <p:sldId id="276" r:id="rId24"/>
    <p:sldId id="283" r:id="rId25"/>
    <p:sldId id="282" r:id="rId26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2" d="100"/>
          <a:sy n="72" d="100"/>
        </p:scale>
        <p:origin x="-1488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notesMaster" Target="notesMasters/notesMaster1.xml"/><Relationship Id="rId30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5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B651F6E3-6281-48DB-9319-2AEAFDAE7572}">
      <dgm:prSet custT="1"/>
      <dgm:spPr/>
      <dgm:t>
        <a:bodyPr/>
        <a:lstStyle/>
        <a:p>
          <a:pPr algn="l" rtl="0"/>
          <a:r>
            <a:rPr lang="cs-CZ" sz="2000" dirty="0" smtClean="0"/>
            <a:t>NÁZEV</a:t>
          </a:r>
          <a:r>
            <a:rPr lang="cs-CZ" sz="2000" smtClean="0"/>
            <a:t>:</a:t>
          </a:r>
          <a:r>
            <a:rPr lang="cs-CZ" sz="2000" baseline="0" smtClean="0"/>
            <a:t> VY_32_INOVACE_M_08_Hra</a:t>
          </a:r>
          <a:endParaRPr lang="cs-CZ" sz="2000" dirty="0"/>
        </a:p>
      </dgm:t>
    </dgm:pt>
    <dgm:pt modelId="{A571E265-742E-411A-ABCF-E39FDBC7528A}" type="parTrans" cxnId="{7BC66EC3-EBD6-4F3A-99ED-9D25F66FFA51}">
      <dgm:prSet/>
      <dgm:spPr/>
      <dgm:t>
        <a:bodyPr/>
        <a:lstStyle/>
        <a:p>
          <a:endParaRPr lang="cs-CZ"/>
        </a:p>
      </dgm:t>
    </dgm:pt>
    <dgm:pt modelId="{E33260FE-399D-481C-B2D6-3B35DD16DC84}" type="sibTrans" cxnId="{7BC66EC3-EBD6-4F3A-99ED-9D25F66FFA51}">
      <dgm:prSet/>
      <dgm:spPr/>
      <dgm:t>
        <a:bodyPr/>
        <a:lstStyle/>
        <a:p>
          <a:endParaRPr lang="cs-CZ"/>
        </a:p>
      </dgm:t>
    </dgm:pt>
    <dgm:pt modelId="{D1D4F407-5343-4D3F-B5B9-D407B03CAEB4}">
      <dgm:prSet custT="1"/>
      <dgm:spPr/>
      <dgm:t>
        <a:bodyPr/>
        <a:lstStyle/>
        <a:p>
          <a:pPr algn="l" rtl="0"/>
          <a:r>
            <a:rPr lang="cs-CZ" sz="2000" dirty="0" smtClean="0"/>
            <a:t>NÁZEV ŠKOLY: Základní škola Konstantinovy Lázně, okres Tachov, příspěvková organizace</a:t>
          </a:r>
          <a:endParaRPr lang="cs-CZ" sz="2000" dirty="0"/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 custT="1"/>
      <dgm:spPr/>
      <dgm:t>
        <a:bodyPr/>
        <a:lstStyle/>
        <a:p>
          <a:pPr algn="l" rtl="0"/>
          <a:r>
            <a:rPr lang="cs-CZ" sz="2000" dirty="0" smtClean="0"/>
            <a:t>AUTOR: Mgr. Hana </a:t>
          </a:r>
          <a:r>
            <a:rPr lang="cs-CZ" sz="2000" dirty="0" err="1" smtClean="0"/>
            <a:t>Vrtělková</a:t>
          </a:r>
          <a:endParaRPr lang="cs-CZ" sz="2000" dirty="0"/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D8197B8C-B260-4A16-BDF4-0947B075E274}">
      <dgm:prSet custT="1"/>
      <dgm:spPr/>
      <dgm:t>
        <a:bodyPr/>
        <a:lstStyle/>
        <a:p>
          <a:pPr algn="l" rtl="0"/>
          <a:r>
            <a:rPr lang="cs-CZ" sz="2000" dirty="0" smtClean="0"/>
            <a:t>TEMA: Hra</a:t>
          </a:r>
          <a:endParaRPr lang="cs-CZ" sz="2000" dirty="0"/>
        </a:p>
      </dgm:t>
    </dgm:pt>
    <dgm:pt modelId="{51C5993D-B262-45E6-B66E-76BC9D6D883D}" type="parTrans" cxnId="{EDF6FE6B-9DBE-4D7B-B8FD-7098875B4EED}">
      <dgm:prSet/>
      <dgm:spPr/>
      <dgm:t>
        <a:bodyPr/>
        <a:lstStyle/>
        <a:p>
          <a:endParaRPr lang="cs-CZ"/>
        </a:p>
      </dgm:t>
    </dgm:pt>
    <dgm:pt modelId="{1AEC7F05-E0FE-459C-BD47-224AC9D7BEE4}" type="sibTrans" cxnId="{EDF6FE6B-9DBE-4D7B-B8FD-7098875B4EED}">
      <dgm:prSet/>
      <dgm:spPr/>
      <dgm:t>
        <a:bodyPr/>
        <a:lstStyle/>
        <a:p>
          <a:endParaRPr lang="cs-CZ"/>
        </a:p>
      </dgm:t>
    </dgm:pt>
    <dgm:pt modelId="{4C35D32F-0EAB-4CD7-82EE-45574DC2A586}">
      <dgm:prSet custT="1"/>
      <dgm:spPr/>
      <dgm:t>
        <a:bodyPr/>
        <a:lstStyle/>
        <a:p>
          <a:pPr algn="l" rtl="0"/>
          <a:r>
            <a:rPr lang="cs-CZ" sz="2000" dirty="0" smtClean="0"/>
            <a:t>ČÍSLO PROJEKTU</a:t>
          </a:r>
          <a:r>
            <a:rPr lang="cs-CZ" sz="2000" smtClean="0"/>
            <a:t>: </a:t>
          </a:r>
          <a:r>
            <a:rPr lang="cs-CZ" sz="2000" smtClean="0"/>
            <a:t>CZ.1.07/1.4.00/21.004</a:t>
          </a:r>
          <a:endParaRPr lang="cs-CZ" sz="2000" dirty="0"/>
        </a:p>
      </dgm:t>
    </dgm:pt>
    <dgm:pt modelId="{A15F02C0-547C-48B3-9D05-E7F145EBF3C4}" type="parTrans" cxnId="{2221FB34-310D-4638-ACAE-9ACC709E4926}">
      <dgm:prSet/>
      <dgm:spPr/>
      <dgm:t>
        <a:bodyPr/>
        <a:lstStyle/>
        <a:p>
          <a:endParaRPr lang="cs-CZ"/>
        </a:p>
      </dgm:t>
    </dgm:pt>
    <dgm:pt modelId="{8C5711BF-38F0-4590-B6BC-B3119A33CA2E}" type="sibTrans" cxnId="{2221FB34-310D-4638-ACAE-9ACC709E4926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5"/>
      <dgm:spPr/>
      <dgm:t>
        <a:bodyPr/>
        <a:lstStyle/>
        <a:p>
          <a:endParaRPr lang="cs-CZ"/>
        </a:p>
      </dgm:t>
    </dgm:pt>
    <dgm:pt modelId="{F41139FD-01EE-4571-8B17-4FB00FC51163}" type="pres">
      <dgm:prSet presAssocID="{D1D4F407-5343-4D3F-B5B9-D407B03CAEB4}" presName="space" presStyleCnt="0"/>
      <dgm:spPr/>
      <dgm:t>
        <a:bodyPr/>
        <a:lstStyle/>
        <a:p>
          <a:endParaRPr lang="cs-CZ"/>
        </a:p>
      </dgm:t>
    </dgm:pt>
    <dgm:pt modelId="{D005CE8C-CC26-4C3E-AC11-E15060ECD759}" type="pres">
      <dgm:prSet presAssocID="{D1D4F407-5343-4D3F-B5B9-D407B03CAEB4}" presName="rect1" presStyleLbl="alignAcc1" presStyleIdx="0" presStyleCnt="5" custLinFactNeighborX="-244" custLinFactNeighborY="165"/>
      <dgm:spPr/>
      <dgm:t>
        <a:bodyPr/>
        <a:lstStyle/>
        <a:p>
          <a:endParaRPr lang="cs-CZ"/>
        </a:p>
      </dgm:t>
    </dgm:pt>
    <dgm:pt modelId="{2C702D82-9B77-49B7-9568-BB8EB47C3372}" type="pres">
      <dgm:prSet presAssocID="{D1B46980-6531-4606-95E6-44980827E919}" presName="vertSpace2" presStyleLbl="node1" presStyleIdx="0" presStyleCnt="5"/>
      <dgm:spPr/>
      <dgm:t>
        <a:bodyPr/>
        <a:lstStyle/>
        <a:p>
          <a:endParaRPr lang="cs-CZ"/>
        </a:p>
      </dgm:t>
    </dgm:pt>
    <dgm:pt modelId="{A52A0455-90FF-4808-ABD0-F02540D31D5A}" type="pres">
      <dgm:prSet presAssocID="{D1B46980-6531-4606-95E6-44980827E919}" presName="circle2" presStyleLbl="node1" presStyleIdx="1" presStyleCnt="5"/>
      <dgm:spPr/>
      <dgm:t>
        <a:bodyPr/>
        <a:lstStyle/>
        <a:p>
          <a:endParaRPr lang="cs-CZ"/>
        </a:p>
      </dgm:t>
    </dgm:pt>
    <dgm:pt modelId="{6140AFEC-043D-4C43-A2F9-D0F5331DF3A3}" type="pres">
      <dgm:prSet presAssocID="{D1B46980-6531-4606-95E6-44980827E919}" presName="rect2" presStyleLbl="alignAcc1" presStyleIdx="1" presStyleCnt="5"/>
      <dgm:spPr/>
      <dgm:t>
        <a:bodyPr/>
        <a:lstStyle/>
        <a:p>
          <a:endParaRPr lang="cs-CZ"/>
        </a:p>
      </dgm:t>
    </dgm:pt>
    <dgm:pt modelId="{9358AC05-5D7D-4327-9F80-1AD486AEA664}" type="pres">
      <dgm:prSet presAssocID="{B651F6E3-6281-48DB-9319-2AEAFDAE7572}" presName="vertSpace3" presStyleLbl="node1" presStyleIdx="1" presStyleCnt="5"/>
      <dgm:spPr/>
      <dgm:t>
        <a:bodyPr/>
        <a:lstStyle/>
        <a:p>
          <a:endParaRPr lang="cs-CZ"/>
        </a:p>
      </dgm:t>
    </dgm:pt>
    <dgm:pt modelId="{313FC574-E1CD-4FB4-B054-0B805CE0447D}" type="pres">
      <dgm:prSet presAssocID="{B651F6E3-6281-48DB-9319-2AEAFDAE7572}" presName="circle3" presStyleLbl="node1" presStyleIdx="2" presStyleCnt="5"/>
      <dgm:spPr/>
      <dgm:t>
        <a:bodyPr/>
        <a:lstStyle/>
        <a:p>
          <a:endParaRPr lang="cs-CZ"/>
        </a:p>
      </dgm:t>
    </dgm:pt>
    <dgm:pt modelId="{619D679B-A015-4ECF-8348-D1034C574F40}" type="pres">
      <dgm:prSet presAssocID="{B651F6E3-6281-48DB-9319-2AEAFDAE7572}" presName="rect3" presStyleLbl="alignAcc1" presStyleIdx="2" presStyleCnt="5"/>
      <dgm:spPr/>
      <dgm:t>
        <a:bodyPr/>
        <a:lstStyle/>
        <a:p>
          <a:endParaRPr lang="cs-CZ"/>
        </a:p>
      </dgm:t>
    </dgm:pt>
    <dgm:pt modelId="{322283A8-4A27-4CDA-BAE3-F381106A9174}" type="pres">
      <dgm:prSet presAssocID="{D8197B8C-B260-4A16-BDF4-0947B075E274}" presName="vertSpace4" presStyleLbl="node1" presStyleIdx="2" presStyleCnt="5"/>
      <dgm:spPr/>
      <dgm:t>
        <a:bodyPr/>
        <a:lstStyle/>
        <a:p>
          <a:endParaRPr lang="cs-CZ"/>
        </a:p>
      </dgm:t>
    </dgm:pt>
    <dgm:pt modelId="{FFC9F71D-1B4F-4AD9-A4A6-86ADEFC8AF5C}" type="pres">
      <dgm:prSet presAssocID="{D8197B8C-B260-4A16-BDF4-0947B075E274}" presName="circle4" presStyleLbl="node1" presStyleIdx="3" presStyleCnt="5"/>
      <dgm:spPr/>
      <dgm:t>
        <a:bodyPr/>
        <a:lstStyle/>
        <a:p>
          <a:endParaRPr lang="cs-CZ"/>
        </a:p>
      </dgm:t>
    </dgm:pt>
    <dgm:pt modelId="{25B08C86-7E15-44DC-BE7F-FFB55DD49D12}" type="pres">
      <dgm:prSet presAssocID="{D8197B8C-B260-4A16-BDF4-0947B075E274}" presName="rect4" presStyleLbl="alignAcc1" presStyleIdx="3" presStyleCnt="5" custLinFactNeighborX="-765" custLinFactNeighborY="131"/>
      <dgm:spPr/>
      <dgm:t>
        <a:bodyPr/>
        <a:lstStyle/>
        <a:p>
          <a:endParaRPr lang="cs-CZ"/>
        </a:p>
      </dgm:t>
    </dgm:pt>
    <dgm:pt modelId="{76644BE8-9D7C-4C09-B250-3D10AF48CBB7}" type="pres">
      <dgm:prSet presAssocID="{4C35D32F-0EAB-4CD7-82EE-45574DC2A586}" presName="vertSpace5" presStyleLbl="node1" presStyleIdx="3" presStyleCnt="5"/>
      <dgm:spPr/>
      <dgm:t>
        <a:bodyPr/>
        <a:lstStyle/>
        <a:p>
          <a:endParaRPr lang="cs-CZ"/>
        </a:p>
      </dgm:t>
    </dgm:pt>
    <dgm:pt modelId="{EE85B701-7295-41C0-BA7A-34D3756A2AE6}" type="pres">
      <dgm:prSet presAssocID="{4C35D32F-0EAB-4CD7-82EE-45574DC2A586}" presName="circle5" presStyleLbl="node1" presStyleIdx="4" presStyleCnt="5"/>
      <dgm:spPr/>
      <dgm:t>
        <a:bodyPr/>
        <a:lstStyle/>
        <a:p>
          <a:endParaRPr lang="cs-CZ"/>
        </a:p>
      </dgm:t>
    </dgm:pt>
    <dgm:pt modelId="{8BEBB6EC-1DAA-4CAC-8A25-BC0FCBD5DBD5}" type="pres">
      <dgm:prSet presAssocID="{4C35D32F-0EAB-4CD7-82EE-45574DC2A586}" presName="rect5" presStyleLbl="alignAcc1" presStyleIdx="4" presStyleCnt="5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E915AB-18AA-4053-B92C-3BFC9ED204BB}" type="pres">
      <dgm:prSet presAssocID="{D1B46980-6531-4606-95E6-44980827E919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BB5E863-4638-4E1D-BFDE-399D028AC4ED}" type="pres">
      <dgm:prSet presAssocID="{B651F6E3-6281-48DB-9319-2AEAFDAE7572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A5FFA88-C948-4069-8E93-59FA12366E83}" type="pres">
      <dgm:prSet presAssocID="{D8197B8C-B260-4A16-BDF4-0947B075E274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90E4F0B-2866-4A3F-A3C7-2A14B1797930}" type="pres">
      <dgm:prSet presAssocID="{4C35D32F-0EAB-4CD7-82EE-45574DC2A586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C9688834-1FFA-4F72-AC2E-12A8F8027252}" type="presOf" srcId="{4C35D32F-0EAB-4CD7-82EE-45574DC2A586}" destId="{8BEBB6EC-1DAA-4CAC-8A25-BC0FCBD5DBD5}" srcOrd="0" destOrd="0" presId="urn:microsoft.com/office/officeart/2005/8/layout/target3"/>
    <dgm:cxn modelId="{9CEB1B9C-17B7-4FD7-BC7B-E14C3074CA93}" type="presOf" srcId="{D8197B8C-B260-4A16-BDF4-0947B075E274}" destId="{25B08C86-7E15-44DC-BE7F-FFB55DD49D12}" srcOrd="0" destOrd="0" presId="urn:microsoft.com/office/officeart/2005/8/layout/target3"/>
    <dgm:cxn modelId="{2221FB34-310D-4638-ACAE-9ACC709E4926}" srcId="{757F3AB3-0718-4624-B441-E567A8F0AB56}" destId="{4C35D32F-0EAB-4CD7-82EE-45574DC2A586}" srcOrd="4" destOrd="0" parTransId="{A15F02C0-547C-48B3-9D05-E7F145EBF3C4}" sibTransId="{8C5711BF-38F0-4590-B6BC-B3119A33CA2E}"/>
    <dgm:cxn modelId="{C4C459CA-0C7F-406F-A7C6-CFFBC7B80012}" type="presOf" srcId="{757F3AB3-0718-4624-B441-E567A8F0AB56}" destId="{333A1088-737F-45CB-B68E-254E46348037}" srcOrd="0" destOrd="0" presId="urn:microsoft.com/office/officeart/2005/8/layout/target3"/>
    <dgm:cxn modelId="{30C76BF7-38D7-4748-B27F-9077BFC312C1}" type="presOf" srcId="{4C35D32F-0EAB-4CD7-82EE-45574DC2A586}" destId="{890E4F0B-2866-4A3F-A3C7-2A14B1797930}" srcOrd="1" destOrd="0" presId="urn:microsoft.com/office/officeart/2005/8/layout/target3"/>
    <dgm:cxn modelId="{85661ED7-4278-4401-99F1-AD0B6CA15291}" type="presOf" srcId="{D1B46980-6531-4606-95E6-44980827E919}" destId="{6140AFEC-043D-4C43-A2F9-D0F5331DF3A3}" srcOrd="0" destOrd="0" presId="urn:microsoft.com/office/officeart/2005/8/layout/target3"/>
    <dgm:cxn modelId="{EDF6FE6B-9DBE-4D7B-B8FD-7098875B4EED}" srcId="{757F3AB3-0718-4624-B441-E567A8F0AB56}" destId="{D8197B8C-B260-4A16-BDF4-0947B075E274}" srcOrd="3" destOrd="0" parTransId="{51C5993D-B262-45E6-B66E-76BC9D6D883D}" sibTransId="{1AEC7F05-E0FE-459C-BD47-224AC9D7BEE4}"/>
    <dgm:cxn modelId="{527EEB04-AFD3-4206-BE33-092C34BD385E}" type="presOf" srcId="{D1D4F407-5343-4D3F-B5B9-D407B03CAEB4}" destId="{AED2198E-93D5-4001-81B4-73124B309672}" srcOrd="1" destOrd="0" presId="urn:microsoft.com/office/officeart/2005/8/layout/target3"/>
    <dgm:cxn modelId="{69A76C9F-6EDC-49B4-BC8F-5D7F56830416}" type="presOf" srcId="{B651F6E3-6281-48DB-9319-2AEAFDAE7572}" destId="{6BB5E863-4638-4E1D-BFDE-399D028AC4ED}" srcOrd="1" destOrd="0" presId="urn:microsoft.com/office/officeart/2005/8/layout/target3"/>
    <dgm:cxn modelId="{4521FA05-ED09-4BFF-8CA5-23296B6D2622}" type="presOf" srcId="{D1D4F407-5343-4D3F-B5B9-D407B03CAEB4}" destId="{D005CE8C-CC26-4C3E-AC11-E15060ECD759}" srcOrd="0" destOrd="0" presId="urn:microsoft.com/office/officeart/2005/8/layout/target3"/>
    <dgm:cxn modelId="{EA121B53-8033-4C7C-BEF7-998879EF1CBA}" type="presOf" srcId="{D8197B8C-B260-4A16-BDF4-0947B075E274}" destId="{5A5FFA88-C948-4069-8E93-59FA12366E83}" srcOrd="1" destOrd="0" presId="urn:microsoft.com/office/officeart/2005/8/layout/target3"/>
    <dgm:cxn modelId="{E43501E6-FE1D-493A-8A99-AFED7AA348B1}" type="presOf" srcId="{B651F6E3-6281-48DB-9319-2AEAFDAE7572}" destId="{619D679B-A015-4ECF-8348-D1034C574F40}" srcOrd="0" destOrd="0" presId="urn:microsoft.com/office/officeart/2005/8/layout/target3"/>
    <dgm:cxn modelId="{6D811E6C-2E8D-4A46-86BE-9E62DB55AB09}" type="presOf" srcId="{D1B46980-6531-4606-95E6-44980827E919}" destId="{2BE915AB-18AA-4053-B92C-3BFC9ED204BB}" srcOrd="1" destOrd="0" presId="urn:microsoft.com/office/officeart/2005/8/layout/target3"/>
    <dgm:cxn modelId="{7BC66EC3-EBD6-4F3A-99ED-9D25F66FFA51}" srcId="{757F3AB3-0718-4624-B441-E567A8F0AB56}" destId="{B651F6E3-6281-48DB-9319-2AEAFDAE7572}" srcOrd="2" destOrd="0" parTransId="{A571E265-742E-411A-ABCF-E39FDBC7528A}" sibTransId="{E33260FE-399D-481C-B2D6-3B35DD16DC84}"/>
    <dgm:cxn modelId="{AB906E97-3CD9-4E05-91AE-864F8E394536}" srcId="{757F3AB3-0718-4624-B441-E567A8F0AB56}" destId="{D1B46980-6531-4606-95E6-44980827E919}" srcOrd="1" destOrd="0" parTransId="{4F7B2CF5-A270-4D61-A510-1C1C5A4DCD3B}" sibTransId="{CFF69701-2866-4EF5-BFB5-F3F9B72EB817}"/>
    <dgm:cxn modelId="{459C418E-CEE8-476F-AB11-B38BF1BBB165}" type="presParOf" srcId="{333A1088-737F-45CB-B68E-254E46348037}" destId="{F5ABB229-8D3B-4694-996A-96F23CF14429}" srcOrd="0" destOrd="0" presId="urn:microsoft.com/office/officeart/2005/8/layout/target3"/>
    <dgm:cxn modelId="{7435E1D1-FC69-4187-8BCD-3F3A0783A8F9}" type="presParOf" srcId="{333A1088-737F-45CB-B68E-254E46348037}" destId="{F41139FD-01EE-4571-8B17-4FB00FC51163}" srcOrd="1" destOrd="0" presId="urn:microsoft.com/office/officeart/2005/8/layout/target3"/>
    <dgm:cxn modelId="{258A4FA7-1211-41CB-A2EC-B22CFBA5468C}" type="presParOf" srcId="{333A1088-737F-45CB-B68E-254E46348037}" destId="{D005CE8C-CC26-4C3E-AC11-E15060ECD759}" srcOrd="2" destOrd="0" presId="urn:microsoft.com/office/officeart/2005/8/layout/target3"/>
    <dgm:cxn modelId="{3FA61487-0110-40E5-BC9D-1BA4D80916B7}" type="presParOf" srcId="{333A1088-737F-45CB-B68E-254E46348037}" destId="{2C702D82-9B77-49B7-9568-BB8EB47C3372}" srcOrd="3" destOrd="0" presId="urn:microsoft.com/office/officeart/2005/8/layout/target3"/>
    <dgm:cxn modelId="{D35E849D-623A-4667-90A8-F623ADF3F994}" type="presParOf" srcId="{333A1088-737F-45CB-B68E-254E46348037}" destId="{A52A0455-90FF-4808-ABD0-F02540D31D5A}" srcOrd="4" destOrd="0" presId="urn:microsoft.com/office/officeart/2005/8/layout/target3"/>
    <dgm:cxn modelId="{F670A3BE-A3E0-4655-B2AA-50985CBE73A7}" type="presParOf" srcId="{333A1088-737F-45CB-B68E-254E46348037}" destId="{6140AFEC-043D-4C43-A2F9-D0F5331DF3A3}" srcOrd="5" destOrd="0" presId="urn:microsoft.com/office/officeart/2005/8/layout/target3"/>
    <dgm:cxn modelId="{0259B776-51C7-4097-BB9B-B375FFD87241}" type="presParOf" srcId="{333A1088-737F-45CB-B68E-254E46348037}" destId="{9358AC05-5D7D-4327-9F80-1AD486AEA664}" srcOrd="6" destOrd="0" presId="urn:microsoft.com/office/officeart/2005/8/layout/target3"/>
    <dgm:cxn modelId="{CA43CAA5-F7EF-4DAC-AED2-0FC890E287DC}" type="presParOf" srcId="{333A1088-737F-45CB-B68E-254E46348037}" destId="{313FC574-E1CD-4FB4-B054-0B805CE0447D}" srcOrd="7" destOrd="0" presId="urn:microsoft.com/office/officeart/2005/8/layout/target3"/>
    <dgm:cxn modelId="{4ADE6CDA-F9EA-455C-BFF5-7451F9D5309E}" type="presParOf" srcId="{333A1088-737F-45CB-B68E-254E46348037}" destId="{619D679B-A015-4ECF-8348-D1034C574F40}" srcOrd="8" destOrd="0" presId="urn:microsoft.com/office/officeart/2005/8/layout/target3"/>
    <dgm:cxn modelId="{2ED9D5AF-C0FE-4844-A9DC-06708E5E8829}" type="presParOf" srcId="{333A1088-737F-45CB-B68E-254E46348037}" destId="{322283A8-4A27-4CDA-BAE3-F381106A9174}" srcOrd="9" destOrd="0" presId="urn:microsoft.com/office/officeart/2005/8/layout/target3"/>
    <dgm:cxn modelId="{49CF15E8-2549-4A1B-88E3-AE199CAD73F7}" type="presParOf" srcId="{333A1088-737F-45CB-B68E-254E46348037}" destId="{FFC9F71D-1B4F-4AD9-A4A6-86ADEFC8AF5C}" srcOrd="10" destOrd="0" presId="urn:microsoft.com/office/officeart/2005/8/layout/target3"/>
    <dgm:cxn modelId="{3AFFE494-19C3-4879-A611-2C45414C801B}" type="presParOf" srcId="{333A1088-737F-45CB-B68E-254E46348037}" destId="{25B08C86-7E15-44DC-BE7F-FFB55DD49D12}" srcOrd="11" destOrd="0" presId="urn:microsoft.com/office/officeart/2005/8/layout/target3"/>
    <dgm:cxn modelId="{1286D487-C140-434B-85F6-C137282ABCB8}" type="presParOf" srcId="{333A1088-737F-45CB-B68E-254E46348037}" destId="{76644BE8-9D7C-4C09-B250-3D10AF48CBB7}" srcOrd="12" destOrd="0" presId="urn:microsoft.com/office/officeart/2005/8/layout/target3"/>
    <dgm:cxn modelId="{A3AA565D-181C-49E5-A57F-E0063B6B6C7D}" type="presParOf" srcId="{333A1088-737F-45CB-B68E-254E46348037}" destId="{EE85B701-7295-41C0-BA7A-34D3756A2AE6}" srcOrd="13" destOrd="0" presId="urn:microsoft.com/office/officeart/2005/8/layout/target3"/>
    <dgm:cxn modelId="{3A8FD3F4-B21A-42D2-A101-62B0CB837010}" type="presParOf" srcId="{333A1088-737F-45CB-B68E-254E46348037}" destId="{8BEBB6EC-1DAA-4CAC-8A25-BC0FCBD5DBD5}" srcOrd="14" destOrd="0" presId="urn:microsoft.com/office/officeart/2005/8/layout/target3"/>
    <dgm:cxn modelId="{C44C8086-F9AB-4747-927C-4D0785A1C8B7}" type="presParOf" srcId="{333A1088-737F-45CB-B68E-254E46348037}" destId="{AED2198E-93D5-4001-81B4-73124B309672}" srcOrd="15" destOrd="0" presId="urn:microsoft.com/office/officeart/2005/8/layout/target3"/>
    <dgm:cxn modelId="{DCD36956-2106-4D67-A27F-8A0359740533}" type="presParOf" srcId="{333A1088-737F-45CB-B68E-254E46348037}" destId="{2BE915AB-18AA-4053-B92C-3BFC9ED204BB}" srcOrd="16" destOrd="0" presId="urn:microsoft.com/office/officeart/2005/8/layout/target3"/>
    <dgm:cxn modelId="{B0538116-A6F3-4B02-B450-4E7C1A0DBF3C}" type="presParOf" srcId="{333A1088-737F-45CB-B68E-254E46348037}" destId="{6BB5E863-4638-4E1D-BFDE-399D028AC4ED}" srcOrd="17" destOrd="0" presId="urn:microsoft.com/office/officeart/2005/8/layout/target3"/>
    <dgm:cxn modelId="{B333A342-30D5-4CAE-94B2-0F6BDF13266A}" type="presParOf" srcId="{333A1088-737F-45CB-B68E-254E46348037}" destId="{5A5FFA88-C948-4069-8E93-59FA12366E83}" srcOrd="18" destOrd="0" presId="urn:microsoft.com/office/officeart/2005/8/layout/target3"/>
    <dgm:cxn modelId="{732FDFFF-FDFB-4068-A149-3BBFA6B400BD}" type="presParOf" srcId="{333A1088-737F-45CB-B68E-254E46348037}" destId="{890E4F0B-2866-4A3F-A3C7-2A14B1797930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0" y="0"/>
          <a:ext cx="3240360" cy="3240360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D005CE8C-CC26-4C3E-AC11-E15060ECD759}">
      <dsp:nvSpPr>
        <dsp:cNvPr id="0" name=""/>
        <dsp:cNvSpPr/>
      </dsp:nvSpPr>
      <dsp:spPr>
        <a:xfrm>
          <a:off x="1604454" y="0"/>
          <a:ext cx="6444716" cy="324036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 ŠKOLY: Základní škola Konstantinovy Lázně, okres Tachov, příspěvková organizace</a:t>
          </a:r>
          <a:endParaRPr lang="cs-CZ" sz="2000" kern="1200" dirty="0"/>
        </a:p>
      </dsp:txBody>
      <dsp:txXfrm>
        <a:off x="1604454" y="0"/>
        <a:ext cx="6444716" cy="518457"/>
      </dsp:txXfrm>
    </dsp:sp>
    <dsp:sp modelId="{A52A0455-90FF-4808-ABD0-F02540D31D5A}">
      <dsp:nvSpPr>
        <dsp:cNvPr id="0" name=""/>
        <dsp:cNvSpPr/>
      </dsp:nvSpPr>
      <dsp:spPr>
        <a:xfrm>
          <a:off x="340237" y="518457"/>
          <a:ext cx="2559884" cy="255988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6140AFEC-043D-4C43-A2F9-D0F5331DF3A3}">
      <dsp:nvSpPr>
        <dsp:cNvPr id="0" name=""/>
        <dsp:cNvSpPr/>
      </dsp:nvSpPr>
      <dsp:spPr>
        <a:xfrm>
          <a:off x="1620180" y="518457"/>
          <a:ext cx="6444716" cy="255988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AUTOR: Mgr. Hana </a:t>
          </a:r>
          <a:r>
            <a:rPr lang="cs-CZ" sz="2000" kern="1200" dirty="0" err="1" smtClean="0"/>
            <a:t>Vrtělková</a:t>
          </a:r>
          <a:endParaRPr lang="cs-CZ" sz="2000" kern="1200" dirty="0"/>
        </a:p>
      </dsp:txBody>
      <dsp:txXfrm>
        <a:off x="1620180" y="518457"/>
        <a:ext cx="6444716" cy="518457"/>
      </dsp:txXfrm>
    </dsp:sp>
    <dsp:sp modelId="{313FC574-E1CD-4FB4-B054-0B805CE0447D}">
      <dsp:nvSpPr>
        <dsp:cNvPr id="0" name=""/>
        <dsp:cNvSpPr/>
      </dsp:nvSpPr>
      <dsp:spPr>
        <a:xfrm>
          <a:off x="680475" y="1036915"/>
          <a:ext cx="1879408" cy="1879408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619D679B-A015-4ECF-8348-D1034C574F40}">
      <dsp:nvSpPr>
        <dsp:cNvPr id="0" name=""/>
        <dsp:cNvSpPr/>
      </dsp:nvSpPr>
      <dsp:spPr>
        <a:xfrm>
          <a:off x="1620180" y="1036915"/>
          <a:ext cx="6444716" cy="1879408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</a:t>
          </a:r>
          <a:r>
            <a:rPr lang="cs-CZ" sz="2000" kern="1200" smtClean="0"/>
            <a:t>:</a:t>
          </a:r>
          <a:r>
            <a:rPr lang="cs-CZ" sz="2000" kern="1200" baseline="0" smtClean="0"/>
            <a:t> VY_32_INOVACE_M_08_Hra</a:t>
          </a:r>
          <a:endParaRPr lang="cs-CZ" sz="2000" kern="1200" dirty="0"/>
        </a:p>
      </dsp:txBody>
      <dsp:txXfrm>
        <a:off x="1620180" y="1036915"/>
        <a:ext cx="6444716" cy="518457"/>
      </dsp:txXfrm>
    </dsp:sp>
    <dsp:sp modelId="{FFC9F71D-1B4F-4AD9-A4A6-86ADEFC8AF5C}">
      <dsp:nvSpPr>
        <dsp:cNvPr id="0" name=""/>
        <dsp:cNvSpPr/>
      </dsp:nvSpPr>
      <dsp:spPr>
        <a:xfrm>
          <a:off x="1020713" y="1555372"/>
          <a:ext cx="1198933" cy="1198933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25B08C86-7E15-44DC-BE7F-FFB55DD49D12}">
      <dsp:nvSpPr>
        <dsp:cNvPr id="0" name=""/>
        <dsp:cNvSpPr/>
      </dsp:nvSpPr>
      <dsp:spPr>
        <a:xfrm>
          <a:off x="1570877" y="1556943"/>
          <a:ext cx="6444716" cy="119893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TEMA: Hra</a:t>
          </a:r>
          <a:endParaRPr lang="cs-CZ" sz="2000" kern="1200" dirty="0"/>
        </a:p>
      </dsp:txBody>
      <dsp:txXfrm>
        <a:off x="1570877" y="1556943"/>
        <a:ext cx="6444716" cy="518457"/>
      </dsp:txXfrm>
    </dsp:sp>
    <dsp:sp modelId="{EE85B701-7295-41C0-BA7A-34D3756A2AE6}">
      <dsp:nvSpPr>
        <dsp:cNvPr id="0" name=""/>
        <dsp:cNvSpPr/>
      </dsp:nvSpPr>
      <dsp:spPr>
        <a:xfrm>
          <a:off x="1360951" y="2073830"/>
          <a:ext cx="518457" cy="518457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8BEBB6EC-1DAA-4CAC-8A25-BC0FCBD5DBD5}">
      <dsp:nvSpPr>
        <dsp:cNvPr id="0" name=""/>
        <dsp:cNvSpPr/>
      </dsp:nvSpPr>
      <dsp:spPr>
        <a:xfrm>
          <a:off x="1620180" y="2073830"/>
          <a:ext cx="6444716" cy="518457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ČÍSLO PROJEKTU</a:t>
          </a:r>
          <a:r>
            <a:rPr lang="cs-CZ" sz="2000" kern="1200" smtClean="0"/>
            <a:t>: </a:t>
          </a:r>
          <a:r>
            <a:rPr lang="cs-CZ" sz="2000" kern="1200" smtClean="0"/>
            <a:t>CZ.1.07/1.4.00/21.004</a:t>
          </a:r>
          <a:endParaRPr lang="cs-CZ" sz="2000" kern="1200" dirty="0"/>
        </a:p>
      </dsp:txBody>
      <dsp:txXfrm>
        <a:off x="1620180" y="2073830"/>
        <a:ext cx="6444716" cy="518457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8435465-7D63-44FD-BBEF-074C898CC1E5}" type="datetimeFigureOut">
              <a:rPr lang="cs-CZ" smtClean="0"/>
              <a:t>10.5.2012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1D81A1E-75C4-44AE-AE10-87976D518E7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3207515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9B8CE6-6F5B-4E33-A7F2-CB486F89EC21}" type="slidenum">
              <a:rPr lang="cs-CZ" smtClean="0">
                <a:solidFill>
                  <a:prstClr val="black"/>
                </a:solidFill>
              </a:rPr>
              <a:pPr/>
              <a:t>1</a:t>
            </a:fld>
            <a:endParaRPr lang="cs-CZ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7834027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2011/2012</a:t>
            </a:r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Matematika 3. ročník 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BEE273-8B52-4340-A189-7026A02ABF5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463889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2011/2012</a:t>
            </a:r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Matematika 3. ročník 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BEE273-8B52-4340-A189-7026A02ABF5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024641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2011/2012</a:t>
            </a:r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Matematika 3. ročník 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BEE273-8B52-4340-A189-7026A02ABF5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0399822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2011/2012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Matematika 3. ročník 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BEE273-8B52-4340-A189-7026A02ABF5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2327481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2011/2012</a:t>
            </a:r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Matematika 3. ročník </a:t>
            </a:r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BEE273-8B52-4340-A189-7026A02ABF5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415248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2011/2012</a:t>
            </a:r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Matematika 3. ročník </a:t>
            </a: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BEE273-8B52-4340-A189-7026A02ABF5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0408958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2011/2012</a:t>
            </a:r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Matematika 3. ročník </a:t>
            </a:r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BEE273-8B52-4340-A189-7026A02ABF5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0505146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2011/2012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Matematika 3. ročník 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BEE273-8B52-4340-A189-7026A02ABF5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1902216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2011/2012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Matematika 3. ročník 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BEE273-8B52-4340-A189-7026A02ABF5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5287167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2011/2012</a:t>
            </a:r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Matematika 3. ročník 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BEE273-8B52-4340-A189-7026A02ABF5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1864153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2011/2012</a:t>
            </a:r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Matematika 3. ročník 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BEE273-8B52-4340-A189-7026A02ABF5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5886343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cs-CZ" smtClean="0"/>
              <a:t>2011/2012</a:t>
            </a:r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cs-CZ" smtClean="0"/>
              <a:t>Matematika 3. ročník 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EBEE273-8B52-4340-A189-7026A02ABF5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308711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jpeg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slide" Target="slide13.xml"/><Relationship Id="rId13" Type="http://schemas.openxmlformats.org/officeDocument/2006/relationships/slide" Target="slide8.xml"/><Relationship Id="rId18" Type="http://schemas.openxmlformats.org/officeDocument/2006/relationships/slide" Target="slide15.xml"/><Relationship Id="rId3" Type="http://schemas.openxmlformats.org/officeDocument/2006/relationships/slide" Target="slide22.xml"/><Relationship Id="rId21" Type="http://schemas.openxmlformats.org/officeDocument/2006/relationships/slide" Target="slide16.xml"/><Relationship Id="rId7" Type="http://schemas.openxmlformats.org/officeDocument/2006/relationships/slide" Target="slide18.xml"/><Relationship Id="rId12" Type="http://schemas.openxmlformats.org/officeDocument/2006/relationships/slide" Target="slide9.xml"/><Relationship Id="rId17" Type="http://schemas.openxmlformats.org/officeDocument/2006/relationships/slide" Target="slide10.xml"/><Relationship Id="rId2" Type="http://schemas.openxmlformats.org/officeDocument/2006/relationships/image" Target="../media/image2.png"/><Relationship Id="rId16" Type="http://schemas.openxmlformats.org/officeDocument/2006/relationships/slide" Target="slide5.xml"/><Relationship Id="rId20" Type="http://schemas.openxmlformats.org/officeDocument/2006/relationships/slide" Target="slide21.xml"/><Relationship Id="rId1" Type="http://schemas.openxmlformats.org/officeDocument/2006/relationships/slideLayout" Target="../slideLayouts/slideLayout7.xml"/><Relationship Id="rId6" Type="http://schemas.openxmlformats.org/officeDocument/2006/relationships/slide" Target="slide23.xml"/><Relationship Id="rId11" Type="http://schemas.openxmlformats.org/officeDocument/2006/relationships/slide" Target="slide14.xml"/><Relationship Id="rId5" Type="http://schemas.openxmlformats.org/officeDocument/2006/relationships/slide" Target="slide12.xml"/><Relationship Id="rId15" Type="http://schemas.openxmlformats.org/officeDocument/2006/relationships/slide" Target="slide6.xml"/><Relationship Id="rId10" Type="http://schemas.openxmlformats.org/officeDocument/2006/relationships/slide" Target="slide19.xml"/><Relationship Id="rId19" Type="http://schemas.openxmlformats.org/officeDocument/2006/relationships/slide" Target="slide20.xml"/><Relationship Id="rId4" Type="http://schemas.openxmlformats.org/officeDocument/2006/relationships/slide" Target="slide17.xml"/><Relationship Id="rId9" Type="http://schemas.openxmlformats.org/officeDocument/2006/relationships/slide" Target="slide24.xml"/><Relationship Id="rId14" Type="http://schemas.openxmlformats.org/officeDocument/2006/relationships/slide" Target="slide7.xml"/><Relationship Id="rId22" Type="http://schemas.openxmlformats.org/officeDocument/2006/relationships/slide" Target="slide1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wmf"/><Relationship Id="rId2" Type="http://schemas.openxmlformats.org/officeDocument/2006/relationships/slide" Target="slide4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wmf"/><Relationship Id="rId2" Type="http://schemas.openxmlformats.org/officeDocument/2006/relationships/slide" Target="slide4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wmf"/><Relationship Id="rId2" Type="http://schemas.openxmlformats.org/officeDocument/2006/relationships/slide" Target="slide4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wmf"/><Relationship Id="rId2" Type="http://schemas.openxmlformats.org/officeDocument/2006/relationships/slide" Target="slide4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wmf"/><Relationship Id="rId2" Type="http://schemas.openxmlformats.org/officeDocument/2006/relationships/slide" Target="slide4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wmf"/><Relationship Id="rId2" Type="http://schemas.openxmlformats.org/officeDocument/2006/relationships/slide" Target="slide4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wmf"/><Relationship Id="rId2" Type="http://schemas.openxmlformats.org/officeDocument/2006/relationships/slide" Target="slide4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wmf"/><Relationship Id="rId2" Type="http://schemas.openxmlformats.org/officeDocument/2006/relationships/slide" Target="slide4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wmf"/><Relationship Id="rId2" Type="http://schemas.openxmlformats.org/officeDocument/2006/relationships/slide" Target="slide4.xm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wmf"/><Relationship Id="rId2" Type="http://schemas.openxmlformats.org/officeDocument/2006/relationships/slide" Target="slide4.xml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wmf"/><Relationship Id="rId2" Type="http://schemas.openxmlformats.org/officeDocument/2006/relationships/slide" Target="slide4.xml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wmf"/><Relationship Id="rId2" Type="http://schemas.openxmlformats.org/officeDocument/2006/relationships/slide" Target="slide4.xml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wmf"/><Relationship Id="rId2" Type="http://schemas.openxmlformats.org/officeDocument/2006/relationships/slide" Target="slide4.xml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wmf"/><Relationship Id="rId2" Type="http://schemas.openxmlformats.org/officeDocument/2006/relationships/slide" Target="slide4.xml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wmf"/><Relationship Id="rId2" Type="http://schemas.openxmlformats.org/officeDocument/2006/relationships/slide" Target="slide4.xml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wmf"/><Relationship Id="rId2" Type="http://schemas.openxmlformats.org/officeDocument/2006/relationships/slide" Target="slide4.xml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wmf"/><Relationship Id="rId2" Type="http://schemas.openxmlformats.org/officeDocument/2006/relationships/slide" Target="slide4.xml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wmf"/><Relationship Id="rId2" Type="http://schemas.openxmlformats.org/officeDocument/2006/relationships/slide" Target="slide4.xml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wmf"/><Relationship Id="rId2" Type="http://schemas.openxmlformats.org/officeDocument/2006/relationships/slide" Target="slide4.xml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wmf"/><Relationship Id="rId2" Type="http://schemas.openxmlformats.org/officeDocument/2006/relationships/slide" Target="slide4.xml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957785898"/>
              </p:ext>
            </p:extLst>
          </p:nvPr>
        </p:nvGraphicFramePr>
        <p:xfrm>
          <a:off x="539552" y="1052736"/>
          <a:ext cx="8064896" cy="324036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5" name="Obrázek 4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9712" y="4743820"/>
            <a:ext cx="5407152" cy="10454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481378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611560" y="620688"/>
            <a:ext cx="7531742" cy="480131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>
                <a:solidFill>
                  <a:prstClr val="black"/>
                </a:solidFill>
              </a:rPr>
              <a:t>Anotace</a:t>
            </a:r>
            <a:r>
              <a:rPr lang="cs-CZ" dirty="0" smtClean="0">
                <a:solidFill>
                  <a:prstClr val="black"/>
                </a:solidFill>
              </a:rPr>
              <a:t>:</a:t>
            </a:r>
          </a:p>
          <a:p>
            <a:r>
              <a:rPr lang="cs-CZ" dirty="0">
                <a:solidFill>
                  <a:prstClr val="black"/>
                </a:solidFill>
              </a:rPr>
              <a:t>	</a:t>
            </a:r>
            <a:r>
              <a:rPr lang="cs-CZ" dirty="0" smtClean="0">
                <a:solidFill>
                  <a:prstClr val="black"/>
                </a:solidFill>
              </a:rPr>
              <a:t>Prezentace </a:t>
            </a:r>
            <a:r>
              <a:rPr lang="cs-CZ" dirty="0">
                <a:solidFill>
                  <a:prstClr val="black"/>
                </a:solidFill>
              </a:rPr>
              <a:t>učiva: </a:t>
            </a:r>
            <a:r>
              <a:rPr lang="cs-CZ" dirty="0" smtClean="0">
                <a:solidFill>
                  <a:prstClr val="black"/>
                </a:solidFill>
              </a:rPr>
              <a:t>hra.</a:t>
            </a:r>
          </a:p>
          <a:p>
            <a:r>
              <a:rPr lang="cs-CZ" dirty="0" smtClean="0">
                <a:solidFill>
                  <a:prstClr val="black"/>
                </a:solidFill>
              </a:rPr>
              <a:t>Žáci jsou rozděleni do dvou družstev a postupně plní otevřené úkoly.</a:t>
            </a:r>
          </a:p>
          <a:p>
            <a:r>
              <a:rPr lang="cs-CZ" dirty="0" smtClean="0">
                <a:solidFill>
                  <a:prstClr val="black"/>
                </a:solidFill>
              </a:rPr>
              <a:t>Procvičí si řešení slovních úkolů typu n-krát více, n-krát méně.</a:t>
            </a:r>
          </a:p>
          <a:p>
            <a:r>
              <a:rPr lang="cs-CZ" dirty="0" smtClean="0">
                <a:solidFill>
                  <a:prstClr val="black"/>
                </a:solidFill>
              </a:rPr>
              <a:t>	Učební materiál vede žáky k aktivní práci, správnost řešení si ověřují </a:t>
            </a:r>
          </a:p>
          <a:p>
            <a:r>
              <a:rPr lang="cs-CZ" dirty="0">
                <a:solidFill>
                  <a:prstClr val="black"/>
                </a:solidFill>
              </a:rPr>
              <a:t>k</a:t>
            </a:r>
            <a:r>
              <a:rPr lang="cs-CZ" dirty="0" smtClean="0">
                <a:solidFill>
                  <a:prstClr val="black"/>
                </a:solidFill>
              </a:rPr>
              <a:t>liknutím na </a:t>
            </a:r>
            <a:r>
              <a:rPr lang="cs-CZ" dirty="0" err="1" smtClean="0">
                <a:solidFill>
                  <a:prstClr val="black"/>
                </a:solidFill>
              </a:rPr>
              <a:t>smajlíka</a:t>
            </a:r>
            <a:r>
              <a:rPr lang="cs-CZ" dirty="0" smtClean="0">
                <a:solidFill>
                  <a:prstClr val="black"/>
                </a:solidFill>
              </a:rPr>
              <a:t>.</a:t>
            </a:r>
          </a:p>
          <a:p>
            <a:endParaRPr lang="cs-CZ" dirty="0" smtClean="0">
              <a:solidFill>
                <a:prstClr val="black"/>
              </a:solidFill>
            </a:endParaRPr>
          </a:p>
          <a:p>
            <a:r>
              <a:rPr lang="cs-CZ" dirty="0" smtClean="0">
                <a:solidFill>
                  <a:prstClr val="black"/>
                </a:solidFill>
              </a:rPr>
              <a:t>DUM je určen </a:t>
            </a:r>
            <a:r>
              <a:rPr lang="cs-CZ" smtClean="0">
                <a:solidFill>
                  <a:prstClr val="black"/>
                </a:solidFill>
              </a:rPr>
              <a:t>pro 3. </a:t>
            </a:r>
            <a:r>
              <a:rPr lang="cs-CZ" dirty="0" smtClean="0">
                <a:solidFill>
                  <a:prstClr val="black"/>
                </a:solidFill>
              </a:rPr>
              <a:t>ročník ZŠ, je vhodný pro procvičování.</a:t>
            </a:r>
          </a:p>
          <a:p>
            <a:endParaRPr lang="cs-CZ" dirty="0" smtClean="0">
              <a:solidFill>
                <a:prstClr val="black"/>
              </a:solidFill>
            </a:endParaRPr>
          </a:p>
          <a:p>
            <a:endParaRPr lang="cs-CZ" dirty="0">
              <a:solidFill>
                <a:prstClr val="black"/>
              </a:solidFill>
            </a:endParaRPr>
          </a:p>
          <a:p>
            <a:r>
              <a:rPr lang="cs-CZ" dirty="0" smtClean="0">
                <a:solidFill>
                  <a:prstClr val="black"/>
                </a:solidFill>
              </a:rPr>
              <a:t>Pomůcky: psací potřeby</a:t>
            </a:r>
          </a:p>
          <a:p>
            <a:endParaRPr lang="cs-CZ" dirty="0">
              <a:solidFill>
                <a:prstClr val="black"/>
              </a:solidFill>
            </a:endParaRPr>
          </a:p>
          <a:p>
            <a:endParaRPr lang="cs-CZ" dirty="0">
              <a:solidFill>
                <a:prstClr val="black"/>
              </a:solidFill>
            </a:endParaRPr>
          </a:p>
          <a:p>
            <a:r>
              <a:rPr lang="cs-CZ" dirty="0" smtClean="0">
                <a:solidFill>
                  <a:prstClr val="black"/>
                </a:solidFill>
              </a:rPr>
              <a:t>Pro práci s následujícím materiálem si pročtěte pozorně návod k použití.</a:t>
            </a:r>
          </a:p>
          <a:p>
            <a:endParaRPr lang="cs-CZ" dirty="0" smtClean="0">
              <a:solidFill>
                <a:prstClr val="black"/>
              </a:solidFill>
            </a:endParaRPr>
          </a:p>
          <a:p>
            <a:endParaRPr lang="cs-CZ" dirty="0">
              <a:solidFill>
                <a:prstClr val="black"/>
              </a:solidFill>
            </a:endParaRPr>
          </a:p>
          <a:p>
            <a:r>
              <a:rPr lang="cs-CZ" dirty="0" smtClean="0">
                <a:solidFill>
                  <a:prstClr val="black"/>
                </a:solidFill>
              </a:rPr>
              <a:t>Autorem materiálu a všech jeho částí, není-li uvedeno jinak, je Hana </a:t>
            </a:r>
            <a:r>
              <a:rPr lang="cs-CZ" dirty="0" err="1" smtClean="0">
                <a:solidFill>
                  <a:prstClr val="black"/>
                </a:solidFill>
              </a:rPr>
              <a:t>Vrtělková</a:t>
            </a:r>
            <a:r>
              <a:rPr lang="cs-CZ" dirty="0" smtClean="0">
                <a:solidFill>
                  <a:prstClr val="black"/>
                </a:solidFill>
              </a:rPr>
              <a:t>.</a:t>
            </a:r>
          </a:p>
        </p:txBody>
      </p:sp>
      <p:sp>
        <p:nvSpPr>
          <p:cNvPr id="3" name="TextovéPole 2"/>
          <p:cNvSpPr txBox="1"/>
          <p:nvPr/>
        </p:nvSpPr>
        <p:spPr>
          <a:xfrm>
            <a:off x="611560" y="1772816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cs-CZ" dirty="0">
              <a:solidFill>
                <a:prstClr val="black"/>
              </a:solidFill>
            </a:endParaRP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>
                <a:solidFill>
                  <a:prstClr val="black">
                    <a:tint val="75000"/>
                  </a:prstClr>
                </a:solidFill>
              </a:rPr>
              <a:t>2011/2012</a:t>
            </a: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>
                <a:solidFill>
                  <a:prstClr val="black">
                    <a:tint val="75000"/>
                  </a:prstClr>
                </a:solidFill>
              </a:rPr>
              <a:t>Matematika 3. ročník </a:t>
            </a: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014334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539552" y="1165920"/>
            <a:ext cx="7992888" cy="47459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Bef>
                <a:spcPct val="10000"/>
              </a:spcBef>
              <a:spcAft>
                <a:spcPct val="10000"/>
              </a:spcAft>
              <a:buFontTx/>
              <a:buAutoNum type="arabicPeriod"/>
            </a:pPr>
            <a:r>
              <a:rPr lang="cs-CZ" b="1" dirty="0" smtClean="0">
                <a:cs typeface="Arial" charset="0"/>
              </a:rPr>
              <a:t> Hru hrají dvě družstva.</a:t>
            </a:r>
          </a:p>
          <a:p>
            <a:pPr>
              <a:spcBef>
                <a:spcPct val="10000"/>
              </a:spcBef>
              <a:spcAft>
                <a:spcPct val="10000"/>
              </a:spcAft>
              <a:buFontTx/>
              <a:buAutoNum type="arabicPeriod"/>
            </a:pPr>
            <a:r>
              <a:rPr lang="cs-CZ" b="1" dirty="0" smtClean="0">
                <a:cs typeface="Arial" charset="0"/>
              </a:rPr>
              <a:t> </a:t>
            </a:r>
            <a:r>
              <a:rPr lang="cs-CZ" b="1" dirty="0">
                <a:cs typeface="Arial" charset="0"/>
              </a:rPr>
              <a:t>P</a:t>
            </a:r>
            <a:r>
              <a:rPr lang="cs-CZ" b="1" dirty="0" smtClean="0">
                <a:cs typeface="Arial" charset="0"/>
              </a:rPr>
              <a:t>rvní volí otázku hráči toho družstva, jehož kapitán vítězí v „kámen, nůžky, papír“. </a:t>
            </a:r>
          </a:p>
          <a:p>
            <a:pPr>
              <a:spcBef>
                <a:spcPct val="10000"/>
              </a:spcBef>
              <a:spcAft>
                <a:spcPct val="10000"/>
              </a:spcAft>
              <a:buFontTx/>
              <a:buAutoNum type="arabicPeriod"/>
            </a:pPr>
            <a:r>
              <a:rPr lang="cs-CZ" b="1" dirty="0" smtClean="0">
                <a:cs typeface="Arial" charset="0"/>
              </a:rPr>
              <a:t> Hráči vyberou políčko (otázku) s číslem od 1 do 20 z tabulky otázek. Po kliknutí </a:t>
            </a:r>
          </a:p>
          <a:p>
            <a:pPr>
              <a:spcBef>
                <a:spcPct val="10000"/>
              </a:spcBef>
              <a:spcAft>
                <a:spcPct val="10000"/>
              </a:spcAft>
            </a:pPr>
            <a:r>
              <a:rPr lang="cs-CZ" b="1" dirty="0" smtClean="0">
                <a:cs typeface="Arial" charset="0"/>
              </a:rPr>
              <a:t>na   vybrané políčko se otevře soutěžní otázka. </a:t>
            </a:r>
          </a:p>
          <a:p>
            <a:pPr>
              <a:spcBef>
                <a:spcPct val="10000"/>
              </a:spcBef>
              <a:spcAft>
                <a:spcPct val="10000"/>
              </a:spcAft>
            </a:pPr>
            <a:r>
              <a:rPr lang="cs-CZ" b="1" dirty="0" smtClean="0">
                <a:cs typeface="Arial" charset="0"/>
              </a:rPr>
              <a:t>4. Po jejím vyřešení provedou kontrolu kliknutím na </a:t>
            </a:r>
            <a:r>
              <a:rPr lang="cs-CZ" b="1" dirty="0" err="1" smtClean="0">
                <a:cs typeface="Arial" charset="0"/>
              </a:rPr>
              <a:t>smajlíka</a:t>
            </a:r>
            <a:r>
              <a:rPr lang="cs-CZ" b="1" dirty="0" smtClean="0">
                <a:cs typeface="Arial" charset="0"/>
              </a:rPr>
              <a:t>. V případě správné odpovědi se přes Zpět vrátí na hlavní stranu, kde si ve svém barevném poli kliknutím </a:t>
            </a:r>
            <a:r>
              <a:rPr lang="cs-CZ" b="1" dirty="0">
                <a:cs typeface="Arial" charset="0"/>
              </a:rPr>
              <a:t>na příslušné pole tabulky </a:t>
            </a:r>
            <a:r>
              <a:rPr lang="cs-CZ" b="1" dirty="0" smtClean="0">
                <a:cs typeface="Arial" charset="0"/>
              </a:rPr>
              <a:t>označí správně vyřešený úkol.</a:t>
            </a:r>
          </a:p>
          <a:p>
            <a:pPr>
              <a:spcBef>
                <a:spcPct val="10000"/>
              </a:spcBef>
              <a:spcAft>
                <a:spcPct val="10000"/>
              </a:spcAft>
            </a:pPr>
            <a:r>
              <a:rPr lang="cs-CZ" b="1" dirty="0" smtClean="0">
                <a:cs typeface="Arial" charset="0"/>
              </a:rPr>
              <a:t>5. V případě nesprávné odpovědi dostává možnost odpovědi druhý hráč. </a:t>
            </a:r>
          </a:p>
          <a:p>
            <a:pPr>
              <a:spcBef>
                <a:spcPct val="10000"/>
              </a:spcBef>
              <a:spcAft>
                <a:spcPct val="10000"/>
              </a:spcAft>
            </a:pPr>
            <a:r>
              <a:rPr lang="cs-CZ" b="1" dirty="0" smtClean="0">
                <a:cs typeface="Arial" charset="0"/>
              </a:rPr>
              <a:t>6. Otázky volí družstva vždy střídavě, po správné odpovědi jednoho družstva volí otázku družstvo druhé.</a:t>
            </a:r>
          </a:p>
          <a:p>
            <a:pPr>
              <a:spcBef>
                <a:spcPct val="10000"/>
              </a:spcBef>
              <a:spcAft>
                <a:spcPct val="10000"/>
              </a:spcAft>
            </a:pPr>
            <a:r>
              <a:rPr lang="cs-CZ" b="1" dirty="0" smtClean="0">
                <a:cs typeface="Arial" charset="0"/>
              </a:rPr>
              <a:t>7. Ve hře vítězí družstvo s vyšším počtem dosažených bodů .</a:t>
            </a:r>
          </a:p>
          <a:p>
            <a:pPr>
              <a:spcBef>
                <a:spcPct val="10000"/>
              </a:spcBef>
              <a:spcAft>
                <a:spcPct val="10000"/>
              </a:spcAft>
            </a:pPr>
            <a:r>
              <a:rPr lang="cs-CZ" b="1" dirty="0" smtClean="0">
                <a:cs typeface="Arial" charset="0"/>
              </a:rPr>
              <a:t>8. Družstvo, které první pozná, co je na obrázku pod čísly otázek, získá 3 bonusové body.</a:t>
            </a:r>
          </a:p>
          <a:p>
            <a:pPr>
              <a:spcBef>
                <a:spcPct val="10000"/>
              </a:spcBef>
              <a:spcAft>
                <a:spcPct val="10000"/>
              </a:spcAft>
            </a:pPr>
            <a:endParaRPr lang="cs-CZ" b="1" dirty="0">
              <a:cs typeface="Arial" charset="0"/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539552" y="620688"/>
            <a:ext cx="109273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solidFill>
                  <a:srgbClr val="0070C0"/>
                </a:solidFill>
              </a:rPr>
              <a:t>Návod:</a:t>
            </a:r>
            <a:endParaRPr lang="cs-CZ" sz="2400" b="1" dirty="0">
              <a:solidFill>
                <a:srgbClr val="0070C0"/>
              </a:solidFill>
            </a:endParaRP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2011/2012</a:t>
            </a:r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Matematika 3. ročník 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BEE273-8B52-4340-A189-7026A02ABF50}" type="slidenum">
              <a:rPr lang="cs-CZ" smtClean="0"/>
              <a:t>3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051763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VrtelkovaH\AppData\Local\Microsoft\Windows\Temporary Internet Files\Content.IE5\DE4CGPLA\MC900441736[1]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14815" y="488066"/>
            <a:ext cx="4564068" cy="36462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Obdélník 3">
            <a:hlinkClick r:id="rId3" action="ppaction://hlinksldjump"/>
          </p:cNvPr>
          <p:cNvSpPr/>
          <p:nvPr/>
        </p:nvSpPr>
        <p:spPr>
          <a:xfrm>
            <a:off x="4240560" y="3231266"/>
            <a:ext cx="914400" cy="914400"/>
          </a:xfrm>
          <a:prstGeom prst="rect">
            <a:avLst/>
          </a:prstGeom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/>
                </a:solidFill>
              </a:rPr>
              <a:t>18</a:t>
            </a:r>
            <a:endParaRPr lang="cs-CZ" sz="2400" b="1" dirty="0">
              <a:solidFill>
                <a:schemeClr val="tx1"/>
              </a:solidFill>
            </a:endParaRPr>
          </a:p>
        </p:txBody>
      </p:sp>
      <p:sp>
        <p:nvSpPr>
          <p:cNvPr id="6" name="Obdélník 5">
            <a:hlinkClick r:id="rId4" action="ppaction://hlinksldjump"/>
          </p:cNvPr>
          <p:cNvSpPr/>
          <p:nvPr/>
        </p:nvSpPr>
        <p:spPr>
          <a:xfrm>
            <a:off x="4214531" y="2318235"/>
            <a:ext cx="914400" cy="914400"/>
          </a:xfrm>
          <a:prstGeom prst="rect">
            <a:avLst/>
          </a:prstGeom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/>
                </a:solidFill>
              </a:rPr>
              <a:t>13</a:t>
            </a:r>
            <a:endParaRPr lang="cs-CZ" sz="2400" b="1" dirty="0">
              <a:solidFill>
                <a:schemeClr val="tx1"/>
              </a:solidFill>
            </a:endParaRPr>
          </a:p>
        </p:txBody>
      </p:sp>
      <p:sp>
        <p:nvSpPr>
          <p:cNvPr id="7" name="Obdélník 6">
            <a:hlinkClick r:id="rId5" action="ppaction://hlinksldjump"/>
          </p:cNvPr>
          <p:cNvSpPr/>
          <p:nvPr/>
        </p:nvSpPr>
        <p:spPr>
          <a:xfrm>
            <a:off x="4237949" y="1402466"/>
            <a:ext cx="914400" cy="914400"/>
          </a:xfrm>
          <a:prstGeom prst="rect">
            <a:avLst/>
          </a:prstGeom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/>
                </a:solidFill>
              </a:rPr>
              <a:t>8</a:t>
            </a:r>
            <a:endParaRPr lang="cs-CZ" sz="2400" b="1" dirty="0">
              <a:solidFill>
                <a:schemeClr val="tx1"/>
              </a:solidFill>
            </a:endParaRPr>
          </a:p>
        </p:txBody>
      </p:sp>
      <p:sp>
        <p:nvSpPr>
          <p:cNvPr id="8" name="Obdélník 7">
            <a:hlinkClick r:id="rId6" action="ppaction://hlinksldjump"/>
          </p:cNvPr>
          <p:cNvSpPr/>
          <p:nvPr/>
        </p:nvSpPr>
        <p:spPr>
          <a:xfrm>
            <a:off x="5150083" y="3231266"/>
            <a:ext cx="914400" cy="914400"/>
          </a:xfrm>
          <a:prstGeom prst="rect">
            <a:avLst/>
          </a:prstGeom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/>
                </a:solidFill>
              </a:rPr>
              <a:t>19</a:t>
            </a:r>
            <a:endParaRPr lang="cs-CZ" sz="2400" b="1" dirty="0">
              <a:solidFill>
                <a:schemeClr val="tx1"/>
              </a:solidFill>
            </a:endParaRPr>
          </a:p>
        </p:txBody>
      </p:sp>
      <p:sp>
        <p:nvSpPr>
          <p:cNvPr id="9" name="Obdélník 8">
            <a:hlinkClick r:id="rId7" action="ppaction://hlinksldjump"/>
          </p:cNvPr>
          <p:cNvSpPr/>
          <p:nvPr/>
        </p:nvSpPr>
        <p:spPr>
          <a:xfrm>
            <a:off x="5150083" y="2321264"/>
            <a:ext cx="914400" cy="914400"/>
          </a:xfrm>
          <a:prstGeom prst="rect">
            <a:avLst/>
          </a:prstGeom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/>
                </a:solidFill>
              </a:rPr>
              <a:t>14</a:t>
            </a:r>
            <a:endParaRPr lang="cs-CZ" sz="2400" b="1" dirty="0">
              <a:solidFill>
                <a:schemeClr val="tx1"/>
              </a:solidFill>
            </a:endParaRPr>
          </a:p>
        </p:txBody>
      </p:sp>
      <p:sp>
        <p:nvSpPr>
          <p:cNvPr id="10" name="Obdélník 9">
            <a:hlinkClick r:id="rId8" action="ppaction://hlinksldjump"/>
          </p:cNvPr>
          <p:cNvSpPr/>
          <p:nvPr/>
        </p:nvSpPr>
        <p:spPr>
          <a:xfrm>
            <a:off x="5150083" y="1402466"/>
            <a:ext cx="914400" cy="914400"/>
          </a:xfrm>
          <a:prstGeom prst="rect">
            <a:avLst/>
          </a:prstGeom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/>
                </a:solidFill>
              </a:rPr>
              <a:t>9</a:t>
            </a:r>
            <a:endParaRPr lang="cs-CZ" sz="2400" b="1" dirty="0">
              <a:solidFill>
                <a:schemeClr val="tx1"/>
              </a:solidFill>
            </a:endParaRPr>
          </a:p>
        </p:txBody>
      </p:sp>
      <p:sp>
        <p:nvSpPr>
          <p:cNvPr id="11" name="Obdélník 10">
            <a:hlinkClick r:id="rId9" action="ppaction://hlinksldjump"/>
          </p:cNvPr>
          <p:cNvSpPr/>
          <p:nvPr/>
        </p:nvSpPr>
        <p:spPr>
          <a:xfrm>
            <a:off x="6064483" y="3231266"/>
            <a:ext cx="914400" cy="914400"/>
          </a:xfrm>
          <a:prstGeom prst="rect">
            <a:avLst/>
          </a:prstGeom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/>
                </a:solidFill>
              </a:rPr>
              <a:t>20</a:t>
            </a:r>
            <a:endParaRPr lang="cs-CZ" sz="2400" b="1" dirty="0">
              <a:solidFill>
                <a:schemeClr val="tx1"/>
              </a:solidFill>
            </a:endParaRPr>
          </a:p>
        </p:txBody>
      </p:sp>
      <p:sp>
        <p:nvSpPr>
          <p:cNvPr id="12" name="Obdélník 11">
            <a:hlinkClick r:id="rId10" action="ppaction://hlinksldjump"/>
          </p:cNvPr>
          <p:cNvSpPr/>
          <p:nvPr/>
        </p:nvSpPr>
        <p:spPr>
          <a:xfrm>
            <a:off x="6064483" y="2316866"/>
            <a:ext cx="914400" cy="914400"/>
          </a:xfrm>
          <a:prstGeom prst="rect">
            <a:avLst/>
          </a:prstGeom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/>
                </a:solidFill>
              </a:rPr>
              <a:t>15</a:t>
            </a:r>
            <a:endParaRPr lang="cs-CZ" sz="2400" b="1" dirty="0">
              <a:solidFill>
                <a:schemeClr val="tx1"/>
              </a:solidFill>
            </a:endParaRPr>
          </a:p>
        </p:txBody>
      </p:sp>
      <p:sp>
        <p:nvSpPr>
          <p:cNvPr id="13" name="Obdélník 12">
            <a:hlinkClick r:id="rId11" action="ppaction://hlinksldjump"/>
          </p:cNvPr>
          <p:cNvSpPr/>
          <p:nvPr/>
        </p:nvSpPr>
        <p:spPr>
          <a:xfrm>
            <a:off x="6064483" y="1402466"/>
            <a:ext cx="914400" cy="914400"/>
          </a:xfrm>
          <a:prstGeom prst="rect">
            <a:avLst/>
          </a:prstGeom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/>
                </a:solidFill>
              </a:rPr>
              <a:t>10</a:t>
            </a:r>
            <a:endParaRPr lang="cs-CZ" sz="2400" b="1" dirty="0">
              <a:solidFill>
                <a:schemeClr val="tx1"/>
              </a:solidFill>
            </a:endParaRPr>
          </a:p>
        </p:txBody>
      </p:sp>
      <p:sp>
        <p:nvSpPr>
          <p:cNvPr id="14" name="Obdélník 13">
            <a:hlinkClick r:id="rId12" action="ppaction://hlinksldjump"/>
          </p:cNvPr>
          <p:cNvSpPr/>
          <p:nvPr/>
        </p:nvSpPr>
        <p:spPr>
          <a:xfrm>
            <a:off x="6066749" y="488066"/>
            <a:ext cx="914400" cy="914400"/>
          </a:xfrm>
          <a:prstGeom prst="rect">
            <a:avLst/>
          </a:prstGeom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/>
                </a:solidFill>
              </a:rPr>
              <a:t>5</a:t>
            </a:r>
            <a:endParaRPr lang="cs-CZ" sz="2400" b="1" dirty="0">
              <a:solidFill>
                <a:schemeClr val="tx1"/>
              </a:solidFill>
            </a:endParaRPr>
          </a:p>
        </p:txBody>
      </p:sp>
      <p:sp>
        <p:nvSpPr>
          <p:cNvPr id="15" name="Obdélník 14">
            <a:hlinkClick r:id="rId13" action="ppaction://hlinksldjump"/>
          </p:cNvPr>
          <p:cNvSpPr/>
          <p:nvPr/>
        </p:nvSpPr>
        <p:spPr>
          <a:xfrm>
            <a:off x="5152349" y="488066"/>
            <a:ext cx="914400" cy="914400"/>
          </a:xfrm>
          <a:prstGeom prst="rect">
            <a:avLst/>
          </a:prstGeom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/>
                </a:solidFill>
              </a:rPr>
              <a:t>4</a:t>
            </a:r>
            <a:endParaRPr lang="cs-CZ" sz="2400" b="1" dirty="0">
              <a:solidFill>
                <a:schemeClr val="tx1"/>
              </a:solidFill>
            </a:endParaRPr>
          </a:p>
        </p:txBody>
      </p:sp>
      <p:sp>
        <p:nvSpPr>
          <p:cNvPr id="16" name="Obdélník 15">
            <a:hlinkClick r:id="rId14" action="ppaction://hlinksldjump"/>
          </p:cNvPr>
          <p:cNvSpPr/>
          <p:nvPr/>
        </p:nvSpPr>
        <p:spPr>
          <a:xfrm>
            <a:off x="4237949" y="488066"/>
            <a:ext cx="914400" cy="914400"/>
          </a:xfrm>
          <a:prstGeom prst="rect">
            <a:avLst/>
          </a:prstGeom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/>
                </a:solidFill>
              </a:rPr>
              <a:t>3</a:t>
            </a:r>
            <a:endParaRPr lang="cs-CZ" sz="2400" b="1" dirty="0">
              <a:solidFill>
                <a:schemeClr val="tx1"/>
              </a:solidFill>
            </a:endParaRPr>
          </a:p>
        </p:txBody>
      </p:sp>
      <p:sp>
        <p:nvSpPr>
          <p:cNvPr id="17" name="Obdélník 16">
            <a:hlinkClick r:id="rId15" action="ppaction://hlinksldjump"/>
          </p:cNvPr>
          <p:cNvSpPr/>
          <p:nvPr/>
        </p:nvSpPr>
        <p:spPr>
          <a:xfrm>
            <a:off x="3316367" y="488066"/>
            <a:ext cx="914400" cy="914400"/>
          </a:xfrm>
          <a:prstGeom prst="rect">
            <a:avLst/>
          </a:prstGeom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/>
                </a:solidFill>
              </a:rPr>
              <a:t>2</a:t>
            </a:r>
            <a:endParaRPr lang="cs-CZ" sz="2400" b="1" dirty="0">
              <a:solidFill>
                <a:schemeClr val="tx1"/>
              </a:solidFill>
            </a:endParaRPr>
          </a:p>
        </p:txBody>
      </p:sp>
      <p:sp>
        <p:nvSpPr>
          <p:cNvPr id="18" name="Obdélník 17">
            <a:hlinkClick r:id="rId16" action="ppaction://hlinksldjump"/>
          </p:cNvPr>
          <p:cNvSpPr/>
          <p:nvPr/>
        </p:nvSpPr>
        <p:spPr>
          <a:xfrm>
            <a:off x="2383080" y="491933"/>
            <a:ext cx="914400" cy="914400"/>
          </a:xfrm>
          <a:prstGeom prst="rect">
            <a:avLst/>
          </a:prstGeom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/>
                </a:solidFill>
              </a:rPr>
              <a:t>1</a:t>
            </a:r>
            <a:endParaRPr lang="cs-CZ" sz="2400" b="1" dirty="0">
              <a:solidFill>
                <a:schemeClr val="tx1"/>
              </a:solidFill>
            </a:endParaRPr>
          </a:p>
        </p:txBody>
      </p:sp>
      <p:sp>
        <p:nvSpPr>
          <p:cNvPr id="19" name="Obdélník 18">
            <a:hlinkClick r:id="rId17" action="ppaction://hlinksldjump"/>
          </p:cNvPr>
          <p:cNvSpPr/>
          <p:nvPr/>
        </p:nvSpPr>
        <p:spPr>
          <a:xfrm>
            <a:off x="2401967" y="1403835"/>
            <a:ext cx="914400" cy="914400"/>
          </a:xfrm>
          <a:prstGeom prst="rect">
            <a:avLst/>
          </a:prstGeom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/>
                </a:solidFill>
              </a:rPr>
              <a:t>6</a:t>
            </a:r>
            <a:endParaRPr lang="cs-CZ" sz="2400" b="1" dirty="0">
              <a:solidFill>
                <a:schemeClr val="tx1"/>
              </a:solidFill>
            </a:endParaRPr>
          </a:p>
        </p:txBody>
      </p:sp>
      <p:sp>
        <p:nvSpPr>
          <p:cNvPr id="20" name="Obdélník 19">
            <a:hlinkClick r:id="rId18" action="ppaction://hlinksldjump"/>
          </p:cNvPr>
          <p:cNvSpPr/>
          <p:nvPr/>
        </p:nvSpPr>
        <p:spPr>
          <a:xfrm>
            <a:off x="2401967" y="2318235"/>
            <a:ext cx="914400" cy="914400"/>
          </a:xfrm>
          <a:prstGeom prst="rect">
            <a:avLst/>
          </a:prstGeom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/>
                </a:solidFill>
              </a:rPr>
              <a:t>11</a:t>
            </a:r>
            <a:endParaRPr lang="cs-CZ" sz="2400" b="1" dirty="0">
              <a:solidFill>
                <a:schemeClr val="tx1"/>
              </a:solidFill>
            </a:endParaRPr>
          </a:p>
        </p:txBody>
      </p:sp>
      <p:sp>
        <p:nvSpPr>
          <p:cNvPr id="21" name="Obdélník 20">
            <a:hlinkClick r:id="rId19" action="ppaction://hlinksldjump"/>
          </p:cNvPr>
          <p:cNvSpPr/>
          <p:nvPr/>
        </p:nvSpPr>
        <p:spPr>
          <a:xfrm>
            <a:off x="2401090" y="3235664"/>
            <a:ext cx="914400" cy="914400"/>
          </a:xfrm>
          <a:prstGeom prst="rect">
            <a:avLst/>
          </a:prstGeom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/>
                </a:solidFill>
              </a:rPr>
              <a:t>16</a:t>
            </a:r>
            <a:endParaRPr lang="cs-CZ" sz="2400" b="1" dirty="0">
              <a:solidFill>
                <a:schemeClr val="tx1"/>
              </a:solidFill>
            </a:endParaRPr>
          </a:p>
        </p:txBody>
      </p:sp>
      <p:sp>
        <p:nvSpPr>
          <p:cNvPr id="22" name="Obdélník 21">
            <a:hlinkClick r:id="rId20" action="ppaction://hlinksldjump"/>
          </p:cNvPr>
          <p:cNvSpPr/>
          <p:nvPr/>
        </p:nvSpPr>
        <p:spPr>
          <a:xfrm>
            <a:off x="3312002" y="3235664"/>
            <a:ext cx="914400" cy="914400"/>
          </a:xfrm>
          <a:prstGeom prst="rect">
            <a:avLst/>
          </a:prstGeom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/>
                </a:solidFill>
              </a:rPr>
              <a:t>17</a:t>
            </a:r>
            <a:endParaRPr lang="cs-CZ" sz="2400" b="1" dirty="0">
              <a:solidFill>
                <a:schemeClr val="tx1"/>
              </a:solidFill>
            </a:endParaRPr>
          </a:p>
        </p:txBody>
      </p:sp>
      <p:sp>
        <p:nvSpPr>
          <p:cNvPr id="23" name="Obdélník 22">
            <a:hlinkClick r:id="rId21" action="ppaction://hlinksldjump"/>
          </p:cNvPr>
          <p:cNvSpPr/>
          <p:nvPr/>
        </p:nvSpPr>
        <p:spPr>
          <a:xfrm>
            <a:off x="3315490" y="2318235"/>
            <a:ext cx="914400" cy="914400"/>
          </a:xfrm>
          <a:prstGeom prst="rect">
            <a:avLst/>
          </a:prstGeom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/>
                </a:solidFill>
              </a:rPr>
              <a:t>12</a:t>
            </a:r>
            <a:endParaRPr lang="cs-CZ" sz="2400" b="1" dirty="0">
              <a:solidFill>
                <a:schemeClr val="tx1"/>
              </a:solidFill>
            </a:endParaRPr>
          </a:p>
        </p:txBody>
      </p:sp>
      <p:sp>
        <p:nvSpPr>
          <p:cNvPr id="24" name="Obdélník 23">
            <a:hlinkClick r:id="rId22" action="ppaction://hlinksldjump"/>
          </p:cNvPr>
          <p:cNvSpPr/>
          <p:nvPr/>
        </p:nvSpPr>
        <p:spPr>
          <a:xfrm>
            <a:off x="3316367" y="1402466"/>
            <a:ext cx="914400" cy="914400"/>
          </a:xfrm>
          <a:prstGeom prst="rect">
            <a:avLst/>
          </a:prstGeom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/>
                </a:solidFill>
              </a:rPr>
              <a:t>7</a:t>
            </a:r>
            <a:endParaRPr lang="cs-CZ" sz="2400" b="1" dirty="0">
              <a:solidFill>
                <a:schemeClr val="tx1"/>
              </a:solidFill>
            </a:endParaRPr>
          </a:p>
        </p:txBody>
      </p:sp>
      <p:graphicFrame>
        <p:nvGraphicFramePr>
          <p:cNvPr id="27" name="Tabulka 2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60979471"/>
              </p:ext>
            </p:extLst>
          </p:nvPr>
        </p:nvGraphicFramePr>
        <p:xfrm>
          <a:off x="1012903" y="4516398"/>
          <a:ext cx="3227656" cy="212160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50444"/>
                <a:gridCol w="702875"/>
                <a:gridCol w="624779"/>
                <a:gridCol w="624779"/>
                <a:gridCol w="624779"/>
              </a:tblGrid>
              <a:tr h="530401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</a:tr>
              <a:tr h="530401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</a:tr>
              <a:tr h="530401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</a:tr>
              <a:tr h="530401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29" name="Tabulka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72665763"/>
              </p:ext>
            </p:extLst>
          </p:nvPr>
        </p:nvGraphicFramePr>
        <p:xfrm>
          <a:off x="4932040" y="4509119"/>
          <a:ext cx="3402632" cy="207022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85705"/>
                <a:gridCol w="740980"/>
                <a:gridCol w="658649"/>
                <a:gridCol w="658649"/>
                <a:gridCol w="658649"/>
              </a:tblGrid>
              <a:tr h="519335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/>
                    </a:solidFill>
                  </a:tcPr>
                </a:tc>
              </a:tr>
              <a:tr h="519335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/>
                    </a:solidFill>
                  </a:tcPr>
                </a:tc>
              </a:tr>
              <a:tr h="512218"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/>
                    </a:solidFill>
                  </a:tcPr>
                </a:tc>
              </a:tr>
              <a:tr h="519335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/>
                    </a:solidFill>
                  </a:tcPr>
                </a:tc>
              </a:tr>
            </a:tbl>
          </a:graphicData>
        </a:graphic>
      </p:graphicFrame>
      <p:sp>
        <p:nvSpPr>
          <p:cNvPr id="28" name="TextovéPole 27"/>
          <p:cNvSpPr txBox="1"/>
          <p:nvPr/>
        </p:nvSpPr>
        <p:spPr>
          <a:xfrm>
            <a:off x="1163459" y="4596280"/>
            <a:ext cx="314510" cy="400110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cs-CZ" sz="2000" b="1" dirty="0" smtClean="0"/>
              <a:t>1</a:t>
            </a:r>
            <a:endParaRPr lang="cs-CZ" sz="2000" b="1" dirty="0"/>
          </a:p>
        </p:txBody>
      </p:sp>
      <p:sp>
        <p:nvSpPr>
          <p:cNvPr id="30" name="TextovéPole 29"/>
          <p:cNvSpPr txBox="1"/>
          <p:nvPr/>
        </p:nvSpPr>
        <p:spPr>
          <a:xfrm>
            <a:off x="1817703" y="4604895"/>
            <a:ext cx="314510" cy="400110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cs-CZ" sz="2000" b="1" dirty="0" smtClean="0"/>
              <a:t>2</a:t>
            </a:r>
            <a:endParaRPr lang="cs-CZ" sz="2000" b="1" dirty="0"/>
          </a:p>
        </p:txBody>
      </p:sp>
      <p:sp>
        <p:nvSpPr>
          <p:cNvPr id="31" name="TextovéPole 30"/>
          <p:cNvSpPr txBox="1"/>
          <p:nvPr/>
        </p:nvSpPr>
        <p:spPr>
          <a:xfrm>
            <a:off x="2525770" y="4604895"/>
            <a:ext cx="314510" cy="400110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cs-CZ" sz="2000" b="1" dirty="0" smtClean="0"/>
              <a:t>3</a:t>
            </a:r>
            <a:endParaRPr lang="cs-CZ" sz="2000" b="1" dirty="0"/>
          </a:p>
        </p:txBody>
      </p:sp>
      <p:sp>
        <p:nvSpPr>
          <p:cNvPr id="1024" name="TextovéPole 1023"/>
          <p:cNvSpPr txBox="1"/>
          <p:nvPr/>
        </p:nvSpPr>
        <p:spPr>
          <a:xfrm>
            <a:off x="3102630" y="4615879"/>
            <a:ext cx="314510" cy="400110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cs-CZ" sz="2000" b="1" dirty="0" smtClean="0"/>
              <a:t>4</a:t>
            </a:r>
            <a:endParaRPr lang="cs-CZ" sz="2000" b="1" dirty="0"/>
          </a:p>
        </p:txBody>
      </p:sp>
      <p:sp>
        <p:nvSpPr>
          <p:cNvPr id="1025" name="TextovéPole 1024"/>
          <p:cNvSpPr txBox="1"/>
          <p:nvPr/>
        </p:nvSpPr>
        <p:spPr>
          <a:xfrm>
            <a:off x="3757593" y="4596280"/>
            <a:ext cx="314510" cy="400110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cs-CZ" sz="2000" b="1" dirty="0" smtClean="0"/>
              <a:t>5</a:t>
            </a:r>
            <a:endParaRPr lang="cs-CZ" sz="2000" b="1" dirty="0"/>
          </a:p>
        </p:txBody>
      </p:sp>
      <p:sp>
        <p:nvSpPr>
          <p:cNvPr id="1027" name="TextovéPole 1026"/>
          <p:cNvSpPr txBox="1"/>
          <p:nvPr/>
        </p:nvSpPr>
        <p:spPr>
          <a:xfrm>
            <a:off x="1160197" y="5097742"/>
            <a:ext cx="314510" cy="400110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cs-CZ" sz="2000" b="1" dirty="0" smtClean="0"/>
              <a:t>6</a:t>
            </a:r>
            <a:endParaRPr lang="cs-CZ" sz="2000" b="1" dirty="0"/>
          </a:p>
        </p:txBody>
      </p:sp>
      <p:sp>
        <p:nvSpPr>
          <p:cNvPr id="1028" name="TextovéPole 1027"/>
          <p:cNvSpPr txBox="1"/>
          <p:nvPr/>
        </p:nvSpPr>
        <p:spPr>
          <a:xfrm>
            <a:off x="1817703" y="5097742"/>
            <a:ext cx="314510" cy="400110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cs-CZ" sz="2000" b="1" dirty="0" smtClean="0"/>
              <a:t>7</a:t>
            </a:r>
            <a:endParaRPr lang="cs-CZ" sz="2000" b="1" dirty="0"/>
          </a:p>
        </p:txBody>
      </p:sp>
      <p:sp>
        <p:nvSpPr>
          <p:cNvPr id="1029" name="TextovéPole 1028"/>
          <p:cNvSpPr txBox="1"/>
          <p:nvPr/>
        </p:nvSpPr>
        <p:spPr>
          <a:xfrm>
            <a:off x="2484438" y="5069215"/>
            <a:ext cx="314510" cy="400110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cs-CZ" sz="2000" b="1" dirty="0" smtClean="0"/>
              <a:t>8</a:t>
            </a:r>
            <a:endParaRPr lang="cs-CZ" sz="2000" b="1" dirty="0"/>
          </a:p>
        </p:txBody>
      </p:sp>
      <p:sp>
        <p:nvSpPr>
          <p:cNvPr id="1030" name="TextovéPole 1029"/>
          <p:cNvSpPr txBox="1"/>
          <p:nvPr/>
        </p:nvSpPr>
        <p:spPr>
          <a:xfrm>
            <a:off x="3154747" y="5099111"/>
            <a:ext cx="314510" cy="400110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cs-CZ" sz="2000" b="1" dirty="0" smtClean="0"/>
              <a:t>9</a:t>
            </a:r>
            <a:endParaRPr lang="cs-CZ" sz="2000" b="1" dirty="0"/>
          </a:p>
        </p:txBody>
      </p:sp>
      <p:sp>
        <p:nvSpPr>
          <p:cNvPr id="1031" name="TextovéPole 1030"/>
          <p:cNvSpPr txBox="1"/>
          <p:nvPr/>
        </p:nvSpPr>
        <p:spPr>
          <a:xfrm>
            <a:off x="3716678" y="5081624"/>
            <a:ext cx="444352" cy="400110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cs-CZ" sz="2000" b="1" dirty="0" smtClean="0"/>
              <a:t>10</a:t>
            </a:r>
            <a:endParaRPr lang="cs-CZ" sz="2000" b="1" dirty="0"/>
          </a:p>
        </p:txBody>
      </p:sp>
      <p:sp>
        <p:nvSpPr>
          <p:cNvPr id="1032" name="TextovéPole 1031"/>
          <p:cNvSpPr txBox="1"/>
          <p:nvPr/>
        </p:nvSpPr>
        <p:spPr>
          <a:xfrm>
            <a:off x="1088800" y="5648052"/>
            <a:ext cx="444352" cy="400110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cs-CZ" sz="2000" b="1" dirty="0" smtClean="0"/>
              <a:t>11</a:t>
            </a:r>
            <a:endParaRPr lang="cs-CZ" sz="2000" b="1" dirty="0"/>
          </a:p>
        </p:txBody>
      </p:sp>
      <p:sp>
        <p:nvSpPr>
          <p:cNvPr id="1033" name="TextovéPole 1032"/>
          <p:cNvSpPr txBox="1"/>
          <p:nvPr/>
        </p:nvSpPr>
        <p:spPr>
          <a:xfrm>
            <a:off x="1769840" y="5648052"/>
            <a:ext cx="444352" cy="400110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cs-CZ" sz="2000" b="1" dirty="0" smtClean="0"/>
              <a:t>12</a:t>
            </a:r>
            <a:endParaRPr lang="cs-CZ" sz="2000" b="1" dirty="0"/>
          </a:p>
        </p:txBody>
      </p:sp>
      <p:sp>
        <p:nvSpPr>
          <p:cNvPr id="1034" name="TextovéPole 1033"/>
          <p:cNvSpPr txBox="1"/>
          <p:nvPr/>
        </p:nvSpPr>
        <p:spPr>
          <a:xfrm>
            <a:off x="2458904" y="5648052"/>
            <a:ext cx="444352" cy="400110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cs-CZ" sz="2000" b="1" dirty="0" smtClean="0"/>
              <a:t>13</a:t>
            </a:r>
            <a:endParaRPr lang="cs-CZ" sz="2000" b="1" dirty="0"/>
          </a:p>
        </p:txBody>
      </p:sp>
      <p:sp>
        <p:nvSpPr>
          <p:cNvPr id="1035" name="TextovéPole 1034"/>
          <p:cNvSpPr txBox="1"/>
          <p:nvPr/>
        </p:nvSpPr>
        <p:spPr>
          <a:xfrm>
            <a:off x="3089826" y="5673654"/>
            <a:ext cx="444352" cy="400110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cs-CZ" sz="2000" b="1" dirty="0" smtClean="0"/>
              <a:t>14</a:t>
            </a:r>
            <a:endParaRPr lang="cs-CZ" sz="2000" b="1" dirty="0"/>
          </a:p>
        </p:txBody>
      </p:sp>
      <p:sp>
        <p:nvSpPr>
          <p:cNvPr id="1036" name="TextovéPole 1035"/>
          <p:cNvSpPr txBox="1"/>
          <p:nvPr/>
        </p:nvSpPr>
        <p:spPr>
          <a:xfrm>
            <a:off x="3719387" y="5648052"/>
            <a:ext cx="444352" cy="400110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cs-CZ" sz="2000" b="1" dirty="0" smtClean="0"/>
              <a:t>15</a:t>
            </a:r>
            <a:endParaRPr lang="cs-CZ" sz="2000" b="1" dirty="0"/>
          </a:p>
        </p:txBody>
      </p:sp>
      <p:sp>
        <p:nvSpPr>
          <p:cNvPr id="1037" name="TextovéPole 1036"/>
          <p:cNvSpPr txBox="1"/>
          <p:nvPr/>
        </p:nvSpPr>
        <p:spPr>
          <a:xfrm>
            <a:off x="1800986" y="6145638"/>
            <a:ext cx="444352" cy="400110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cs-CZ" sz="2000" b="1" dirty="0" smtClean="0"/>
              <a:t>17</a:t>
            </a:r>
            <a:endParaRPr lang="cs-CZ" sz="2000" b="1" dirty="0"/>
          </a:p>
        </p:txBody>
      </p:sp>
      <p:sp>
        <p:nvSpPr>
          <p:cNvPr id="1038" name="TextovéPole 1037"/>
          <p:cNvSpPr txBox="1"/>
          <p:nvPr/>
        </p:nvSpPr>
        <p:spPr>
          <a:xfrm>
            <a:off x="1098538" y="6145638"/>
            <a:ext cx="444352" cy="400110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cs-CZ" sz="2000" b="1" dirty="0" smtClean="0"/>
              <a:t>16</a:t>
            </a:r>
            <a:endParaRPr lang="cs-CZ" sz="2000" b="1" dirty="0"/>
          </a:p>
        </p:txBody>
      </p:sp>
      <p:sp>
        <p:nvSpPr>
          <p:cNvPr id="1039" name="TextovéPole 1038"/>
          <p:cNvSpPr txBox="1"/>
          <p:nvPr/>
        </p:nvSpPr>
        <p:spPr>
          <a:xfrm>
            <a:off x="2414815" y="6165527"/>
            <a:ext cx="444352" cy="400110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cs-CZ" sz="2000" b="1" dirty="0" smtClean="0"/>
              <a:t>18</a:t>
            </a:r>
            <a:endParaRPr lang="cs-CZ" sz="2000" b="1" dirty="0"/>
          </a:p>
        </p:txBody>
      </p:sp>
      <p:sp>
        <p:nvSpPr>
          <p:cNvPr id="1040" name="TextovéPole 1039"/>
          <p:cNvSpPr txBox="1"/>
          <p:nvPr/>
        </p:nvSpPr>
        <p:spPr>
          <a:xfrm>
            <a:off x="3037709" y="6145638"/>
            <a:ext cx="444352" cy="400110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cs-CZ" sz="2000" b="1" dirty="0" smtClean="0"/>
              <a:t>19</a:t>
            </a:r>
            <a:endParaRPr lang="cs-CZ" sz="2000" b="1" dirty="0"/>
          </a:p>
        </p:txBody>
      </p:sp>
      <p:sp>
        <p:nvSpPr>
          <p:cNvPr id="1041" name="TextovéPole 1040"/>
          <p:cNvSpPr txBox="1"/>
          <p:nvPr/>
        </p:nvSpPr>
        <p:spPr>
          <a:xfrm>
            <a:off x="3712029" y="6165527"/>
            <a:ext cx="444352" cy="400110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cs-CZ" sz="2000" b="1" dirty="0" smtClean="0"/>
              <a:t>20</a:t>
            </a:r>
            <a:endParaRPr lang="cs-CZ" sz="2000" b="1" dirty="0"/>
          </a:p>
        </p:txBody>
      </p:sp>
      <p:sp>
        <p:nvSpPr>
          <p:cNvPr id="1042" name="TextovéPole 1041"/>
          <p:cNvSpPr txBox="1"/>
          <p:nvPr/>
        </p:nvSpPr>
        <p:spPr>
          <a:xfrm>
            <a:off x="5101242" y="4553404"/>
            <a:ext cx="314510" cy="400110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cs-CZ" sz="2000" b="1" dirty="0" smtClean="0"/>
              <a:t>1</a:t>
            </a:r>
            <a:endParaRPr lang="cs-CZ" sz="2000" b="1" dirty="0"/>
          </a:p>
        </p:txBody>
      </p:sp>
      <p:sp>
        <p:nvSpPr>
          <p:cNvPr id="1043" name="TextovéPole 1042"/>
          <p:cNvSpPr txBox="1"/>
          <p:nvPr/>
        </p:nvSpPr>
        <p:spPr>
          <a:xfrm>
            <a:off x="5853970" y="4553404"/>
            <a:ext cx="314510" cy="400110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cs-CZ" sz="2000" b="1" dirty="0" smtClean="0"/>
              <a:t>2</a:t>
            </a:r>
            <a:endParaRPr lang="cs-CZ" sz="2000" b="1" dirty="0"/>
          </a:p>
        </p:txBody>
      </p:sp>
      <p:sp>
        <p:nvSpPr>
          <p:cNvPr id="1044" name="TextovéPole 1043"/>
          <p:cNvSpPr txBox="1"/>
          <p:nvPr/>
        </p:nvSpPr>
        <p:spPr>
          <a:xfrm>
            <a:off x="6566531" y="4553404"/>
            <a:ext cx="314510" cy="400110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cs-CZ" sz="2000" b="1" dirty="0" smtClean="0"/>
              <a:t>3</a:t>
            </a:r>
            <a:endParaRPr lang="cs-CZ" sz="2000" b="1" dirty="0"/>
          </a:p>
        </p:txBody>
      </p:sp>
      <p:sp>
        <p:nvSpPr>
          <p:cNvPr id="1045" name="TextovéPole 1044"/>
          <p:cNvSpPr txBox="1"/>
          <p:nvPr/>
        </p:nvSpPr>
        <p:spPr>
          <a:xfrm>
            <a:off x="7169468" y="4596280"/>
            <a:ext cx="314510" cy="400110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cs-CZ" sz="2000" b="1" dirty="0" smtClean="0"/>
              <a:t>4</a:t>
            </a:r>
            <a:endParaRPr lang="cs-CZ" sz="2000" b="1" dirty="0"/>
          </a:p>
        </p:txBody>
      </p:sp>
      <p:sp>
        <p:nvSpPr>
          <p:cNvPr id="1046" name="TextovéPole 1045"/>
          <p:cNvSpPr txBox="1"/>
          <p:nvPr/>
        </p:nvSpPr>
        <p:spPr>
          <a:xfrm>
            <a:off x="7851458" y="4553404"/>
            <a:ext cx="314510" cy="400110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cs-CZ" sz="2000" b="1" dirty="0" smtClean="0"/>
              <a:t>5</a:t>
            </a:r>
            <a:endParaRPr lang="cs-CZ" sz="2000" b="1" dirty="0"/>
          </a:p>
        </p:txBody>
      </p:sp>
      <p:sp>
        <p:nvSpPr>
          <p:cNvPr id="1047" name="TextovéPole 1046"/>
          <p:cNvSpPr txBox="1"/>
          <p:nvPr/>
        </p:nvSpPr>
        <p:spPr>
          <a:xfrm>
            <a:off x="5133409" y="5056458"/>
            <a:ext cx="314510" cy="400110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cs-CZ" sz="2000" b="1" dirty="0" smtClean="0"/>
              <a:t>6</a:t>
            </a:r>
            <a:endParaRPr lang="cs-CZ" sz="2000" b="1" dirty="0"/>
          </a:p>
        </p:txBody>
      </p:sp>
      <p:sp>
        <p:nvSpPr>
          <p:cNvPr id="1048" name="TextovéPole 1047"/>
          <p:cNvSpPr txBox="1"/>
          <p:nvPr/>
        </p:nvSpPr>
        <p:spPr>
          <a:xfrm>
            <a:off x="5853970" y="5069215"/>
            <a:ext cx="314510" cy="400110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cs-CZ" sz="2000" b="1" dirty="0" smtClean="0"/>
              <a:t>7</a:t>
            </a:r>
            <a:endParaRPr lang="cs-CZ" sz="2000" b="1" dirty="0"/>
          </a:p>
        </p:txBody>
      </p:sp>
      <p:sp>
        <p:nvSpPr>
          <p:cNvPr id="1049" name="TextovéPole 1048"/>
          <p:cNvSpPr txBox="1"/>
          <p:nvPr/>
        </p:nvSpPr>
        <p:spPr>
          <a:xfrm>
            <a:off x="6523949" y="5069215"/>
            <a:ext cx="314510" cy="400110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cs-CZ" sz="2000" b="1" dirty="0" smtClean="0"/>
              <a:t>8</a:t>
            </a:r>
            <a:endParaRPr lang="cs-CZ" sz="2000" b="1" dirty="0"/>
          </a:p>
        </p:txBody>
      </p:sp>
      <p:sp>
        <p:nvSpPr>
          <p:cNvPr id="1050" name="TextovéPole 1049"/>
          <p:cNvSpPr txBox="1"/>
          <p:nvPr/>
        </p:nvSpPr>
        <p:spPr>
          <a:xfrm>
            <a:off x="7209818" y="5099111"/>
            <a:ext cx="314510" cy="400110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cs-CZ" sz="2000" b="1" dirty="0" smtClean="0"/>
              <a:t>9</a:t>
            </a:r>
            <a:endParaRPr lang="cs-CZ" sz="2000" b="1" dirty="0"/>
          </a:p>
        </p:txBody>
      </p:sp>
      <p:sp>
        <p:nvSpPr>
          <p:cNvPr id="1051" name="TextovéPole 1050"/>
          <p:cNvSpPr txBox="1"/>
          <p:nvPr/>
        </p:nvSpPr>
        <p:spPr>
          <a:xfrm>
            <a:off x="7786537" y="5071590"/>
            <a:ext cx="444352" cy="400110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cs-CZ" sz="2000" b="1" dirty="0" smtClean="0"/>
              <a:t>10</a:t>
            </a:r>
            <a:endParaRPr lang="cs-CZ" sz="2000" b="1" dirty="0"/>
          </a:p>
        </p:txBody>
      </p:sp>
      <p:sp>
        <p:nvSpPr>
          <p:cNvPr id="1052" name="TextovéPole 1051"/>
          <p:cNvSpPr txBox="1"/>
          <p:nvPr/>
        </p:nvSpPr>
        <p:spPr>
          <a:xfrm>
            <a:off x="5058717" y="5648052"/>
            <a:ext cx="444352" cy="400110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cs-CZ" sz="2000" b="1" dirty="0" smtClean="0"/>
              <a:t>11</a:t>
            </a:r>
            <a:endParaRPr lang="cs-CZ" sz="2000" b="1" dirty="0"/>
          </a:p>
        </p:txBody>
      </p:sp>
      <p:sp>
        <p:nvSpPr>
          <p:cNvPr id="1053" name="TextovéPole 1052"/>
          <p:cNvSpPr txBox="1"/>
          <p:nvPr/>
        </p:nvSpPr>
        <p:spPr>
          <a:xfrm>
            <a:off x="5724128" y="5648052"/>
            <a:ext cx="444352" cy="400110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cs-CZ" sz="2000" b="1" dirty="0" smtClean="0"/>
              <a:t>12</a:t>
            </a:r>
            <a:endParaRPr lang="cs-CZ" sz="2000" b="1" dirty="0"/>
          </a:p>
        </p:txBody>
      </p:sp>
      <p:sp>
        <p:nvSpPr>
          <p:cNvPr id="1054" name="TextovéPole 1053"/>
          <p:cNvSpPr txBox="1"/>
          <p:nvPr/>
        </p:nvSpPr>
        <p:spPr>
          <a:xfrm>
            <a:off x="6459028" y="5648052"/>
            <a:ext cx="444352" cy="400110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cs-CZ" sz="2000" b="1" dirty="0" smtClean="0"/>
              <a:t>13</a:t>
            </a:r>
            <a:endParaRPr lang="cs-CZ" sz="2000" b="1" dirty="0"/>
          </a:p>
        </p:txBody>
      </p:sp>
      <p:sp>
        <p:nvSpPr>
          <p:cNvPr id="1055" name="TextovéPole 1054"/>
          <p:cNvSpPr txBox="1"/>
          <p:nvPr/>
        </p:nvSpPr>
        <p:spPr>
          <a:xfrm>
            <a:off x="7098024" y="5648052"/>
            <a:ext cx="444352" cy="400110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cs-CZ" sz="2000" b="1" dirty="0" smtClean="0"/>
              <a:t>14</a:t>
            </a:r>
            <a:endParaRPr lang="cs-CZ" sz="2000" b="1" dirty="0"/>
          </a:p>
        </p:txBody>
      </p:sp>
      <p:sp>
        <p:nvSpPr>
          <p:cNvPr id="1056" name="TextovéPole 1055"/>
          <p:cNvSpPr txBox="1"/>
          <p:nvPr/>
        </p:nvSpPr>
        <p:spPr>
          <a:xfrm>
            <a:off x="7786537" y="5648052"/>
            <a:ext cx="444352" cy="400110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cs-CZ" sz="2000" b="1" dirty="0" smtClean="0"/>
              <a:t>15</a:t>
            </a:r>
            <a:endParaRPr lang="cs-CZ" sz="2000" b="1" dirty="0"/>
          </a:p>
        </p:txBody>
      </p:sp>
      <p:sp>
        <p:nvSpPr>
          <p:cNvPr id="1057" name="TextovéPole 1056"/>
          <p:cNvSpPr txBox="1"/>
          <p:nvPr/>
        </p:nvSpPr>
        <p:spPr>
          <a:xfrm>
            <a:off x="5037610" y="6128332"/>
            <a:ext cx="444352" cy="400110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cs-CZ" sz="2000" b="1" dirty="0" smtClean="0"/>
              <a:t>16</a:t>
            </a:r>
            <a:endParaRPr lang="cs-CZ" sz="2000" b="1" dirty="0"/>
          </a:p>
        </p:txBody>
      </p:sp>
      <p:sp>
        <p:nvSpPr>
          <p:cNvPr id="1058" name="TextovéPole 1057"/>
          <p:cNvSpPr txBox="1"/>
          <p:nvPr/>
        </p:nvSpPr>
        <p:spPr>
          <a:xfrm>
            <a:off x="5789049" y="6126963"/>
            <a:ext cx="444352" cy="400110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cs-CZ" sz="2000" b="1" dirty="0" smtClean="0"/>
              <a:t>17</a:t>
            </a:r>
            <a:endParaRPr lang="cs-CZ" sz="2000" b="1" dirty="0"/>
          </a:p>
        </p:txBody>
      </p:sp>
      <p:sp>
        <p:nvSpPr>
          <p:cNvPr id="1059" name="TextovéPole 1058"/>
          <p:cNvSpPr txBox="1"/>
          <p:nvPr/>
        </p:nvSpPr>
        <p:spPr>
          <a:xfrm>
            <a:off x="6459028" y="6126963"/>
            <a:ext cx="444352" cy="400110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cs-CZ" sz="2000" b="1" dirty="0" smtClean="0"/>
              <a:t>18</a:t>
            </a:r>
            <a:endParaRPr lang="cs-CZ" sz="2000" b="1" dirty="0"/>
          </a:p>
        </p:txBody>
      </p:sp>
      <p:sp>
        <p:nvSpPr>
          <p:cNvPr id="1060" name="TextovéPole 1059"/>
          <p:cNvSpPr txBox="1"/>
          <p:nvPr/>
        </p:nvSpPr>
        <p:spPr>
          <a:xfrm>
            <a:off x="7144897" y="6126963"/>
            <a:ext cx="444352" cy="400110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cs-CZ" sz="2000" b="1" dirty="0" smtClean="0"/>
              <a:t>19</a:t>
            </a:r>
            <a:endParaRPr lang="cs-CZ" sz="2000" b="1" dirty="0"/>
          </a:p>
        </p:txBody>
      </p:sp>
      <p:sp>
        <p:nvSpPr>
          <p:cNvPr id="1061" name="TextovéPole 1060"/>
          <p:cNvSpPr txBox="1"/>
          <p:nvPr/>
        </p:nvSpPr>
        <p:spPr>
          <a:xfrm>
            <a:off x="7786537" y="6145638"/>
            <a:ext cx="444352" cy="400110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cs-CZ" sz="2000" b="1" dirty="0" smtClean="0"/>
              <a:t>20</a:t>
            </a:r>
            <a:endParaRPr lang="cs-CZ" sz="2000" b="1" dirty="0"/>
          </a:p>
        </p:txBody>
      </p:sp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2011/2012</a:t>
            </a:r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Matematika 3. ročník </a:t>
            </a: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BEE273-8B52-4340-A189-7026A02ABF50}" type="slidenum">
              <a:rPr lang="cs-CZ" smtClean="0"/>
              <a:t>4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308776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click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xit" presetSubtype="0" fill="hold" grpId="0" nodeType="click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xit" presetSubtype="0" fill="hold" grpId="0" nodeType="click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xit" presetSubtype="0" fill="hold" grpId="0" nodeType="click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xit" presetSubtype="0" fill="hold" grpId="0" nodeType="click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27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" fill="hold">
                      <p:stCondLst>
                        <p:cond delay="0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xit" presetSubtype="0" fill="hold" grpId="0" nodeType="click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xit" presetSubtype="0" fill="hold" grpId="0" nodeType="click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  <p:seq concurrent="1" nextAc="seek">
              <p:cTn id="37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8" fill="hold">
                      <p:stCondLst>
                        <p:cond delay="0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" presetClass="exit" presetSubtype="0" fill="hold" grpId="0" nodeType="click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42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3" fill="hold">
                      <p:stCondLst>
                        <p:cond delay="0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xit" presetSubtype="0" fill="hold" grpId="0" nodeType="click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47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8" fill="hold">
                      <p:stCondLst>
                        <p:cond delay="0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" presetClass="exit" presetSubtype="0" fill="hold" grpId="0" nodeType="click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52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3" fill="hold">
                      <p:stCondLst>
                        <p:cond delay="0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" presetClass="exit" presetSubtype="0" fill="hold" grpId="0" nodeType="click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  <p:seq concurrent="1" nextAc="seek">
              <p:cTn id="57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8" fill="hold">
                      <p:stCondLst>
                        <p:cond delay="0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" presetClass="exit" presetSubtype="0" fill="hold" grpId="0" nodeType="click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  <p:seq concurrent="1" nextAc="seek">
              <p:cTn id="6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3" fill="hold">
                      <p:stCondLst>
                        <p:cond delay="0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exit" presetSubtype="0" fill="hold" grpId="0" nodeType="click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67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8" fill="hold">
                      <p:stCondLst>
                        <p:cond delay="0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1" presetClass="exit" presetSubtype="0" fill="hold" grpId="0" nodeType="click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7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3" fill="hold">
                      <p:stCondLst>
                        <p:cond delay="0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" presetClass="exit" presetSubtype="0" fill="hold" grpId="0" nodeType="click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77" restart="whenNotActive" fill="hold" evtFilter="cancelBubble" nodeType="interactiveSeq">
                <p:stCondLst>
                  <p:cond evt="onClick" delay="0">
                    <p:tgtEl>
                      <p:spTgt spid="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8" fill="hold">
                      <p:stCondLst>
                        <p:cond delay="0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1" presetClass="exit" presetSubtype="0" fill="hold" grpId="0" nodeType="click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"/>
                  </p:tgtEl>
                </p:cond>
              </p:nextCondLst>
            </p:seq>
            <p:seq concurrent="1" nextAc="seek">
              <p:cTn id="82" restart="whenNotActive" fill="hold" evtFilter="cancelBubble" nodeType="interactiveSeq">
                <p:stCondLst>
                  <p:cond evt="onClick" delay="0">
                    <p:tgtEl>
                      <p:spTgt spid="2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3" fill="hold">
                      <p:stCondLst>
                        <p:cond delay="0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1" presetClass="exit" presetSubtype="0" fill="hold" grpId="0" nodeType="click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2"/>
                  </p:tgtEl>
                </p:cond>
              </p:nextCondLst>
            </p:seq>
            <p:seq concurrent="1" nextAc="seek">
              <p:cTn id="87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8" fill="hold">
                      <p:stCondLst>
                        <p:cond delay="0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1" presetClass="exit" presetSubtype="0" fill="hold" grpId="0" nodeType="click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92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3" fill="hold">
                      <p:stCondLst>
                        <p:cond delay="0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1" presetClass="exit" presetSubtype="0" fill="hold" grpId="0" nodeType="click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97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8" fill="hold">
                      <p:stCondLst>
                        <p:cond delay="0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1" presetClass="exit" presetSubtype="0" fill="hold" grpId="0" nodeType="click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102" restart="whenNotActive" fill="hold" evtFilter="cancelBubble" nodeType="interactiveSeq">
                <p:stCondLst>
                  <p:cond evt="onClick" delay="0">
                    <p:tgtEl>
                      <p:spTgt spid="2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3" fill="hold">
                      <p:stCondLst>
                        <p:cond delay="0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1" presetClass="exit" presetSubtype="0" fill="hold" grpId="0" nodeType="click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8"/>
                  </p:tgtEl>
                </p:cond>
              </p:nextCondLst>
            </p:seq>
            <p:seq concurrent="1" nextAc="seek">
              <p:cTn id="107" restart="whenNotActive" fill="hold" evtFilter="cancelBubble" nodeType="interactiveSeq">
                <p:stCondLst>
                  <p:cond evt="onClick" delay="0">
                    <p:tgtEl>
                      <p:spTgt spid="3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8" fill="hold">
                      <p:stCondLst>
                        <p:cond delay="0"/>
                      </p:stCondLst>
                      <p:childTnLst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1" presetClass="exit" presetSubtype="0" fill="hold" grpId="0" nodeType="click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"/>
                  </p:tgtEl>
                </p:cond>
              </p:nextCondLst>
            </p:seq>
            <p:seq concurrent="1" nextAc="seek">
              <p:cTn id="112" restart="whenNotActive" fill="hold" evtFilter="cancelBubble" nodeType="interactiveSeq">
                <p:stCondLst>
                  <p:cond evt="onClick" delay="0">
                    <p:tgtEl>
                      <p:spTgt spid="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3" fill="hold">
                      <p:stCondLst>
                        <p:cond delay="0"/>
                      </p:stCondLst>
                      <p:childTnLst>
                        <p:par>
                          <p:cTn id="114" fill="hold">
                            <p:stCondLst>
                              <p:cond delay="0"/>
                            </p:stCondLst>
                            <p:childTnLst>
                              <p:par>
                                <p:cTn id="115" presetID="1" presetClass="exit" presetSubtype="0" fill="hold" grpId="0" nodeType="click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"/>
                  </p:tgtEl>
                </p:cond>
              </p:nextCondLst>
            </p:seq>
            <p:seq concurrent="1" nextAc="seek">
              <p:cTn id="117" restart="whenNotActive" fill="hold" evtFilter="cancelBubble" nodeType="interactiveSeq">
                <p:stCondLst>
                  <p:cond evt="onClick" delay="0">
                    <p:tgtEl>
                      <p:spTgt spid="10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8" fill="hold">
                      <p:stCondLst>
                        <p:cond delay="0"/>
                      </p:stCondLst>
                      <p:childTnLst>
                        <p:par>
                          <p:cTn id="119" fill="hold">
                            <p:stCondLst>
                              <p:cond delay="0"/>
                            </p:stCondLst>
                            <p:childTnLst>
                              <p:par>
                                <p:cTn id="120" presetID="1" presetClass="exit" presetSubtype="0" fill="hold" grpId="0" nodeType="click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24"/>
                  </p:tgtEl>
                </p:cond>
              </p:nextCondLst>
            </p:seq>
            <p:seq concurrent="1" nextAc="seek">
              <p:cTn id="122" restart="whenNotActive" fill="hold" evtFilter="cancelBubble" nodeType="interactiveSeq">
                <p:stCondLst>
                  <p:cond evt="onClick" delay="0">
                    <p:tgtEl>
                      <p:spTgt spid="10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3" fill="hold">
                      <p:stCondLst>
                        <p:cond delay="0"/>
                      </p:stCondLst>
                      <p:childTnLst>
                        <p:par>
                          <p:cTn id="124" fill="hold">
                            <p:stCondLst>
                              <p:cond delay="0"/>
                            </p:stCondLst>
                            <p:childTnLst>
                              <p:par>
                                <p:cTn id="125" presetID="1" presetClass="exit" presetSubtype="0" fill="hold" grpId="0" nodeType="click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25"/>
                  </p:tgtEl>
                </p:cond>
              </p:nextCondLst>
            </p:seq>
            <p:seq concurrent="1" nextAc="seek">
              <p:cTn id="127" restart="whenNotActive" fill="hold" evtFilter="cancelBubble" nodeType="interactiveSeq">
                <p:stCondLst>
                  <p:cond evt="onClick" delay="0">
                    <p:tgtEl>
                      <p:spTgt spid="10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8" fill="hold">
                      <p:stCondLst>
                        <p:cond delay="0"/>
                      </p:stCondLst>
                      <p:childTnLst>
                        <p:par>
                          <p:cTn id="129" fill="hold">
                            <p:stCondLst>
                              <p:cond delay="0"/>
                            </p:stCondLst>
                            <p:childTnLst>
                              <p:par>
                                <p:cTn id="130" presetID="1" presetClass="exit" presetSubtype="0" fill="hold" grpId="0" nodeType="click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27"/>
                  </p:tgtEl>
                </p:cond>
              </p:nextCondLst>
            </p:seq>
            <p:seq concurrent="1" nextAc="seek">
              <p:cTn id="132" restart="whenNotActive" fill="hold" evtFilter="cancelBubble" nodeType="interactiveSeq">
                <p:stCondLst>
                  <p:cond evt="onClick" delay="0">
                    <p:tgtEl>
                      <p:spTgt spid="102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3" fill="hold">
                      <p:stCondLst>
                        <p:cond delay="0"/>
                      </p:stCondLst>
                      <p:childTnLst>
                        <p:par>
                          <p:cTn id="134" fill="hold">
                            <p:stCondLst>
                              <p:cond delay="0"/>
                            </p:stCondLst>
                            <p:childTnLst>
                              <p:par>
                                <p:cTn id="135" presetID="1" presetClass="exit" presetSubtype="0" fill="hold" grpId="0" nodeType="click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28"/>
                  </p:tgtEl>
                </p:cond>
              </p:nextCondLst>
            </p:seq>
            <p:seq concurrent="1" nextAc="seek">
              <p:cTn id="137" restart="whenNotActive" fill="hold" evtFilter="cancelBubble" nodeType="interactiveSeq">
                <p:stCondLst>
                  <p:cond evt="onClick" delay="0">
                    <p:tgtEl>
                      <p:spTgt spid="102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8" fill="hold">
                      <p:stCondLst>
                        <p:cond delay="0"/>
                      </p:stCondLst>
                      <p:childTnLst>
                        <p:par>
                          <p:cTn id="139" fill="hold">
                            <p:stCondLst>
                              <p:cond delay="0"/>
                            </p:stCondLst>
                            <p:childTnLst>
                              <p:par>
                                <p:cTn id="140" presetID="1" presetClass="exit" presetSubtype="0" fill="hold" grpId="0" nodeType="click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29"/>
                  </p:tgtEl>
                </p:cond>
              </p:nextCondLst>
            </p:seq>
            <p:seq concurrent="1" nextAc="seek">
              <p:cTn id="142" restart="whenNotActive" fill="hold" evtFilter="cancelBubble" nodeType="interactiveSeq">
                <p:stCondLst>
                  <p:cond evt="onClick" delay="0">
                    <p:tgtEl>
                      <p:spTgt spid="103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3" fill="hold">
                      <p:stCondLst>
                        <p:cond delay="0"/>
                      </p:stCondLst>
                      <p:childTnLst>
                        <p:par>
                          <p:cTn id="144" fill="hold">
                            <p:stCondLst>
                              <p:cond delay="0"/>
                            </p:stCondLst>
                            <p:childTnLst>
                              <p:par>
                                <p:cTn id="145" presetID="1" presetClass="exit" presetSubtype="0" fill="hold" grpId="0" nodeType="click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30"/>
                  </p:tgtEl>
                </p:cond>
              </p:nextCondLst>
            </p:seq>
            <p:seq concurrent="1" nextAc="seek">
              <p:cTn id="147" restart="whenNotActive" fill="hold" evtFilter="cancelBubble" nodeType="interactiveSeq">
                <p:stCondLst>
                  <p:cond evt="onClick" delay="0">
                    <p:tgtEl>
                      <p:spTgt spid="10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8" fill="hold">
                      <p:stCondLst>
                        <p:cond delay="0"/>
                      </p:stCondLst>
                      <p:childTnLst>
                        <p:par>
                          <p:cTn id="149" fill="hold">
                            <p:stCondLst>
                              <p:cond delay="0"/>
                            </p:stCondLst>
                            <p:childTnLst>
                              <p:par>
                                <p:cTn id="150" presetID="1" presetClass="exit" presetSubtype="0" fill="hold" grpId="0" nodeType="click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31"/>
                  </p:tgtEl>
                </p:cond>
              </p:nextCondLst>
            </p:seq>
            <p:seq concurrent="1" nextAc="seek">
              <p:cTn id="152" restart="whenNotActive" fill="hold" evtFilter="cancelBubble" nodeType="interactiveSeq">
                <p:stCondLst>
                  <p:cond evt="onClick" delay="0">
                    <p:tgtEl>
                      <p:spTgt spid="103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3" fill="hold">
                      <p:stCondLst>
                        <p:cond delay="0"/>
                      </p:stCondLst>
                      <p:childTnLst>
                        <p:par>
                          <p:cTn id="154" fill="hold">
                            <p:stCondLst>
                              <p:cond delay="0"/>
                            </p:stCondLst>
                            <p:childTnLst>
                              <p:par>
                                <p:cTn id="155" presetID="1" presetClass="exit" presetSubtype="0" fill="hold" grpId="0" nodeType="click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32"/>
                  </p:tgtEl>
                </p:cond>
              </p:nextCondLst>
            </p:seq>
            <p:seq concurrent="1" nextAc="seek">
              <p:cTn id="157" restart="whenNotActive" fill="hold" evtFilter="cancelBubble" nodeType="interactiveSeq">
                <p:stCondLst>
                  <p:cond evt="onClick" delay="0">
                    <p:tgtEl>
                      <p:spTgt spid="103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8" fill="hold">
                      <p:stCondLst>
                        <p:cond delay="0"/>
                      </p:stCondLst>
                      <p:childTnLst>
                        <p:par>
                          <p:cTn id="159" fill="hold">
                            <p:stCondLst>
                              <p:cond delay="0"/>
                            </p:stCondLst>
                            <p:childTnLst>
                              <p:par>
                                <p:cTn id="160" presetID="1" presetClass="exit" presetSubtype="0" fill="hold" grpId="0" nodeType="click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33"/>
                  </p:tgtEl>
                </p:cond>
              </p:nextCondLst>
            </p:seq>
            <p:seq concurrent="1" nextAc="seek">
              <p:cTn id="162" restart="whenNotActive" fill="hold" evtFilter="cancelBubble" nodeType="interactiveSeq">
                <p:stCondLst>
                  <p:cond evt="onClick" delay="0">
                    <p:tgtEl>
                      <p:spTgt spid="103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3" fill="hold">
                      <p:stCondLst>
                        <p:cond delay="0"/>
                      </p:stCondLst>
                      <p:childTnLst>
                        <p:par>
                          <p:cTn id="164" fill="hold">
                            <p:stCondLst>
                              <p:cond delay="0"/>
                            </p:stCondLst>
                            <p:childTnLst>
                              <p:par>
                                <p:cTn id="165" presetID="1" presetClass="exit" presetSubtype="0" fill="hold" grpId="0" nodeType="click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34"/>
                  </p:tgtEl>
                </p:cond>
              </p:nextCondLst>
            </p:seq>
            <p:seq concurrent="1" nextAc="seek">
              <p:cTn id="167" restart="whenNotActive" fill="hold" evtFilter="cancelBubble" nodeType="interactiveSeq">
                <p:stCondLst>
                  <p:cond evt="onClick" delay="0">
                    <p:tgtEl>
                      <p:spTgt spid="103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8" fill="hold">
                      <p:stCondLst>
                        <p:cond delay="0"/>
                      </p:stCondLst>
                      <p:childTnLst>
                        <p:par>
                          <p:cTn id="169" fill="hold">
                            <p:stCondLst>
                              <p:cond delay="0"/>
                            </p:stCondLst>
                            <p:childTnLst>
                              <p:par>
                                <p:cTn id="170" presetID="1" presetClass="exit" presetSubtype="0" fill="hold" grpId="0" nodeType="click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35"/>
                  </p:tgtEl>
                </p:cond>
              </p:nextCondLst>
            </p:seq>
            <p:seq concurrent="1" nextAc="seek">
              <p:cTn id="172" restart="whenNotActive" fill="hold" evtFilter="cancelBubble" nodeType="interactiveSeq">
                <p:stCondLst>
                  <p:cond evt="onClick" delay="0">
                    <p:tgtEl>
                      <p:spTgt spid="103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3" fill="hold">
                      <p:stCondLst>
                        <p:cond delay="0"/>
                      </p:stCondLst>
                      <p:childTnLst>
                        <p:par>
                          <p:cTn id="174" fill="hold">
                            <p:stCondLst>
                              <p:cond delay="0"/>
                            </p:stCondLst>
                            <p:childTnLst>
                              <p:par>
                                <p:cTn id="175" presetID="1" presetClass="exit" presetSubtype="0" fill="hold" grpId="0" nodeType="click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36"/>
                  </p:tgtEl>
                </p:cond>
              </p:nextCondLst>
            </p:seq>
            <p:seq concurrent="1" nextAc="seek">
              <p:cTn id="177" restart="whenNotActive" fill="hold" evtFilter="cancelBubble" nodeType="interactiveSeq">
                <p:stCondLst>
                  <p:cond evt="onClick" delay="0">
                    <p:tgtEl>
                      <p:spTgt spid="103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8" fill="hold">
                      <p:stCondLst>
                        <p:cond delay="0"/>
                      </p:stCondLst>
                      <p:childTnLst>
                        <p:par>
                          <p:cTn id="179" fill="hold">
                            <p:stCondLst>
                              <p:cond delay="0"/>
                            </p:stCondLst>
                            <p:childTnLst>
                              <p:par>
                                <p:cTn id="180" presetID="1" presetClass="exit" presetSubtype="0" fill="hold" grpId="0" nodeType="click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38"/>
                  </p:tgtEl>
                </p:cond>
              </p:nextCondLst>
            </p:seq>
            <p:seq concurrent="1" nextAc="seek">
              <p:cTn id="182" restart="whenNotActive" fill="hold" evtFilter="cancelBubble" nodeType="interactiveSeq">
                <p:stCondLst>
                  <p:cond evt="onClick" delay="0">
                    <p:tgtEl>
                      <p:spTgt spid="103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3" fill="hold">
                      <p:stCondLst>
                        <p:cond delay="0"/>
                      </p:stCondLst>
                      <p:childTnLst>
                        <p:par>
                          <p:cTn id="184" fill="hold">
                            <p:stCondLst>
                              <p:cond delay="0"/>
                            </p:stCondLst>
                            <p:childTnLst>
                              <p:par>
                                <p:cTn id="185" presetID="1" presetClass="exit" presetSubtype="0" fill="hold" grpId="0" nodeType="click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37"/>
                  </p:tgtEl>
                </p:cond>
              </p:nextCondLst>
            </p:seq>
            <p:seq concurrent="1" nextAc="seek">
              <p:cTn id="187" restart="whenNotActive" fill="hold" evtFilter="cancelBubble" nodeType="interactiveSeq">
                <p:stCondLst>
                  <p:cond evt="onClick" delay="0">
                    <p:tgtEl>
                      <p:spTgt spid="103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8" fill="hold">
                      <p:stCondLst>
                        <p:cond delay="0"/>
                      </p:stCondLst>
                      <p:childTnLst>
                        <p:par>
                          <p:cTn id="189" fill="hold">
                            <p:stCondLst>
                              <p:cond delay="0"/>
                            </p:stCondLst>
                            <p:childTnLst>
                              <p:par>
                                <p:cTn id="190" presetID="1" presetClass="exit" presetSubtype="0" fill="hold" grpId="0" nodeType="click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39"/>
                  </p:tgtEl>
                </p:cond>
              </p:nextCondLst>
            </p:seq>
            <p:seq concurrent="1" nextAc="seek">
              <p:cTn id="192" restart="whenNotActive" fill="hold" evtFilter="cancelBubble" nodeType="interactiveSeq">
                <p:stCondLst>
                  <p:cond evt="onClick" delay="0">
                    <p:tgtEl>
                      <p:spTgt spid="104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3" fill="hold">
                      <p:stCondLst>
                        <p:cond delay="0"/>
                      </p:stCondLst>
                      <p:childTnLst>
                        <p:par>
                          <p:cTn id="194" fill="hold">
                            <p:stCondLst>
                              <p:cond delay="0"/>
                            </p:stCondLst>
                            <p:childTnLst>
                              <p:par>
                                <p:cTn id="195" presetID="1" presetClass="exit" presetSubtype="0" fill="hold" grpId="0" nodeType="click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40"/>
                  </p:tgtEl>
                </p:cond>
              </p:nextCondLst>
            </p:seq>
            <p:seq concurrent="1" nextAc="seek">
              <p:cTn id="197" restart="whenNotActive" fill="hold" evtFilter="cancelBubble" nodeType="interactiveSeq">
                <p:stCondLst>
                  <p:cond evt="onClick" delay="0">
                    <p:tgtEl>
                      <p:spTgt spid="104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8" fill="hold">
                      <p:stCondLst>
                        <p:cond delay="0"/>
                      </p:stCondLst>
                      <p:childTnLst>
                        <p:par>
                          <p:cTn id="199" fill="hold">
                            <p:stCondLst>
                              <p:cond delay="0"/>
                            </p:stCondLst>
                            <p:childTnLst>
                              <p:par>
                                <p:cTn id="200" presetID="1" presetClass="exit" presetSubtype="0" fill="hold" grpId="0" nodeType="click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41"/>
                  </p:tgtEl>
                </p:cond>
              </p:nextCondLst>
            </p:seq>
            <p:seq concurrent="1" nextAc="seek">
              <p:cTn id="202" restart="whenNotActive" fill="hold" evtFilter="cancelBubble" nodeType="interactiveSeq">
                <p:stCondLst>
                  <p:cond evt="onClick" delay="0">
                    <p:tgtEl>
                      <p:spTgt spid="104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03" fill="hold">
                      <p:stCondLst>
                        <p:cond delay="0"/>
                      </p:stCondLst>
                      <p:childTnLst>
                        <p:par>
                          <p:cTn id="204" fill="hold">
                            <p:stCondLst>
                              <p:cond delay="0"/>
                            </p:stCondLst>
                            <p:childTnLst>
                              <p:par>
                                <p:cTn id="205" presetID="1" presetClass="exit" presetSubtype="0" fill="hold" grpId="0" nodeType="click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42"/>
                  </p:tgtEl>
                </p:cond>
              </p:nextCondLst>
            </p:seq>
            <p:seq concurrent="1" nextAc="seek">
              <p:cTn id="207" restart="whenNotActive" fill="hold" evtFilter="cancelBubble" nodeType="interactiveSeq">
                <p:stCondLst>
                  <p:cond evt="onClick" delay="0">
                    <p:tgtEl>
                      <p:spTgt spid="104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08" fill="hold">
                      <p:stCondLst>
                        <p:cond delay="0"/>
                      </p:stCondLst>
                      <p:childTnLst>
                        <p:par>
                          <p:cTn id="209" fill="hold">
                            <p:stCondLst>
                              <p:cond delay="0"/>
                            </p:stCondLst>
                            <p:childTnLst>
                              <p:par>
                                <p:cTn id="210" presetID="1" presetClass="exit" presetSubtype="0" fill="hold" grpId="0" nodeType="click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43"/>
                  </p:tgtEl>
                </p:cond>
              </p:nextCondLst>
            </p:seq>
            <p:seq concurrent="1" nextAc="seek">
              <p:cTn id="212" restart="whenNotActive" fill="hold" evtFilter="cancelBubble" nodeType="interactiveSeq">
                <p:stCondLst>
                  <p:cond evt="onClick" delay="0">
                    <p:tgtEl>
                      <p:spTgt spid="104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3" fill="hold">
                      <p:stCondLst>
                        <p:cond delay="0"/>
                      </p:stCondLst>
                      <p:childTnLst>
                        <p:par>
                          <p:cTn id="214" fill="hold">
                            <p:stCondLst>
                              <p:cond delay="0"/>
                            </p:stCondLst>
                            <p:childTnLst>
                              <p:par>
                                <p:cTn id="215" presetID="1" presetClass="exit" presetSubtype="0" fill="hold" grpId="0" nodeType="click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44"/>
                  </p:tgtEl>
                </p:cond>
              </p:nextCondLst>
            </p:seq>
            <p:seq concurrent="1" nextAc="seek">
              <p:cTn id="217" restart="whenNotActive" fill="hold" evtFilter="cancelBubble" nodeType="interactiveSeq">
                <p:stCondLst>
                  <p:cond evt="onClick" delay="0">
                    <p:tgtEl>
                      <p:spTgt spid="104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8" fill="hold">
                      <p:stCondLst>
                        <p:cond delay="0"/>
                      </p:stCondLst>
                      <p:childTnLst>
                        <p:par>
                          <p:cTn id="219" fill="hold">
                            <p:stCondLst>
                              <p:cond delay="0"/>
                            </p:stCondLst>
                            <p:childTnLst>
                              <p:par>
                                <p:cTn id="220" presetID="1" presetClass="exit" presetSubtype="0" fill="hold" grpId="0" nodeType="click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45"/>
                  </p:tgtEl>
                </p:cond>
              </p:nextCondLst>
            </p:seq>
            <p:seq concurrent="1" nextAc="seek">
              <p:cTn id="222" restart="whenNotActive" fill="hold" evtFilter="cancelBubble" nodeType="interactiveSeq">
                <p:stCondLst>
                  <p:cond evt="onClick" delay="0">
                    <p:tgtEl>
                      <p:spTgt spid="104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23" fill="hold">
                      <p:stCondLst>
                        <p:cond delay="0"/>
                      </p:stCondLst>
                      <p:childTnLst>
                        <p:par>
                          <p:cTn id="224" fill="hold">
                            <p:stCondLst>
                              <p:cond delay="0"/>
                            </p:stCondLst>
                            <p:childTnLst>
                              <p:par>
                                <p:cTn id="225" presetID="1" presetClass="exit" presetSubtype="0" fill="hold" grpId="0" nodeType="click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46"/>
                  </p:tgtEl>
                </p:cond>
              </p:nextCondLst>
            </p:seq>
            <p:seq concurrent="1" nextAc="seek">
              <p:cTn id="227" restart="whenNotActive" fill="hold" evtFilter="cancelBubble" nodeType="interactiveSeq">
                <p:stCondLst>
                  <p:cond evt="onClick" delay="0">
                    <p:tgtEl>
                      <p:spTgt spid="104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28" fill="hold">
                      <p:stCondLst>
                        <p:cond delay="0"/>
                      </p:stCondLst>
                      <p:childTnLst>
                        <p:par>
                          <p:cTn id="229" fill="hold">
                            <p:stCondLst>
                              <p:cond delay="0"/>
                            </p:stCondLst>
                            <p:childTnLst>
                              <p:par>
                                <p:cTn id="230" presetID="1" presetClass="exit" presetSubtype="0" fill="hold" grpId="0" nodeType="click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47"/>
                  </p:tgtEl>
                </p:cond>
              </p:nextCondLst>
            </p:seq>
            <p:seq concurrent="1" nextAc="seek">
              <p:cTn id="232" restart="whenNotActive" fill="hold" evtFilter="cancelBubble" nodeType="interactiveSeq">
                <p:stCondLst>
                  <p:cond evt="onClick" delay="0">
                    <p:tgtEl>
                      <p:spTgt spid="104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3" fill="hold">
                      <p:stCondLst>
                        <p:cond delay="0"/>
                      </p:stCondLst>
                      <p:childTnLst>
                        <p:par>
                          <p:cTn id="234" fill="hold">
                            <p:stCondLst>
                              <p:cond delay="0"/>
                            </p:stCondLst>
                            <p:childTnLst>
                              <p:par>
                                <p:cTn id="235" presetID="1" presetClass="exit" presetSubtype="0" fill="hold" grpId="0" nodeType="click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48"/>
                  </p:tgtEl>
                </p:cond>
              </p:nextCondLst>
            </p:seq>
            <p:seq concurrent="1" nextAc="seek">
              <p:cTn id="237" restart="whenNotActive" fill="hold" evtFilter="cancelBubble" nodeType="interactiveSeq">
                <p:stCondLst>
                  <p:cond evt="onClick" delay="0">
                    <p:tgtEl>
                      <p:spTgt spid="104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8" fill="hold">
                      <p:stCondLst>
                        <p:cond delay="0"/>
                      </p:stCondLst>
                      <p:childTnLst>
                        <p:par>
                          <p:cTn id="239" fill="hold">
                            <p:stCondLst>
                              <p:cond delay="0"/>
                            </p:stCondLst>
                            <p:childTnLst>
                              <p:par>
                                <p:cTn id="240" presetID="1" presetClass="exit" presetSubtype="0" fill="hold" grpId="0" nodeType="click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49"/>
                  </p:tgtEl>
                </p:cond>
              </p:nextCondLst>
            </p:seq>
            <p:seq concurrent="1" nextAc="seek">
              <p:cTn id="242" restart="whenNotActive" fill="hold" evtFilter="cancelBubble" nodeType="interactiveSeq">
                <p:stCondLst>
                  <p:cond evt="onClick" delay="0">
                    <p:tgtEl>
                      <p:spTgt spid="105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3" fill="hold">
                      <p:stCondLst>
                        <p:cond delay="0"/>
                      </p:stCondLst>
                      <p:childTnLst>
                        <p:par>
                          <p:cTn id="244" fill="hold">
                            <p:stCondLst>
                              <p:cond delay="0"/>
                            </p:stCondLst>
                            <p:childTnLst>
                              <p:par>
                                <p:cTn id="245" presetID="1" presetClass="exit" presetSubtype="0" fill="hold" grpId="0" nodeType="click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50"/>
                  </p:tgtEl>
                </p:cond>
              </p:nextCondLst>
            </p:seq>
            <p:seq concurrent="1" nextAc="seek">
              <p:cTn id="247" restart="whenNotActive" fill="hold" evtFilter="cancelBubble" nodeType="interactiveSeq">
                <p:stCondLst>
                  <p:cond evt="onClick" delay="0">
                    <p:tgtEl>
                      <p:spTgt spid="105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8" fill="hold">
                      <p:stCondLst>
                        <p:cond delay="0"/>
                      </p:stCondLst>
                      <p:childTnLst>
                        <p:par>
                          <p:cTn id="249" fill="hold">
                            <p:stCondLst>
                              <p:cond delay="0"/>
                            </p:stCondLst>
                            <p:childTnLst>
                              <p:par>
                                <p:cTn id="250" presetID="1" presetClass="exit" presetSubtype="0" fill="hold" grpId="0" nodeType="click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51"/>
                  </p:tgtEl>
                </p:cond>
              </p:nextCondLst>
            </p:seq>
            <p:seq concurrent="1" nextAc="seek">
              <p:cTn id="252" restart="whenNotActive" fill="hold" evtFilter="cancelBubble" nodeType="interactiveSeq">
                <p:stCondLst>
                  <p:cond evt="onClick" delay="0">
                    <p:tgtEl>
                      <p:spTgt spid="105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53" fill="hold">
                      <p:stCondLst>
                        <p:cond delay="0"/>
                      </p:stCondLst>
                      <p:childTnLst>
                        <p:par>
                          <p:cTn id="254" fill="hold">
                            <p:stCondLst>
                              <p:cond delay="0"/>
                            </p:stCondLst>
                            <p:childTnLst>
                              <p:par>
                                <p:cTn id="255" presetID="1" presetClass="exit" presetSubtype="0" fill="hold" grpId="0" nodeType="click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52"/>
                  </p:tgtEl>
                </p:cond>
              </p:nextCondLst>
            </p:seq>
            <p:seq concurrent="1" nextAc="seek">
              <p:cTn id="257" restart="whenNotActive" fill="hold" evtFilter="cancelBubble" nodeType="interactiveSeq">
                <p:stCondLst>
                  <p:cond evt="onClick" delay="0">
                    <p:tgtEl>
                      <p:spTgt spid="105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58" fill="hold">
                      <p:stCondLst>
                        <p:cond delay="0"/>
                      </p:stCondLst>
                      <p:childTnLst>
                        <p:par>
                          <p:cTn id="259" fill="hold">
                            <p:stCondLst>
                              <p:cond delay="0"/>
                            </p:stCondLst>
                            <p:childTnLst>
                              <p:par>
                                <p:cTn id="260" presetID="1" presetClass="exit" presetSubtype="0" fill="hold" grpId="0" nodeType="click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53"/>
                  </p:tgtEl>
                </p:cond>
              </p:nextCondLst>
            </p:seq>
            <p:seq concurrent="1" nextAc="seek">
              <p:cTn id="262" restart="whenNotActive" fill="hold" evtFilter="cancelBubble" nodeType="interactiveSeq">
                <p:stCondLst>
                  <p:cond evt="onClick" delay="0">
                    <p:tgtEl>
                      <p:spTgt spid="105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63" fill="hold">
                      <p:stCondLst>
                        <p:cond delay="0"/>
                      </p:stCondLst>
                      <p:childTnLst>
                        <p:par>
                          <p:cTn id="264" fill="hold">
                            <p:stCondLst>
                              <p:cond delay="0"/>
                            </p:stCondLst>
                            <p:childTnLst>
                              <p:par>
                                <p:cTn id="265" presetID="1" presetClass="exit" presetSubtype="0" fill="hold" grpId="0" nodeType="click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54"/>
                  </p:tgtEl>
                </p:cond>
              </p:nextCondLst>
            </p:seq>
            <p:seq concurrent="1" nextAc="seek">
              <p:cTn id="267" restart="whenNotActive" fill="hold" evtFilter="cancelBubble" nodeType="interactiveSeq">
                <p:stCondLst>
                  <p:cond evt="onClick" delay="0">
                    <p:tgtEl>
                      <p:spTgt spid="105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68" fill="hold">
                      <p:stCondLst>
                        <p:cond delay="0"/>
                      </p:stCondLst>
                      <p:childTnLst>
                        <p:par>
                          <p:cTn id="269" fill="hold">
                            <p:stCondLst>
                              <p:cond delay="0"/>
                            </p:stCondLst>
                            <p:childTnLst>
                              <p:par>
                                <p:cTn id="270" presetID="1" presetClass="exit" presetSubtype="0" fill="hold" grpId="0" nodeType="click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55"/>
                  </p:tgtEl>
                </p:cond>
              </p:nextCondLst>
            </p:seq>
            <p:seq concurrent="1" nextAc="seek">
              <p:cTn id="272" restart="whenNotActive" fill="hold" evtFilter="cancelBubble" nodeType="interactiveSeq">
                <p:stCondLst>
                  <p:cond evt="onClick" delay="0">
                    <p:tgtEl>
                      <p:spTgt spid="105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3" fill="hold">
                      <p:stCondLst>
                        <p:cond delay="0"/>
                      </p:stCondLst>
                      <p:childTnLst>
                        <p:par>
                          <p:cTn id="274" fill="hold">
                            <p:stCondLst>
                              <p:cond delay="0"/>
                            </p:stCondLst>
                            <p:childTnLst>
                              <p:par>
                                <p:cTn id="275" presetID="1" presetClass="exit" presetSubtype="0" fill="hold" grpId="0" nodeType="click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56"/>
                  </p:tgtEl>
                </p:cond>
              </p:nextCondLst>
            </p:seq>
            <p:seq concurrent="1" nextAc="seek">
              <p:cTn id="277" restart="whenNotActive" fill="hold" evtFilter="cancelBubble" nodeType="interactiveSeq">
                <p:stCondLst>
                  <p:cond evt="onClick" delay="0">
                    <p:tgtEl>
                      <p:spTgt spid="105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8" fill="hold">
                      <p:stCondLst>
                        <p:cond delay="0"/>
                      </p:stCondLst>
                      <p:childTnLst>
                        <p:par>
                          <p:cTn id="279" fill="hold">
                            <p:stCondLst>
                              <p:cond delay="0"/>
                            </p:stCondLst>
                            <p:childTnLst>
                              <p:par>
                                <p:cTn id="280" presetID="1" presetClass="exit" presetSubtype="0" fill="hold" grpId="0" nodeType="click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57"/>
                  </p:tgtEl>
                </p:cond>
              </p:nextCondLst>
            </p:seq>
            <p:seq concurrent="1" nextAc="seek">
              <p:cTn id="282" restart="whenNotActive" fill="hold" evtFilter="cancelBubble" nodeType="interactiveSeq">
                <p:stCondLst>
                  <p:cond evt="onClick" delay="0">
                    <p:tgtEl>
                      <p:spTgt spid="105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3" fill="hold">
                      <p:stCondLst>
                        <p:cond delay="0"/>
                      </p:stCondLst>
                      <p:childTnLst>
                        <p:par>
                          <p:cTn id="284" fill="hold">
                            <p:stCondLst>
                              <p:cond delay="0"/>
                            </p:stCondLst>
                            <p:childTnLst>
                              <p:par>
                                <p:cTn id="285" presetID="1" presetClass="exit" presetSubtype="0" fill="hold" grpId="0" nodeType="click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58"/>
                  </p:tgtEl>
                </p:cond>
              </p:nextCondLst>
            </p:seq>
            <p:seq concurrent="1" nextAc="seek">
              <p:cTn id="287" restart="whenNotActive" fill="hold" evtFilter="cancelBubble" nodeType="interactiveSeq">
                <p:stCondLst>
                  <p:cond evt="onClick" delay="0">
                    <p:tgtEl>
                      <p:spTgt spid="105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8" fill="hold">
                      <p:stCondLst>
                        <p:cond delay="0"/>
                      </p:stCondLst>
                      <p:childTnLst>
                        <p:par>
                          <p:cTn id="289" fill="hold">
                            <p:stCondLst>
                              <p:cond delay="0"/>
                            </p:stCondLst>
                            <p:childTnLst>
                              <p:par>
                                <p:cTn id="290" presetID="1" presetClass="exit" presetSubtype="0" fill="hold" grpId="0" nodeType="click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59"/>
                  </p:tgtEl>
                </p:cond>
              </p:nextCondLst>
            </p:seq>
            <p:seq concurrent="1" nextAc="seek">
              <p:cTn id="292" restart="whenNotActive" fill="hold" evtFilter="cancelBubble" nodeType="interactiveSeq">
                <p:stCondLst>
                  <p:cond evt="onClick" delay="0">
                    <p:tgtEl>
                      <p:spTgt spid="106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93" fill="hold">
                      <p:stCondLst>
                        <p:cond delay="0"/>
                      </p:stCondLst>
                      <p:childTnLst>
                        <p:par>
                          <p:cTn id="294" fill="hold">
                            <p:stCondLst>
                              <p:cond delay="0"/>
                            </p:stCondLst>
                            <p:childTnLst>
                              <p:par>
                                <p:cTn id="295" presetID="1" presetClass="exit" presetSubtype="0" fill="hold" grpId="0" nodeType="click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60"/>
                  </p:tgtEl>
                </p:cond>
              </p:nextCondLst>
            </p:seq>
            <p:seq concurrent="1" nextAc="seek">
              <p:cTn id="297" restart="whenNotActive" fill="hold" evtFilter="cancelBubble" nodeType="interactiveSeq">
                <p:stCondLst>
                  <p:cond evt="onClick" delay="0">
                    <p:tgtEl>
                      <p:spTgt spid="106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98" fill="hold">
                      <p:stCondLst>
                        <p:cond delay="0"/>
                      </p:stCondLst>
                      <p:childTnLst>
                        <p:par>
                          <p:cTn id="299" fill="hold">
                            <p:stCondLst>
                              <p:cond delay="0"/>
                            </p:stCondLst>
                            <p:childTnLst>
                              <p:par>
                                <p:cTn id="300" presetID="1" presetClass="exit" presetSubtype="0" fill="hold" grpId="0" nodeType="click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61"/>
                  </p:tgtEl>
                </p:cond>
              </p:nextCondLst>
            </p:seq>
          </p:childTnLst>
        </p:cTn>
      </p:par>
    </p:tnLst>
    <p:bldLst>
      <p:bldP spid="4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8" grpId="0" animBg="1"/>
      <p:bldP spid="30" grpId="0" animBg="1"/>
      <p:bldP spid="31" grpId="0" animBg="1"/>
      <p:bldP spid="1024" grpId="0" animBg="1"/>
      <p:bldP spid="1025" grpId="0" animBg="1"/>
      <p:bldP spid="1027" grpId="0" animBg="1"/>
      <p:bldP spid="1028" grpId="0" animBg="1"/>
      <p:bldP spid="1029" grpId="0" animBg="1"/>
      <p:bldP spid="1030" grpId="0" animBg="1"/>
      <p:bldP spid="1031" grpId="0" animBg="1"/>
      <p:bldP spid="1032" grpId="0" animBg="1"/>
      <p:bldP spid="1033" grpId="0" animBg="1"/>
      <p:bldP spid="1034" grpId="0" animBg="1"/>
      <p:bldP spid="1035" grpId="0" animBg="1"/>
      <p:bldP spid="1036" grpId="0" animBg="1"/>
      <p:bldP spid="1037" grpId="0" animBg="1"/>
      <p:bldP spid="1038" grpId="0" animBg="1"/>
      <p:bldP spid="1039" grpId="0" animBg="1"/>
      <p:bldP spid="1040" grpId="0" animBg="1"/>
      <p:bldP spid="1041" grpId="0" animBg="1"/>
      <p:bldP spid="1042" grpId="0" animBg="1"/>
      <p:bldP spid="1043" grpId="0" animBg="1"/>
      <p:bldP spid="1044" grpId="0" animBg="1"/>
      <p:bldP spid="1045" grpId="0" animBg="1"/>
      <p:bldP spid="1046" grpId="0" animBg="1"/>
      <p:bldP spid="1047" grpId="0" animBg="1"/>
      <p:bldP spid="1048" grpId="0" animBg="1"/>
      <p:bldP spid="1049" grpId="0" animBg="1"/>
      <p:bldP spid="1050" grpId="0" animBg="1"/>
      <p:bldP spid="1051" grpId="0" animBg="1"/>
      <p:bldP spid="1052" grpId="0" animBg="1"/>
      <p:bldP spid="1053" grpId="0" animBg="1"/>
      <p:bldP spid="1054" grpId="0" animBg="1"/>
      <p:bldP spid="1055" grpId="0" animBg="1"/>
      <p:bldP spid="1056" grpId="0" animBg="1"/>
      <p:bldP spid="1057" grpId="0" animBg="1"/>
      <p:bldP spid="1058" grpId="0" animBg="1"/>
      <p:bldP spid="1059" grpId="0" animBg="1"/>
      <p:bldP spid="1060" grpId="0" animBg="1"/>
      <p:bldP spid="1061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539551" y="563196"/>
            <a:ext cx="6146619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/>
              <a:t>Strýček vypěstoval 8 sazenic paprik </a:t>
            </a:r>
          </a:p>
          <a:p>
            <a:r>
              <a:rPr lang="cs-CZ" sz="3200" dirty="0" smtClean="0"/>
              <a:t>a 3 krát více sazenic rajčat. </a:t>
            </a:r>
          </a:p>
          <a:p>
            <a:r>
              <a:rPr lang="cs-CZ" sz="3200" dirty="0" smtClean="0"/>
              <a:t>Kolik vypěstoval sazenic rajčat?</a:t>
            </a:r>
            <a:endParaRPr lang="cs-CZ" sz="3200" dirty="0"/>
          </a:p>
        </p:txBody>
      </p:sp>
      <p:sp>
        <p:nvSpPr>
          <p:cNvPr id="3" name="Šipka doprava 2">
            <a:hlinkClick r:id="rId2" action="ppaction://hlinksldjump"/>
          </p:cNvPr>
          <p:cNvSpPr/>
          <p:nvPr/>
        </p:nvSpPr>
        <p:spPr>
          <a:xfrm>
            <a:off x="6012160" y="4725144"/>
            <a:ext cx="1872208" cy="1080120"/>
          </a:xfrm>
          <a:prstGeom prst="rightArrow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400" b="1" dirty="0" smtClean="0"/>
              <a:t>Zpět</a:t>
            </a:r>
            <a:endParaRPr lang="cs-CZ" sz="2400" b="1" dirty="0"/>
          </a:p>
        </p:txBody>
      </p:sp>
      <p:pic>
        <p:nvPicPr>
          <p:cNvPr id="1026" name="Picture 2" descr="C:\Users\VrtelkovaH\AppData\Local\Microsoft\Windows\Temporary Internet Files\Content.IE5\R72C0G05\MC900438012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17073" y="657225"/>
            <a:ext cx="1533946" cy="14756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785013" y="4941168"/>
            <a:ext cx="2194127" cy="13849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200" dirty="0" smtClean="0"/>
              <a:t>vypěstoval……….8 sazenic paprik</a:t>
            </a:r>
          </a:p>
          <a:p>
            <a:r>
              <a:rPr lang="cs-CZ" sz="1200" dirty="0"/>
              <a:t>r</a:t>
            </a:r>
            <a:r>
              <a:rPr lang="cs-CZ" sz="1200" dirty="0" smtClean="0"/>
              <a:t>ajčat……………….3x více</a:t>
            </a:r>
          </a:p>
          <a:p>
            <a:r>
              <a:rPr lang="cs-CZ" sz="1200" dirty="0"/>
              <a:t>r</a:t>
            </a:r>
            <a:r>
              <a:rPr lang="cs-CZ" sz="1200" dirty="0" smtClean="0"/>
              <a:t>ajčat………………..x</a:t>
            </a:r>
          </a:p>
          <a:p>
            <a:endParaRPr lang="cs-CZ" sz="1200" dirty="0"/>
          </a:p>
          <a:p>
            <a:r>
              <a:rPr lang="cs-CZ" sz="1200" dirty="0"/>
              <a:t>x</a:t>
            </a:r>
            <a:r>
              <a:rPr lang="cs-CZ" sz="1200" dirty="0" smtClean="0"/>
              <a:t> = 8 . 3</a:t>
            </a:r>
          </a:p>
          <a:p>
            <a:r>
              <a:rPr lang="cs-CZ" sz="1200" dirty="0" smtClean="0"/>
              <a:t>x = 24</a:t>
            </a:r>
          </a:p>
          <a:p>
            <a:r>
              <a:rPr lang="cs-CZ" sz="1200" dirty="0" smtClean="0"/>
              <a:t>Sazenic rajčat je 24.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2011/2012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Matematika 3. ročník 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BEE273-8B52-4340-A189-7026A02ABF50}" type="slidenum">
              <a:rPr lang="cs-CZ" smtClean="0"/>
              <a:t>5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483455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7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7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10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26"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611560" y="570010"/>
            <a:ext cx="6099362" cy="206210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/>
              <a:t>Petrova maminka váží 60 kg. </a:t>
            </a:r>
          </a:p>
          <a:p>
            <a:r>
              <a:rPr lang="cs-CZ" sz="3200" dirty="0" smtClean="0"/>
              <a:t>Jeho malá sestra váží 10 krát méně </a:t>
            </a:r>
          </a:p>
          <a:p>
            <a:r>
              <a:rPr lang="cs-CZ" sz="3200" dirty="0" smtClean="0"/>
              <a:t>než maminka.</a:t>
            </a:r>
          </a:p>
          <a:p>
            <a:r>
              <a:rPr lang="cs-CZ" sz="3200" dirty="0" smtClean="0"/>
              <a:t>Kolik kilogramů váží Petrova sestra?</a:t>
            </a:r>
            <a:endParaRPr lang="cs-CZ" sz="3200" dirty="0"/>
          </a:p>
        </p:txBody>
      </p:sp>
      <p:sp>
        <p:nvSpPr>
          <p:cNvPr id="3" name="Šipka doprava 2">
            <a:hlinkClick r:id="rId2" action="ppaction://hlinksldjump"/>
          </p:cNvPr>
          <p:cNvSpPr/>
          <p:nvPr/>
        </p:nvSpPr>
        <p:spPr>
          <a:xfrm>
            <a:off x="6012160" y="4725144"/>
            <a:ext cx="1872208" cy="1080120"/>
          </a:xfrm>
          <a:prstGeom prst="rightArrow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400" b="1" dirty="0" smtClean="0"/>
              <a:t>Zpět</a:t>
            </a:r>
            <a:endParaRPr lang="cs-CZ" sz="2400" b="1" dirty="0"/>
          </a:p>
        </p:txBody>
      </p:sp>
      <p:pic>
        <p:nvPicPr>
          <p:cNvPr id="4" name="Picture 2" descr="C:\Users\VrtelkovaH\AppData\Local\Microsoft\Windows\Temporary Internet Files\Content.IE5\R72C0G05\MC900438012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17073" y="657225"/>
            <a:ext cx="1533946" cy="14756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ovéPole 4"/>
          <p:cNvSpPr txBox="1"/>
          <p:nvPr/>
        </p:nvSpPr>
        <p:spPr>
          <a:xfrm>
            <a:off x="971600" y="4941168"/>
            <a:ext cx="2558649" cy="13849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200" dirty="0" smtClean="0"/>
              <a:t>maminka…………………………..60 kg</a:t>
            </a:r>
          </a:p>
          <a:p>
            <a:r>
              <a:rPr lang="cs-CZ" sz="1200" dirty="0"/>
              <a:t>s</a:t>
            </a:r>
            <a:r>
              <a:rPr lang="cs-CZ" sz="1200" dirty="0" smtClean="0"/>
              <a:t>estra…………………………………10x méně</a:t>
            </a:r>
          </a:p>
          <a:p>
            <a:r>
              <a:rPr lang="cs-CZ" sz="1200" dirty="0"/>
              <a:t>s</a:t>
            </a:r>
            <a:r>
              <a:rPr lang="cs-CZ" sz="1200" dirty="0" smtClean="0"/>
              <a:t>estra………………………………….x</a:t>
            </a:r>
          </a:p>
          <a:p>
            <a:endParaRPr lang="cs-CZ" sz="1200" dirty="0"/>
          </a:p>
          <a:p>
            <a:r>
              <a:rPr lang="cs-CZ" sz="1200" dirty="0" smtClean="0"/>
              <a:t>x= 60: 10</a:t>
            </a:r>
          </a:p>
          <a:p>
            <a:r>
              <a:rPr lang="cs-CZ" sz="1200" dirty="0" smtClean="0"/>
              <a:t>x = 6</a:t>
            </a:r>
          </a:p>
          <a:p>
            <a:r>
              <a:rPr lang="cs-CZ" sz="1200" dirty="0" smtClean="0"/>
              <a:t>Petrova sestra váží 6 kg.</a:t>
            </a:r>
            <a:endParaRPr lang="cs-CZ" sz="1200" dirty="0"/>
          </a:p>
        </p:txBody>
      </p:sp>
      <p:sp>
        <p:nvSpPr>
          <p:cNvPr id="6" name="Zástupný symbol pro datum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2011/2012</a:t>
            </a:r>
            <a:endParaRPr lang="cs-CZ"/>
          </a:p>
        </p:txBody>
      </p:sp>
      <p:sp>
        <p:nvSpPr>
          <p:cNvPr id="7" name="Zástupný symbol pro zápatí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Matematika 3. ročník </a:t>
            </a:r>
            <a:endParaRPr lang="cs-CZ"/>
          </a:p>
        </p:txBody>
      </p:sp>
      <p:sp>
        <p:nvSpPr>
          <p:cNvPr id="8" name="Zástupný symbol pro číslo snímku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BEE273-8B52-4340-A189-7026A02ABF50}" type="slidenum">
              <a:rPr lang="cs-CZ" smtClean="0"/>
              <a:t>6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591464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7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7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539552" y="584758"/>
            <a:ext cx="6000361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/>
              <a:t>V obchodě měli 8 bochníků chleba </a:t>
            </a:r>
          </a:p>
          <a:p>
            <a:r>
              <a:rPr lang="cs-CZ" sz="3200" dirty="0" smtClean="0"/>
              <a:t>a 7 krát víc rohlíků.</a:t>
            </a:r>
          </a:p>
          <a:p>
            <a:r>
              <a:rPr lang="cs-CZ" sz="3200" dirty="0" smtClean="0"/>
              <a:t>Kolik měli v obchodě rohlíků?</a:t>
            </a:r>
            <a:endParaRPr lang="cs-CZ" sz="3200" dirty="0"/>
          </a:p>
        </p:txBody>
      </p:sp>
      <p:sp>
        <p:nvSpPr>
          <p:cNvPr id="3" name="Šipka doprava 2">
            <a:hlinkClick r:id="rId2" action="ppaction://hlinksldjump"/>
          </p:cNvPr>
          <p:cNvSpPr/>
          <p:nvPr/>
        </p:nvSpPr>
        <p:spPr>
          <a:xfrm>
            <a:off x="6012160" y="4725144"/>
            <a:ext cx="1872208" cy="1080120"/>
          </a:xfrm>
          <a:prstGeom prst="rightArrow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400" b="1" dirty="0" smtClean="0"/>
              <a:t>Zpět</a:t>
            </a:r>
            <a:endParaRPr lang="cs-CZ" sz="2400" b="1" dirty="0"/>
          </a:p>
        </p:txBody>
      </p:sp>
      <p:pic>
        <p:nvPicPr>
          <p:cNvPr id="4" name="Picture 2" descr="C:\Users\VrtelkovaH\AppData\Local\Microsoft\Windows\Temporary Internet Files\Content.IE5\R72C0G05\MC900438012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17073" y="657225"/>
            <a:ext cx="1533946" cy="14756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ovéPole 4"/>
          <p:cNvSpPr txBox="1"/>
          <p:nvPr/>
        </p:nvSpPr>
        <p:spPr>
          <a:xfrm>
            <a:off x="827584" y="4941168"/>
            <a:ext cx="1883914" cy="13849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200" dirty="0" smtClean="0"/>
              <a:t>bochníků chleba……..8 ks</a:t>
            </a:r>
          </a:p>
          <a:p>
            <a:r>
              <a:rPr lang="cs-CZ" sz="1200" dirty="0"/>
              <a:t>r</a:t>
            </a:r>
            <a:r>
              <a:rPr lang="cs-CZ" sz="1200" dirty="0" smtClean="0"/>
              <a:t>ohlíků…………………….7x víc</a:t>
            </a:r>
          </a:p>
          <a:p>
            <a:r>
              <a:rPr lang="cs-CZ" sz="1200" dirty="0"/>
              <a:t>r</a:t>
            </a:r>
            <a:r>
              <a:rPr lang="cs-CZ" sz="1200" dirty="0" smtClean="0"/>
              <a:t>ohlíků…………………….X</a:t>
            </a:r>
          </a:p>
          <a:p>
            <a:endParaRPr lang="cs-CZ" sz="1200" dirty="0"/>
          </a:p>
          <a:p>
            <a:r>
              <a:rPr lang="cs-CZ" sz="1200" dirty="0" smtClean="0"/>
              <a:t>X = 8 . 7</a:t>
            </a:r>
          </a:p>
          <a:p>
            <a:r>
              <a:rPr lang="cs-CZ" sz="1200" dirty="0" smtClean="0"/>
              <a:t>X = 56</a:t>
            </a:r>
          </a:p>
          <a:p>
            <a:r>
              <a:rPr lang="cs-CZ" sz="1200" dirty="0" smtClean="0"/>
              <a:t>V obchodě měli 56 rohlíků.</a:t>
            </a:r>
            <a:endParaRPr lang="cs-CZ" sz="1200" dirty="0"/>
          </a:p>
        </p:txBody>
      </p:sp>
      <p:sp>
        <p:nvSpPr>
          <p:cNvPr id="6" name="Zástupný symbol pro datum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2011/2012</a:t>
            </a:r>
            <a:endParaRPr lang="cs-CZ"/>
          </a:p>
        </p:txBody>
      </p:sp>
      <p:sp>
        <p:nvSpPr>
          <p:cNvPr id="7" name="Zástupný symbol pro zápatí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Matematika 3. ročník </a:t>
            </a:r>
            <a:endParaRPr lang="cs-CZ"/>
          </a:p>
        </p:txBody>
      </p:sp>
      <p:sp>
        <p:nvSpPr>
          <p:cNvPr id="8" name="Zástupný symbol pro číslo snímku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BEE273-8B52-4340-A189-7026A02ABF50}" type="slidenum">
              <a:rPr lang="cs-CZ" smtClean="0"/>
              <a:t>7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104171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7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7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403473" y="476672"/>
            <a:ext cx="6464911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/>
              <a:t>L</a:t>
            </a:r>
            <a:r>
              <a:rPr lang="cs-CZ" sz="3200" dirty="0" smtClean="0"/>
              <a:t>ence je 8 let, její strýc je 6 krát starší.</a:t>
            </a:r>
          </a:p>
          <a:p>
            <a:r>
              <a:rPr lang="cs-CZ" sz="3200" dirty="0" smtClean="0"/>
              <a:t>Kolik let je strýčkovi?</a:t>
            </a:r>
            <a:endParaRPr lang="cs-CZ" sz="3200" dirty="0"/>
          </a:p>
        </p:txBody>
      </p:sp>
      <p:sp>
        <p:nvSpPr>
          <p:cNvPr id="3" name="Šipka doprava 2">
            <a:hlinkClick r:id="rId2" action="ppaction://hlinksldjump"/>
          </p:cNvPr>
          <p:cNvSpPr/>
          <p:nvPr/>
        </p:nvSpPr>
        <p:spPr>
          <a:xfrm>
            <a:off x="6012160" y="4725144"/>
            <a:ext cx="1872208" cy="1080120"/>
          </a:xfrm>
          <a:prstGeom prst="rightArrow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400" b="1" dirty="0" smtClean="0"/>
              <a:t>Zpět</a:t>
            </a:r>
            <a:endParaRPr lang="cs-CZ" sz="2400" b="1" dirty="0"/>
          </a:p>
        </p:txBody>
      </p:sp>
      <p:pic>
        <p:nvPicPr>
          <p:cNvPr id="4" name="Picture 2" descr="C:\Users\VrtelkovaH\AppData\Local\Microsoft\Windows\Temporary Internet Files\Content.IE5\R72C0G05\MC900438012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17073" y="657225"/>
            <a:ext cx="1533946" cy="14756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ovéPole 4"/>
          <p:cNvSpPr txBox="1"/>
          <p:nvPr/>
        </p:nvSpPr>
        <p:spPr>
          <a:xfrm>
            <a:off x="755576" y="5028724"/>
            <a:ext cx="1703223" cy="13849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200" dirty="0" smtClean="0"/>
              <a:t>Lenka……………..8 let</a:t>
            </a:r>
          </a:p>
          <a:p>
            <a:r>
              <a:rPr lang="cs-CZ" sz="1200" dirty="0" smtClean="0"/>
              <a:t>strýc………………..6x starší</a:t>
            </a:r>
          </a:p>
          <a:p>
            <a:r>
              <a:rPr lang="cs-CZ" sz="1200" dirty="0"/>
              <a:t>s</a:t>
            </a:r>
            <a:r>
              <a:rPr lang="cs-CZ" sz="1200" dirty="0" smtClean="0"/>
              <a:t>trýci……………….x</a:t>
            </a:r>
          </a:p>
          <a:p>
            <a:endParaRPr lang="cs-CZ" sz="1200" dirty="0"/>
          </a:p>
          <a:p>
            <a:r>
              <a:rPr lang="cs-CZ" sz="1200" dirty="0" smtClean="0"/>
              <a:t>X = 8 . 6</a:t>
            </a:r>
          </a:p>
          <a:p>
            <a:r>
              <a:rPr lang="cs-CZ" sz="1200" dirty="0" smtClean="0"/>
              <a:t>X = 48</a:t>
            </a:r>
          </a:p>
          <a:p>
            <a:r>
              <a:rPr lang="cs-CZ" sz="1200" dirty="0" smtClean="0"/>
              <a:t>Strýčkovi je 48 let.</a:t>
            </a:r>
            <a:endParaRPr lang="cs-CZ" sz="1200" dirty="0"/>
          </a:p>
        </p:txBody>
      </p:sp>
      <p:sp>
        <p:nvSpPr>
          <p:cNvPr id="6" name="Zástupný symbol pro datum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2011/2012</a:t>
            </a:r>
            <a:endParaRPr lang="cs-CZ"/>
          </a:p>
        </p:txBody>
      </p:sp>
      <p:sp>
        <p:nvSpPr>
          <p:cNvPr id="7" name="Zástupný symbol pro zápatí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Matematika 3. ročník </a:t>
            </a:r>
            <a:endParaRPr lang="cs-CZ"/>
          </a:p>
        </p:txBody>
      </p:sp>
      <p:sp>
        <p:nvSpPr>
          <p:cNvPr id="8" name="Zástupný symbol pro číslo snímku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BEE273-8B52-4340-A189-7026A02ABF50}" type="slidenum">
              <a:rPr lang="cs-CZ" smtClean="0"/>
              <a:t>8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396230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7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7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611560" y="582201"/>
            <a:ext cx="5460534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/>
              <a:t>Tomáš má v akváriu 42 rybiček. </a:t>
            </a:r>
          </a:p>
          <a:p>
            <a:r>
              <a:rPr lang="cs-CZ" sz="3200" dirty="0" smtClean="0"/>
              <a:t>Vítek jich má 6 krát méně.</a:t>
            </a:r>
          </a:p>
          <a:p>
            <a:r>
              <a:rPr lang="cs-CZ" sz="3200" dirty="0" smtClean="0"/>
              <a:t>Kolik rybiček má Vítek?</a:t>
            </a:r>
            <a:endParaRPr lang="cs-CZ" sz="3200" dirty="0"/>
          </a:p>
        </p:txBody>
      </p:sp>
      <p:sp>
        <p:nvSpPr>
          <p:cNvPr id="3" name="Šipka doprava 2">
            <a:hlinkClick r:id="rId2" action="ppaction://hlinksldjump"/>
          </p:cNvPr>
          <p:cNvSpPr/>
          <p:nvPr/>
        </p:nvSpPr>
        <p:spPr>
          <a:xfrm>
            <a:off x="6012160" y="4725144"/>
            <a:ext cx="1872208" cy="1080120"/>
          </a:xfrm>
          <a:prstGeom prst="rightArrow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400" b="1" dirty="0" smtClean="0"/>
              <a:t>Zpět</a:t>
            </a:r>
            <a:endParaRPr lang="cs-CZ" sz="2400" b="1" dirty="0"/>
          </a:p>
        </p:txBody>
      </p:sp>
      <p:pic>
        <p:nvPicPr>
          <p:cNvPr id="4" name="Picture 2" descr="C:\Users\VrtelkovaH\AppData\Local\Microsoft\Windows\Temporary Internet Files\Content.IE5\R72C0G05\MC900438012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17073" y="657225"/>
            <a:ext cx="1533946" cy="14756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ovéPole 4"/>
          <p:cNvSpPr txBox="1"/>
          <p:nvPr/>
        </p:nvSpPr>
        <p:spPr>
          <a:xfrm>
            <a:off x="755576" y="5055681"/>
            <a:ext cx="1965538" cy="13849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200" dirty="0" smtClean="0"/>
              <a:t>Tomáš………………….42 r.</a:t>
            </a:r>
          </a:p>
          <a:p>
            <a:r>
              <a:rPr lang="cs-CZ" sz="1200" dirty="0" smtClean="0"/>
              <a:t>Vítek……………………..6x méně</a:t>
            </a:r>
          </a:p>
          <a:p>
            <a:r>
              <a:rPr lang="cs-CZ" sz="1200" dirty="0" smtClean="0"/>
              <a:t>Vítek………………………x</a:t>
            </a:r>
          </a:p>
          <a:p>
            <a:endParaRPr lang="cs-CZ" sz="1200" dirty="0"/>
          </a:p>
          <a:p>
            <a:r>
              <a:rPr lang="cs-CZ" sz="1200" dirty="0" smtClean="0"/>
              <a:t>X = 42 : 6</a:t>
            </a:r>
          </a:p>
          <a:p>
            <a:r>
              <a:rPr lang="cs-CZ" sz="1200" dirty="0" smtClean="0"/>
              <a:t>X = 7</a:t>
            </a:r>
          </a:p>
          <a:p>
            <a:r>
              <a:rPr lang="cs-CZ" sz="1200" dirty="0" smtClean="0"/>
              <a:t>Vítek má 7 rybiček.</a:t>
            </a:r>
            <a:endParaRPr lang="cs-CZ" sz="1200" dirty="0"/>
          </a:p>
        </p:txBody>
      </p:sp>
      <p:sp>
        <p:nvSpPr>
          <p:cNvPr id="6" name="Zástupný symbol pro datum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2011/2012</a:t>
            </a:r>
            <a:endParaRPr lang="cs-CZ"/>
          </a:p>
        </p:txBody>
      </p:sp>
      <p:sp>
        <p:nvSpPr>
          <p:cNvPr id="7" name="Zástupný symbol pro zápatí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Matematika 3. ročník </a:t>
            </a:r>
            <a:endParaRPr lang="cs-CZ"/>
          </a:p>
        </p:txBody>
      </p:sp>
      <p:sp>
        <p:nvSpPr>
          <p:cNvPr id="8" name="Zástupný symbol pro číslo snímku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BEE273-8B52-4340-A189-7026A02ABF50}" type="slidenum">
              <a:rPr lang="cs-CZ" smtClean="0"/>
              <a:t>9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271789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7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7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467544" y="476672"/>
            <a:ext cx="6947928" cy="206210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/>
              <a:t>Maminka upekla 50 koláčků. </a:t>
            </a:r>
          </a:p>
          <a:p>
            <a:r>
              <a:rPr lang="cs-CZ" sz="3200" dirty="0" smtClean="0"/>
              <a:t>Chce je rovnoměrně rozdělit </a:t>
            </a:r>
          </a:p>
          <a:p>
            <a:r>
              <a:rPr lang="cs-CZ" sz="3200" dirty="0" smtClean="0"/>
              <a:t>na 5 talířů. </a:t>
            </a:r>
          </a:p>
          <a:p>
            <a:r>
              <a:rPr lang="cs-CZ" sz="3200" dirty="0" smtClean="0"/>
              <a:t>Kolik koláčků dá maminka na každý talíř?</a:t>
            </a:r>
            <a:endParaRPr lang="cs-CZ" sz="3200" dirty="0"/>
          </a:p>
        </p:txBody>
      </p:sp>
      <p:sp>
        <p:nvSpPr>
          <p:cNvPr id="3" name="Šipka doprava 2">
            <a:hlinkClick r:id="rId2" action="ppaction://hlinksldjump"/>
          </p:cNvPr>
          <p:cNvSpPr/>
          <p:nvPr/>
        </p:nvSpPr>
        <p:spPr>
          <a:xfrm>
            <a:off x="6012160" y="4725144"/>
            <a:ext cx="1872208" cy="1080120"/>
          </a:xfrm>
          <a:prstGeom prst="rightArrow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400" b="1" dirty="0" smtClean="0"/>
              <a:t>Zpět</a:t>
            </a:r>
            <a:endParaRPr lang="cs-CZ" sz="2400" b="1" dirty="0"/>
          </a:p>
        </p:txBody>
      </p:sp>
      <p:pic>
        <p:nvPicPr>
          <p:cNvPr id="4" name="Picture 2" descr="C:\Users\VrtelkovaH\AppData\Local\Microsoft\Windows\Temporary Internet Files\Content.IE5\R72C0G05\MC900438012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17073" y="657225"/>
            <a:ext cx="1533946" cy="14756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ovéPole 4"/>
          <p:cNvSpPr txBox="1"/>
          <p:nvPr/>
        </p:nvSpPr>
        <p:spPr>
          <a:xfrm>
            <a:off x="827584" y="4941168"/>
            <a:ext cx="2563779" cy="13849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200" dirty="0"/>
              <a:t>u</a:t>
            </a:r>
            <a:r>
              <a:rPr lang="cs-CZ" sz="1200" dirty="0" smtClean="0"/>
              <a:t>pekla…………………..…50 k</a:t>
            </a:r>
          </a:p>
          <a:p>
            <a:r>
              <a:rPr lang="cs-CZ" sz="1200" dirty="0"/>
              <a:t>r</a:t>
            </a:r>
            <a:r>
              <a:rPr lang="cs-CZ" sz="1200" dirty="0" smtClean="0"/>
              <a:t>ozdělí na ………………….5 t.</a:t>
            </a:r>
          </a:p>
          <a:p>
            <a:r>
              <a:rPr lang="cs-CZ" sz="1200" dirty="0"/>
              <a:t>k</a:t>
            </a:r>
            <a:r>
              <a:rPr lang="cs-CZ" sz="1200" dirty="0" smtClean="0"/>
              <a:t>olik koláčů na talíři….x</a:t>
            </a:r>
          </a:p>
          <a:p>
            <a:endParaRPr lang="cs-CZ" sz="1200" dirty="0"/>
          </a:p>
          <a:p>
            <a:r>
              <a:rPr lang="cs-CZ" sz="1200" dirty="0" smtClean="0"/>
              <a:t>X = 50 : 5</a:t>
            </a:r>
          </a:p>
          <a:p>
            <a:r>
              <a:rPr lang="cs-CZ" sz="1200" dirty="0" smtClean="0"/>
              <a:t>X = 10</a:t>
            </a:r>
          </a:p>
          <a:p>
            <a:r>
              <a:rPr lang="cs-CZ" sz="1200" dirty="0" smtClean="0"/>
              <a:t>Na každý talíř dá maminka 10 koláčků.</a:t>
            </a:r>
            <a:endParaRPr lang="cs-CZ" sz="1200" dirty="0"/>
          </a:p>
        </p:txBody>
      </p:sp>
      <p:sp>
        <p:nvSpPr>
          <p:cNvPr id="6" name="Zástupný symbol pro datum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2011/2012</a:t>
            </a:r>
            <a:endParaRPr lang="cs-CZ"/>
          </a:p>
        </p:txBody>
      </p:sp>
      <p:sp>
        <p:nvSpPr>
          <p:cNvPr id="7" name="Zástupný symbol pro zápatí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Matematika 3. ročník </a:t>
            </a:r>
            <a:endParaRPr lang="cs-CZ"/>
          </a:p>
        </p:txBody>
      </p:sp>
      <p:sp>
        <p:nvSpPr>
          <p:cNvPr id="8" name="Zástupný symbol pro číslo snímku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BEE273-8B52-4340-A189-7026A02ABF50}" type="slidenum">
              <a:rPr lang="cs-CZ" smtClean="0"/>
              <a:t>10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045318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7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7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569149" y="607184"/>
            <a:ext cx="4599529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/>
              <a:t>V každém autě sedí 4 lidé. </a:t>
            </a:r>
          </a:p>
          <a:p>
            <a:r>
              <a:rPr lang="cs-CZ" sz="3200" dirty="0" smtClean="0"/>
              <a:t>Kolik aut obsadí 36 lidí?</a:t>
            </a:r>
            <a:endParaRPr lang="cs-CZ" sz="3200" dirty="0"/>
          </a:p>
        </p:txBody>
      </p:sp>
      <p:sp>
        <p:nvSpPr>
          <p:cNvPr id="3" name="Šipka doprava 2">
            <a:hlinkClick r:id="rId2" action="ppaction://hlinksldjump"/>
          </p:cNvPr>
          <p:cNvSpPr/>
          <p:nvPr/>
        </p:nvSpPr>
        <p:spPr>
          <a:xfrm>
            <a:off x="6012160" y="4725144"/>
            <a:ext cx="1872208" cy="1080120"/>
          </a:xfrm>
          <a:prstGeom prst="rightArrow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400" b="1" dirty="0" smtClean="0"/>
              <a:t>Zpět</a:t>
            </a:r>
            <a:endParaRPr lang="cs-CZ" sz="2400" b="1" dirty="0"/>
          </a:p>
        </p:txBody>
      </p:sp>
      <p:pic>
        <p:nvPicPr>
          <p:cNvPr id="4" name="Picture 2" descr="C:\Users\VrtelkovaH\AppData\Local\Microsoft\Windows\Temporary Internet Files\Content.IE5\R72C0G05\MC900438012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17073" y="657225"/>
            <a:ext cx="1533946" cy="14756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ovéPole 4"/>
          <p:cNvSpPr txBox="1"/>
          <p:nvPr/>
        </p:nvSpPr>
        <p:spPr>
          <a:xfrm>
            <a:off x="899592" y="4841577"/>
            <a:ext cx="1402179" cy="13849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200" dirty="0"/>
              <a:t>v</a:t>
            </a:r>
            <a:r>
              <a:rPr lang="cs-CZ" sz="1200" dirty="0" smtClean="0"/>
              <a:t> autě……...4l</a:t>
            </a:r>
          </a:p>
          <a:p>
            <a:r>
              <a:rPr lang="cs-CZ" sz="1200" dirty="0" smtClean="0"/>
              <a:t>36 lidí</a:t>
            </a:r>
          </a:p>
          <a:p>
            <a:r>
              <a:rPr lang="cs-CZ" sz="1200" dirty="0" smtClean="0"/>
              <a:t>kolik aut obsadí….x</a:t>
            </a:r>
          </a:p>
          <a:p>
            <a:endParaRPr lang="cs-CZ" sz="1200" dirty="0"/>
          </a:p>
          <a:p>
            <a:r>
              <a:rPr lang="cs-CZ" sz="1200" dirty="0" smtClean="0"/>
              <a:t>X = 36 : 4</a:t>
            </a:r>
          </a:p>
          <a:p>
            <a:r>
              <a:rPr lang="cs-CZ" sz="1200" dirty="0" smtClean="0"/>
              <a:t>X = 8</a:t>
            </a:r>
          </a:p>
          <a:p>
            <a:r>
              <a:rPr lang="cs-CZ" sz="1200" dirty="0" smtClean="0"/>
              <a:t>36 lidí obsadí 8 aut.</a:t>
            </a:r>
            <a:endParaRPr lang="cs-CZ" sz="1200" dirty="0"/>
          </a:p>
        </p:txBody>
      </p:sp>
      <p:sp>
        <p:nvSpPr>
          <p:cNvPr id="6" name="Zástupný symbol pro datum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2011/2012</a:t>
            </a:r>
            <a:endParaRPr lang="cs-CZ"/>
          </a:p>
        </p:txBody>
      </p:sp>
      <p:sp>
        <p:nvSpPr>
          <p:cNvPr id="7" name="Zástupný symbol pro zápatí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Matematika 3. ročník </a:t>
            </a:r>
            <a:endParaRPr lang="cs-CZ"/>
          </a:p>
        </p:txBody>
      </p:sp>
      <p:sp>
        <p:nvSpPr>
          <p:cNvPr id="8" name="Zástupný symbol pro číslo snímku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BEE273-8B52-4340-A189-7026A02ABF50}" type="slidenum">
              <a:rPr lang="cs-CZ" smtClean="0"/>
              <a:t>11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794931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7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7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611559" y="657225"/>
            <a:ext cx="5991961" cy="206210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/>
              <a:t>Ve firmě je 20 počítačů. </a:t>
            </a:r>
          </a:p>
          <a:p>
            <a:r>
              <a:rPr lang="cs-CZ" sz="3200" dirty="0" smtClean="0"/>
              <a:t>Jsou rovnoměrně rozděleny </a:t>
            </a:r>
          </a:p>
          <a:p>
            <a:r>
              <a:rPr lang="cs-CZ" sz="3200" dirty="0" smtClean="0"/>
              <a:t>do 5 kanceláří. </a:t>
            </a:r>
          </a:p>
          <a:p>
            <a:r>
              <a:rPr lang="cs-CZ" sz="3200" dirty="0" smtClean="0"/>
              <a:t>Kolik počítačů je v každé kanceláři?</a:t>
            </a:r>
          </a:p>
        </p:txBody>
      </p:sp>
      <p:sp>
        <p:nvSpPr>
          <p:cNvPr id="3" name="Šipka doprava 2">
            <a:hlinkClick r:id="rId2" action="ppaction://hlinksldjump"/>
          </p:cNvPr>
          <p:cNvSpPr/>
          <p:nvPr/>
        </p:nvSpPr>
        <p:spPr>
          <a:xfrm>
            <a:off x="6012160" y="4725144"/>
            <a:ext cx="1872208" cy="1080120"/>
          </a:xfrm>
          <a:prstGeom prst="rightArrow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400" b="1" dirty="0" smtClean="0"/>
              <a:t>Zpět</a:t>
            </a:r>
            <a:endParaRPr lang="cs-CZ" sz="2400" b="1" dirty="0"/>
          </a:p>
        </p:txBody>
      </p:sp>
      <p:pic>
        <p:nvPicPr>
          <p:cNvPr id="4" name="Picture 2" descr="C:\Users\VrtelkovaH\AppData\Local\Microsoft\Windows\Temporary Internet Files\Content.IE5\R72C0G05\MC900438012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17073" y="657225"/>
            <a:ext cx="1533946" cy="14756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ovéPole 4"/>
          <p:cNvSpPr txBox="1"/>
          <p:nvPr/>
        </p:nvSpPr>
        <p:spPr>
          <a:xfrm>
            <a:off x="827584" y="4869160"/>
            <a:ext cx="2270814" cy="13849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200" dirty="0"/>
              <a:t>v</a:t>
            </a:r>
            <a:r>
              <a:rPr lang="cs-CZ" sz="1200" dirty="0" smtClean="0"/>
              <a:t>e firmě……………...20 </a:t>
            </a:r>
            <a:r>
              <a:rPr lang="cs-CZ" sz="1200" dirty="0" err="1" smtClean="0"/>
              <a:t>pc</a:t>
            </a:r>
            <a:endParaRPr lang="cs-CZ" sz="1200" dirty="0" smtClean="0"/>
          </a:p>
          <a:p>
            <a:r>
              <a:rPr lang="cs-CZ" sz="1200" dirty="0"/>
              <a:t>r</a:t>
            </a:r>
            <a:r>
              <a:rPr lang="cs-CZ" sz="1200" dirty="0" smtClean="0"/>
              <a:t>ozděleny do………..5 </a:t>
            </a:r>
            <a:r>
              <a:rPr lang="cs-CZ" sz="1200" dirty="0" err="1" smtClean="0"/>
              <a:t>kanc</a:t>
            </a:r>
            <a:r>
              <a:rPr lang="cs-CZ" sz="1200" dirty="0" smtClean="0"/>
              <a:t>.</a:t>
            </a:r>
          </a:p>
          <a:p>
            <a:r>
              <a:rPr lang="cs-CZ" sz="1200" dirty="0"/>
              <a:t>k</a:t>
            </a:r>
            <a:r>
              <a:rPr lang="cs-CZ" sz="1200" dirty="0" smtClean="0"/>
              <a:t>olik ks v </a:t>
            </a:r>
            <a:r>
              <a:rPr lang="cs-CZ" sz="1200" dirty="0" err="1" smtClean="0"/>
              <a:t>kanc</a:t>
            </a:r>
            <a:r>
              <a:rPr lang="cs-CZ" sz="1200" dirty="0" smtClean="0"/>
              <a:t>……….x</a:t>
            </a:r>
          </a:p>
          <a:p>
            <a:endParaRPr lang="cs-CZ" sz="1200" dirty="0"/>
          </a:p>
          <a:p>
            <a:r>
              <a:rPr lang="cs-CZ" sz="1200" dirty="0"/>
              <a:t>x</a:t>
            </a:r>
            <a:r>
              <a:rPr lang="cs-CZ" sz="1200" dirty="0" smtClean="0"/>
              <a:t> = 20 : 5</a:t>
            </a:r>
          </a:p>
          <a:p>
            <a:r>
              <a:rPr lang="cs-CZ" sz="1200" dirty="0"/>
              <a:t>x</a:t>
            </a:r>
            <a:r>
              <a:rPr lang="cs-CZ" sz="1200" dirty="0" smtClean="0"/>
              <a:t> = 4</a:t>
            </a:r>
          </a:p>
          <a:p>
            <a:r>
              <a:rPr lang="cs-CZ" sz="1200" dirty="0" smtClean="0"/>
              <a:t>V každé kanceláři jsou 4 počítače.</a:t>
            </a:r>
            <a:endParaRPr lang="cs-CZ" sz="1200" dirty="0"/>
          </a:p>
        </p:txBody>
      </p:sp>
      <p:sp>
        <p:nvSpPr>
          <p:cNvPr id="6" name="Zástupný symbol pro datum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2011/2012</a:t>
            </a:r>
            <a:endParaRPr lang="cs-CZ"/>
          </a:p>
        </p:txBody>
      </p:sp>
      <p:sp>
        <p:nvSpPr>
          <p:cNvPr id="7" name="Zástupný symbol pro zápatí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Matematika 3. ročník </a:t>
            </a:r>
            <a:endParaRPr lang="cs-CZ"/>
          </a:p>
        </p:txBody>
      </p:sp>
      <p:sp>
        <p:nvSpPr>
          <p:cNvPr id="8" name="Zástupný symbol pro číslo snímku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BEE273-8B52-4340-A189-7026A02ABF50}" type="slidenum">
              <a:rPr lang="cs-CZ" smtClean="0"/>
              <a:t>12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065059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7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7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606115" y="657225"/>
            <a:ext cx="4491166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/>
              <a:t>Na talíři bylo 20 zákusků. </a:t>
            </a:r>
          </a:p>
          <a:p>
            <a:r>
              <a:rPr lang="cs-CZ" sz="3200" dirty="0" smtClean="0"/>
              <a:t>Polovinu děti snědly.</a:t>
            </a:r>
          </a:p>
          <a:p>
            <a:r>
              <a:rPr lang="cs-CZ" sz="3200" dirty="0" smtClean="0"/>
              <a:t>Kolik zákusků děti snědly?</a:t>
            </a:r>
          </a:p>
        </p:txBody>
      </p:sp>
      <p:sp>
        <p:nvSpPr>
          <p:cNvPr id="3" name="Šipka doprava 2">
            <a:hlinkClick r:id="rId2" action="ppaction://hlinksldjump"/>
          </p:cNvPr>
          <p:cNvSpPr/>
          <p:nvPr/>
        </p:nvSpPr>
        <p:spPr>
          <a:xfrm>
            <a:off x="6012160" y="4725144"/>
            <a:ext cx="1872208" cy="1080120"/>
          </a:xfrm>
          <a:prstGeom prst="rightArrow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400" b="1" dirty="0" smtClean="0"/>
              <a:t>Zpět</a:t>
            </a:r>
            <a:endParaRPr lang="cs-CZ" sz="2400" b="1" dirty="0"/>
          </a:p>
        </p:txBody>
      </p:sp>
      <p:pic>
        <p:nvPicPr>
          <p:cNvPr id="4" name="Picture 2" descr="C:\Users\VrtelkovaH\AppData\Local\Microsoft\Windows\Temporary Internet Files\Content.IE5\R72C0G05\MC900438012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17073" y="657225"/>
            <a:ext cx="1533946" cy="14756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ovéPole 4"/>
          <p:cNvSpPr txBox="1"/>
          <p:nvPr/>
        </p:nvSpPr>
        <p:spPr>
          <a:xfrm>
            <a:off x="827584" y="4725144"/>
            <a:ext cx="1618135" cy="13849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200" dirty="0"/>
              <a:t>n</a:t>
            </a:r>
            <a:r>
              <a:rPr lang="cs-CZ" sz="1200" dirty="0" smtClean="0"/>
              <a:t>a talíři………20 z</a:t>
            </a:r>
          </a:p>
          <a:p>
            <a:r>
              <a:rPr lang="cs-CZ" sz="1200" dirty="0"/>
              <a:t>s</a:t>
            </a:r>
            <a:r>
              <a:rPr lang="cs-CZ" sz="1200" dirty="0" smtClean="0"/>
              <a:t>nědly…………polovinu</a:t>
            </a:r>
          </a:p>
          <a:p>
            <a:r>
              <a:rPr lang="cs-CZ" sz="1200" dirty="0"/>
              <a:t>k</a:t>
            </a:r>
            <a:r>
              <a:rPr lang="cs-CZ" sz="1200" dirty="0" smtClean="0"/>
              <a:t>olik děti snědly…….x</a:t>
            </a:r>
          </a:p>
          <a:p>
            <a:endParaRPr lang="cs-CZ" sz="1200" dirty="0"/>
          </a:p>
          <a:p>
            <a:r>
              <a:rPr lang="cs-CZ" sz="1200" dirty="0"/>
              <a:t>x</a:t>
            </a:r>
            <a:r>
              <a:rPr lang="cs-CZ" sz="1200" dirty="0" smtClean="0"/>
              <a:t> = 20 : 2</a:t>
            </a:r>
          </a:p>
          <a:p>
            <a:r>
              <a:rPr lang="cs-CZ" sz="1200" dirty="0"/>
              <a:t>x</a:t>
            </a:r>
            <a:r>
              <a:rPr lang="cs-CZ" sz="1200" dirty="0" smtClean="0"/>
              <a:t> = 10</a:t>
            </a:r>
          </a:p>
          <a:p>
            <a:r>
              <a:rPr lang="cs-CZ" sz="1200" dirty="0" smtClean="0"/>
              <a:t>Děti snědly 10 koláčků.</a:t>
            </a:r>
            <a:endParaRPr lang="cs-CZ" sz="1200" dirty="0"/>
          </a:p>
        </p:txBody>
      </p:sp>
      <p:sp>
        <p:nvSpPr>
          <p:cNvPr id="6" name="Zástupný symbol pro datum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2011/2012</a:t>
            </a:r>
            <a:endParaRPr lang="cs-CZ"/>
          </a:p>
        </p:txBody>
      </p:sp>
      <p:sp>
        <p:nvSpPr>
          <p:cNvPr id="7" name="Zástupný symbol pro zápatí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Matematika 3. ročník </a:t>
            </a:r>
            <a:endParaRPr lang="cs-CZ"/>
          </a:p>
        </p:txBody>
      </p:sp>
      <p:sp>
        <p:nvSpPr>
          <p:cNvPr id="8" name="Zástupný symbol pro číslo snímku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BEE273-8B52-4340-A189-7026A02ABF50}" type="slidenum">
              <a:rPr lang="cs-CZ" smtClean="0"/>
              <a:t>13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14127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7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7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611560" y="657225"/>
            <a:ext cx="6848157" cy="212365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400" dirty="0" smtClean="0"/>
              <a:t>Denisa koupila 6 per. </a:t>
            </a:r>
          </a:p>
          <a:p>
            <a:r>
              <a:rPr lang="cs-CZ" sz="4400" dirty="0" smtClean="0"/>
              <a:t>Za nákup zaplatila 54 korun.</a:t>
            </a:r>
          </a:p>
          <a:p>
            <a:r>
              <a:rPr lang="cs-CZ" sz="4400" dirty="0" smtClean="0"/>
              <a:t>Kolik korun stálo jedno pero?</a:t>
            </a:r>
            <a:endParaRPr lang="cs-CZ" sz="4400" dirty="0"/>
          </a:p>
        </p:txBody>
      </p:sp>
      <p:sp>
        <p:nvSpPr>
          <p:cNvPr id="3" name="Šipka doprava 2">
            <a:hlinkClick r:id="rId2" action="ppaction://hlinksldjump"/>
          </p:cNvPr>
          <p:cNvSpPr/>
          <p:nvPr/>
        </p:nvSpPr>
        <p:spPr>
          <a:xfrm>
            <a:off x="6012160" y="4725144"/>
            <a:ext cx="1872208" cy="1080120"/>
          </a:xfrm>
          <a:prstGeom prst="rightArrow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400" b="1" dirty="0" smtClean="0"/>
              <a:t>Zpět</a:t>
            </a:r>
            <a:endParaRPr lang="cs-CZ" sz="2400" b="1" dirty="0"/>
          </a:p>
        </p:txBody>
      </p:sp>
      <p:pic>
        <p:nvPicPr>
          <p:cNvPr id="4" name="Picture 2" descr="C:\Users\VrtelkovaH\AppData\Local\Microsoft\Windows\Temporary Internet Files\Content.IE5\R72C0G05\MC900438012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17073" y="657225"/>
            <a:ext cx="1533946" cy="14756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ovéPole 4"/>
          <p:cNvSpPr txBox="1"/>
          <p:nvPr/>
        </p:nvSpPr>
        <p:spPr>
          <a:xfrm>
            <a:off x="755576" y="4941168"/>
            <a:ext cx="1765548" cy="13849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200" dirty="0"/>
              <a:t>k</a:t>
            </a:r>
            <a:r>
              <a:rPr lang="cs-CZ" sz="1200" dirty="0" smtClean="0"/>
              <a:t>oupila………..6 per</a:t>
            </a:r>
          </a:p>
          <a:p>
            <a:r>
              <a:rPr lang="cs-CZ" sz="1200" dirty="0"/>
              <a:t>z</a:t>
            </a:r>
            <a:r>
              <a:rPr lang="cs-CZ" sz="1200" dirty="0" smtClean="0"/>
              <a:t>aplatila ……54 korun</a:t>
            </a:r>
          </a:p>
          <a:p>
            <a:r>
              <a:rPr lang="cs-CZ" sz="1200" dirty="0"/>
              <a:t>k</a:t>
            </a:r>
            <a:r>
              <a:rPr lang="cs-CZ" sz="1200" dirty="0" smtClean="0"/>
              <a:t>olik stojí jedno pero……x</a:t>
            </a:r>
          </a:p>
          <a:p>
            <a:endParaRPr lang="cs-CZ" sz="1200" dirty="0"/>
          </a:p>
          <a:p>
            <a:r>
              <a:rPr lang="cs-CZ" sz="1200" dirty="0" smtClean="0"/>
              <a:t>X = 54 : 6</a:t>
            </a:r>
          </a:p>
          <a:p>
            <a:r>
              <a:rPr lang="cs-CZ" sz="1200" dirty="0" smtClean="0"/>
              <a:t>X = 9</a:t>
            </a:r>
          </a:p>
          <a:p>
            <a:r>
              <a:rPr lang="cs-CZ" sz="1200" dirty="0" smtClean="0"/>
              <a:t>Jedno pero stojí 9 korun.</a:t>
            </a:r>
            <a:endParaRPr lang="cs-CZ" sz="1200" dirty="0"/>
          </a:p>
        </p:txBody>
      </p:sp>
      <p:sp>
        <p:nvSpPr>
          <p:cNvPr id="6" name="Zástupný symbol pro datum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2011/2012</a:t>
            </a:r>
            <a:endParaRPr lang="cs-CZ"/>
          </a:p>
        </p:txBody>
      </p:sp>
      <p:sp>
        <p:nvSpPr>
          <p:cNvPr id="7" name="Zástupný symbol pro zápatí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Matematika 3. ročník </a:t>
            </a:r>
            <a:endParaRPr lang="cs-CZ"/>
          </a:p>
        </p:txBody>
      </p:sp>
      <p:sp>
        <p:nvSpPr>
          <p:cNvPr id="8" name="Zástupný symbol pro číslo snímku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BEE273-8B52-4340-A189-7026A02ABF50}" type="slidenum">
              <a:rPr lang="cs-CZ" smtClean="0"/>
              <a:t>14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421965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7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7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683568" y="657225"/>
            <a:ext cx="6158865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/>
              <a:t>Lesníci zasadili 8 řad stromů. </a:t>
            </a:r>
          </a:p>
          <a:p>
            <a:r>
              <a:rPr lang="cs-CZ" sz="3200" dirty="0" smtClean="0"/>
              <a:t>V každé řadě bylo 5 stromů.</a:t>
            </a:r>
          </a:p>
          <a:p>
            <a:r>
              <a:rPr lang="cs-CZ" sz="3200" dirty="0" smtClean="0"/>
              <a:t>Kolik lesníci zasadili celkem stromů?</a:t>
            </a:r>
            <a:endParaRPr lang="cs-CZ" sz="3200" dirty="0"/>
          </a:p>
        </p:txBody>
      </p:sp>
      <p:sp>
        <p:nvSpPr>
          <p:cNvPr id="3" name="Šipka doprava 2">
            <a:hlinkClick r:id="rId2" action="ppaction://hlinksldjump"/>
          </p:cNvPr>
          <p:cNvSpPr/>
          <p:nvPr/>
        </p:nvSpPr>
        <p:spPr>
          <a:xfrm>
            <a:off x="6012160" y="4725144"/>
            <a:ext cx="1872208" cy="1080120"/>
          </a:xfrm>
          <a:prstGeom prst="rightArrow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400" b="1" dirty="0" smtClean="0"/>
              <a:t>Zpět</a:t>
            </a:r>
            <a:endParaRPr lang="cs-CZ" sz="2400" b="1" dirty="0"/>
          </a:p>
        </p:txBody>
      </p:sp>
      <p:pic>
        <p:nvPicPr>
          <p:cNvPr id="4" name="Picture 2" descr="C:\Users\VrtelkovaH\AppData\Local\Microsoft\Windows\Temporary Internet Files\Content.IE5\R72C0G05\MC900438012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17073" y="657225"/>
            <a:ext cx="1533946" cy="14756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ovéPole 4"/>
          <p:cNvSpPr txBox="1"/>
          <p:nvPr/>
        </p:nvSpPr>
        <p:spPr>
          <a:xfrm>
            <a:off x="1043608" y="4869160"/>
            <a:ext cx="1803314" cy="13849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200" dirty="0"/>
              <a:t>ř</a:t>
            </a:r>
            <a:r>
              <a:rPr lang="cs-CZ" sz="1200" dirty="0" smtClean="0"/>
              <a:t>ad stromů………………….8</a:t>
            </a:r>
          </a:p>
          <a:p>
            <a:r>
              <a:rPr lang="cs-CZ" sz="1200" dirty="0"/>
              <a:t>v</a:t>
            </a:r>
            <a:r>
              <a:rPr lang="cs-CZ" sz="1200" dirty="0" smtClean="0"/>
              <a:t> řadě……………………….5 s.</a:t>
            </a:r>
          </a:p>
          <a:p>
            <a:r>
              <a:rPr lang="cs-CZ" sz="1200" dirty="0"/>
              <a:t>k</a:t>
            </a:r>
            <a:r>
              <a:rPr lang="cs-CZ" sz="1200" dirty="0" smtClean="0"/>
              <a:t>olik stromů zasadili……x</a:t>
            </a:r>
          </a:p>
          <a:p>
            <a:endParaRPr lang="cs-CZ" sz="1200" dirty="0"/>
          </a:p>
          <a:p>
            <a:r>
              <a:rPr lang="cs-CZ" sz="1200" dirty="0" smtClean="0"/>
              <a:t>X = 8 . 5</a:t>
            </a:r>
          </a:p>
          <a:p>
            <a:r>
              <a:rPr lang="cs-CZ" sz="1200" dirty="0" smtClean="0"/>
              <a:t>X = 40</a:t>
            </a:r>
          </a:p>
          <a:p>
            <a:r>
              <a:rPr lang="cs-CZ" sz="1200" dirty="0" smtClean="0"/>
              <a:t>Lesníci zasadili 40 stromů.</a:t>
            </a:r>
            <a:endParaRPr lang="cs-CZ" sz="1200" dirty="0"/>
          </a:p>
        </p:txBody>
      </p:sp>
      <p:sp>
        <p:nvSpPr>
          <p:cNvPr id="6" name="Zástupný symbol pro datum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2011/2012</a:t>
            </a:r>
            <a:endParaRPr lang="cs-CZ"/>
          </a:p>
        </p:txBody>
      </p:sp>
      <p:sp>
        <p:nvSpPr>
          <p:cNvPr id="7" name="Zástupný symbol pro zápatí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Matematika 3. ročník </a:t>
            </a:r>
            <a:endParaRPr lang="cs-CZ"/>
          </a:p>
        </p:txBody>
      </p:sp>
      <p:sp>
        <p:nvSpPr>
          <p:cNvPr id="8" name="Zástupný symbol pro číslo snímku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BEE273-8B52-4340-A189-7026A02ABF50}" type="slidenum">
              <a:rPr lang="cs-CZ" smtClean="0"/>
              <a:t>15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773027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7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7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755576" y="657225"/>
            <a:ext cx="5521833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/>
              <a:t>Paní učitelka rozdala družstvům </a:t>
            </a:r>
          </a:p>
          <a:p>
            <a:r>
              <a:rPr lang="cs-CZ" sz="3200" dirty="0" smtClean="0"/>
              <a:t>27 míčů. Každé družstvo mělo </a:t>
            </a:r>
          </a:p>
          <a:p>
            <a:r>
              <a:rPr lang="cs-CZ" sz="3200" dirty="0" smtClean="0"/>
              <a:t>3 míče. Kolik bylo družstev?</a:t>
            </a:r>
            <a:endParaRPr lang="cs-CZ" sz="3200" dirty="0"/>
          </a:p>
        </p:txBody>
      </p:sp>
      <p:sp>
        <p:nvSpPr>
          <p:cNvPr id="3" name="Šipka doprava 2">
            <a:hlinkClick r:id="rId2" action="ppaction://hlinksldjump"/>
          </p:cNvPr>
          <p:cNvSpPr/>
          <p:nvPr/>
        </p:nvSpPr>
        <p:spPr>
          <a:xfrm>
            <a:off x="6012160" y="4725144"/>
            <a:ext cx="1872208" cy="1080120"/>
          </a:xfrm>
          <a:prstGeom prst="rightArrow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400" b="1" dirty="0" smtClean="0"/>
              <a:t>Zpět</a:t>
            </a:r>
            <a:endParaRPr lang="cs-CZ" sz="2400" b="1" dirty="0"/>
          </a:p>
        </p:txBody>
      </p:sp>
      <p:pic>
        <p:nvPicPr>
          <p:cNvPr id="4" name="Picture 2" descr="C:\Users\VrtelkovaH\AppData\Local\Microsoft\Windows\Temporary Internet Files\Content.IE5\R72C0G05\MC900438012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17073" y="657225"/>
            <a:ext cx="1533946" cy="14756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ovéPole 4"/>
          <p:cNvSpPr txBox="1"/>
          <p:nvPr/>
        </p:nvSpPr>
        <p:spPr>
          <a:xfrm>
            <a:off x="755575" y="4553843"/>
            <a:ext cx="1845377" cy="13849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200" dirty="0"/>
              <a:t>m</a:t>
            </a:r>
            <a:r>
              <a:rPr lang="cs-CZ" sz="1200" dirty="0" smtClean="0"/>
              <a:t>íčů……………………….27</a:t>
            </a:r>
          </a:p>
          <a:p>
            <a:r>
              <a:rPr lang="cs-CZ" sz="1200" dirty="0"/>
              <a:t>d</a:t>
            </a:r>
            <a:r>
              <a:rPr lang="cs-CZ" sz="1200" dirty="0" smtClean="0"/>
              <a:t>ružstvo mělo…………..3 m.</a:t>
            </a:r>
          </a:p>
          <a:p>
            <a:r>
              <a:rPr lang="cs-CZ" sz="1200" dirty="0"/>
              <a:t>k</a:t>
            </a:r>
            <a:r>
              <a:rPr lang="cs-CZ" sz="1200" dirty="0" smtClean="0"/>
              <a:t>olik družstev……………..x</a:t>
            </a:r>
          </a:p>
          <a:p>
            <a:endParaRPr lang="cs-CZ" sz="1200" dirty="0"/>
          </a:p>
          <a:p>
            <a:r>
              <a:rPr lang="cs-CZ" sz="1200" dirty="0"/>
              <a:t>x</a:t>
            </a:r>
            <a:r>
              <a:rPr lang="cs-CZ" sz="1200" dirty="0" smtClean="0"/>
              <a:t> = 27 : 3</a:t>
            </a:r>
          </a:p>
          <a:p>
            <a:r>
              <a:rPr lang="cs-CZ" sz="1200" dirty="0"/>
              <a:t>x</a:t>
            </a:r>
            <a:r>
              <a:rPr lang="cs-CZ" sz="1200" dirty="0" smtClean="0"/>
              <a:t> = 9</a:t>
            </a:r>
          </a:p>
          <a:p>
            <a:r>
              <a:rPr lang="cs-CZ" sz="1200" dirty="0" smtClean="0"/>
              <a:t>Družstev bylo 9.</a:t>
            </a:r>
          </a:p>
        </p:txBody>
      </p:sp>
      <p:sp>
        <p:nvSpPr>
          <p:cNvPr id="6" name="Zástupný symbol pro datum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2011/2012</a:t>
            </a:r>
            <a:endParaRPr lang="cs-CZ"/>
          </a:p>
        </p:txBody>
      </p:sp>
      <p:sp>
        <p:nvSpPr>
          <p:cNvPr id="7" name="Zástupný symbol pro zápatí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Matematika 3. ročník </a:t>
            </a:r>
            <a:endParaRPr lang="cs-CZ"/>
          </a:p>
        </p:txBody>
      </p:sp>
      <p:sp>
        <p:nvSpPr>
          <p:cNvPr id="8" name="Zástupný symbol pro číslo snímku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BEE273-8B52-4340-A189-7026A02ABF50}" type="slidenum">
              <a:rPr lang="cs-CZ" smtClean="0"/>
              <a:t>16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30449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7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7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683568" y="657225"/>
            <a:ext cx="5013295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/>
              <a:t>Na hřišti stály tříkolky. </a:t>
            </a:r>
          </a:p>
          <a:p>
            <a:r>
              <a:rPr lang="cs-CZ" sz="3200" dirty="0" smtClean="0"/>
              <a:t>Dohromady měly 30 koleček.</a:t>
            </a:r>
          </a:p>
          <a:p>
            <a:r>
              <a:rPr lang="cs-CZ" sz="3200" dirty="0" smtClean="0"/>
              <a:t>Kolik bylo na hřišti tříkolek?</a:t>
            </a:r>
            <a:endParaRPr lang="cs-CZ" sz="3200" dirty="0"/>
          </a:p>
        </p:txBody>
      </p:sp>
      <p:sp>
        <p:nvSpPr>
          <p:cNvPr id="3" name="Šipka doprava 2">
            <a:hlinkClick r:id="rId2" action="ppaction://hlinksldjump"/>
          </p:cNvPr>
          <p:cNvSpPr/>
          <p:nvPr/>
        </p:nvSpPr>
        <p:spPr>
          <a:xfrm>
            <a:off x="6012160" y="4725144"/>
            <a:ext cx="1872208" cy="1080120"/>
          </a:xfrm>
          <a:prstGeom prst="rightArrow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400" b="1" dirty="0" smtClean="0"/>
              <a:t>Zpět</a:t>
            </a:r>
            <a:endParaRPr lang="cs-CZ" sz="2400" b="1" dirty="0"/>
          </a:p>
        </p:txBody>
      </p:sp>
      <p:pic>
        <p:nvPicPr>
          <p:cNvPr id="4" name="Picture 2" descr="C:\Users\VrtelkovaH\AppData\Local\Microsoft\Windows\Temporary Internet Files\Content.IE5\R72C0G05\MC900438012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17073" y="657225"/>
            <a:ext cx="1533946" cy="14756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ovéPole 4"/>
          <p:cNvSpPr txBox="1"/>
          <p:nvPr/>
        </p:nvSpPr>
        <p:spPr>
          <a:xfrm>
            <a:off x="971600" y="5085184"/>
            <a:ext cx="1951240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200" dirty="0"/>
              <a:t>k</a:t>
            </a:r>
            <a:r>
              <a:rPr lang="cs-CZ" sz="1200" dirty="0" smtClean="0"/>
              <a:t>oleček………………………….30</a:t>
            </a:r>
          </a:p>
          <a:p>
            <a:r>
              <a:rPr lang="cs-CZ" sz="1200" dirty="0"/>
              <a:t>k</a:t>
            </a:r>
            <a:r>
              <a:rPr lang="cs-CZ" sz="1200" dirty="0" smtClean="0"/>
              <a:t>olik bylo tříkolek……………..x</a:t>
            </a:r>
          </a:p>
          <a:p>
            <a:endParaRPr lang="cs-CZ" sz="1200" dirty="0"/>
          </a:p>
          <a:p>
            <a:r>
              <a:rPr lang="cs-CZ" sz="1200" dirty="0"/>
              <a:t>x</a:t>
            </a:r>
            <a:r>
              <a:rPr lang="cs-CZ" sz="1200" dirty="0" smtClean="0"/>
              <a:t> = 30 : 3</a:t>
            </a:r>
          </a:p>
          <a:p>
            <a:r>
              <a:rPr lang="cs-CZ" sz="1200" dirty="0"/>
              <a:t>x</a:t>
            </a:r>
            <a:r>
              <a:rPr lang="cs-CZ" sz="1200" dirty="0" smtClean="0"/>
              <a:t> = 10</a:t>
            </a:r>
          </a:p>
          <a:p>
            <a:r>
              <a:rPr lang="cs-CZ" sz="1200" dirty="0" smtClean="0"/>
              <a:t>Na hřišti bylo 10 tříkolek.</a:t>
            </a:r>
            <a:endParaRPr lang="cs-CZ" sz="1200" dirty="0"/>
          </a:p>
        </p:txBody>
      </p:sp>
      <p:sp>
        <p:nvSpPr>
          <p:cNvPr id="6" name="Zástupný symbol pro datum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2011/2012</a:t>
            </a:r>
            <a:endParaRPr lang="cs-CZ"/>
          </a:p>
        </p:txBody>
      </p:sp>
      <p:sp>
        <p:nvSpPr>
          <p:cNvPr id="7" name="Zástupný symbol pro zápatí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Matematika 3. ročník </a:t>
            </a:r>
            <a:endParaRPr lang="cs-CZ"/>
          </a:p>
        </p:txBody>
      </p:sp>
      <p:sp>
        <p:nvSpPr>
          <p:cNvPr id="8" name="Zástupný symbol pro číslo snímku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BEE273-8B52-4340-A189-7026A02ABF50}" type="slidenum">
              <a:rPr lang="cs-CZ" smtClean="0"/>
              <a:t>17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794119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7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7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539552" y="610210"/>
            <a:ext cx="6138988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/>
              <a:t>V tělocvičně bylo 30 dětí. </a:t>
            </a:r>
          </a:p>
          <a:p>
            <a:r>
              <a:rPr lang="cs-CZ" sz="3200" dirty="0" smtClean="0"/>
              <a:t>Mají se rozdělit do 5 družstev. </a:t>
            </a:r>
          </a:p>
          <a:p>
            <a:r>
              <a:rPr lang="cs-CZ" sz="3200" dirty="0" smtClean="0"/>
              <a:t>Kolik bude žáků v jednom družstvu?</a:t>
            </a:r>
            <a:endParaRPr lang="cs-CZ" sz="3200" dirty="0"/>
          </a:p>
        </p:txBody>
      </p:sp>
      <p:sp>
        <p:nvSpPr>
          <p:cNvPr id="3" name="Šipka doprava 2">
            <a:hlinkClick r:id="rId2" action="ppaction://hlinksldjump"/>
          </p:cNvPr>
          <p:cNvSpPr/>
          <p:nvPr/>
        </p:nvSpPr>
        <p:spPr>
          <a:xfrm>
            <a:off x="6012160" y="4725144"/>
            <a:ext cx="1872208" cy="1080120"/>
          </a:xfrm>
          <a:prstGeom prst="rightArrow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400" b="1" dirty="0" smtClean="0"/>
              <a:t>Zpět</a:t>
            </a:r>
            <a:endParaRPr lang="cs-CZ" sz="2400" b="1" dirty="0"/>
          </a:p>
        </p:txBody>
      </p:sp>
      <p:pic>
        <p:nvPicPr>
          <p:cNvPr id="4" name="Picture 2" descr="C:\Users\VrtelkovaH\AppData\Local\Microsoft\Windows\Temporary Internet Files\Content.IE5\R72C0G05\MC900438012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17073" y="657225"/>
            <a:ext cx="1533946" cy="14756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ovéPole 4"/>
          <p:cNvSpPr txBox="1"/>
          <p:nvPr/>
        </p:nvSpPr>
        <p:spPr>
          <a:xfrm>
            <a:off x="699991" y="5013176"/>
            <a:ext cx="2176045" cy="13849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200" dirty="0"/>
              <a:t>d</a:t>
            </a:r>
            <a:r>
              <a:rPr lang="cs-CZ" sz="1200" dirty="0" smtClean="0"/>
              <a:t>ětí……………………………..30</a:t>
            </a:r>
          </a:p>
          <a:p>
            <a:r>
              <a:rPr lang="cs-CZ" sz="1200" dirty="0"/>
              <a:t>d</a:t>
            </a:r>
            <a:r>
              <a:rPr lang="cs-CZ" sz="1200" dirty="0" smtClean="0"/>
              <a:t>o 5 družstev</a:t>
            </a:r>
          </a:p>
          <a:p>
            <a:r>
              <a:rPr lang="cs-CZ" sz="1200" dirty="0" smtClean="0"/>
              <a:t>žáků v družstvu……………..x</a:t>
            </a:r>
          </a:p>
          <a:p>
            <a:endParaRPr lang="cs-CZ" sz="1200" dirty="0"/>
          </a:p>
          <a:p>
            <a:r>
              <a:rPr lang="cs-CZ" sz="1200" dirty="0" smtClean="0"/>
              <a:t>x = 30 : 5</a:t>
            </a:r>
          </a:p>
          <a:p>
            <a:r>
              <a:rPr lang="cs-CZ" sz="1200" dirty="0"/>
              <a:t>x</a:t>
            </a:r>
            <a:r>
              <a:rPr lang="cs-CZ" sz="1200" dirty="0" smtClean="0"/>
              <a:t> = 6</a:t>
            </a:r>
          </a:p>
          <a:p>
            <a:r>
              <a:rPr lang="cs-CZ" sz="1200" dirty="0" smtClean="0"/>
              <a:t>V jednom družstvu bude 6 žáků.</a:t>
            </a:r>
            <a:endParaRPr lang="cs-CZ" sz="1200" dirty="0"/>
          </a:p>
        </p:txBody>
      </p:sp>
      <p:sp>
        <p:nvSpPr>
          <p:cNvPr id="6" name="Zástupný symbol pro datum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2011/2012</a:t>
            </a:r>
            <a:endParaRPr lang="cs-CZ"/>
          </a:p>
        </p:txBody>
      </p:sp>
      <p:sp>
        <p:nvSpPr>
          <p:cNvPr id="7" name="Zástupný symbol pro zápatí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Matematika 3. ročník </a:t>
            </a:r>
            <a:endParaRPr lang="cs-CZ"/>
          </a:p>
        </p:txBody>
      </p:sp>
      <p:sp>
        <p:nvSpPr>
          <p:cNvPr id="8" name="Zástupný symbol pro číslo snímku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BEE273-8B52-4340-A189-7026A02ABF50}" type="slidenum">
              <a:rPr lang="cs-CZ" smtClean="0"/>
              <a:t>18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24176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7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7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660104" y="657225"/>
            <a:ext cx="6256969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/>
              <a:t>V králíkárně je 21 strakatých králíků. </a:t>
            </a:r>
          </a:p>
          <a:p>
            <a:r>
              <a:rPr lang="cs-CZ" sz="3200" dirty="0" smtClean="0"/>
              <a:t>Bílých králíků je 3 krát méně.</a:t>
            </a:r>
          </a:p>
          <a:p>
            <a:r>
              <a:rPr lang="cs-CZ" sz="3200" dirty="0" smtClean="0"/>
              <a:t>Kolik je bílých králíků?</a:t>
            </a:r>
            <a:endParaRPr lang="cs-CZ" sz="3200" dirty="0"/>
          </a:p>
        </p:txBody>
      </p:sp>
      <p:sp>
        <p:nvSpPr>
          <p:cNvPr id="3" name="Šipka doprava 2">
            <a:hlinkClick r:id="rId2" action="ppaction://hlinksldjump"/>
          </p:cNvPr>
          <p:cNvSpPr/>
          <p:nvPr/>
        </p:nvSpPr>
        <p:spPr>
          <a:xfrm>
            <a:off x="6012160" y="4725144"/>
            <a:ext cx="1872208" cy="1080120"/>
          </a:xfrm>
          <a:prstGeom prst="rightArrow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400" b="1" dirty="0" smtClean="0"/>
              <a:t>Zpět</a:t>
            </a:r>
            <a:endParaRPr lang="cs-CZ" sz="2400" b="1" dirty="0"/>
          </a:p>
        </p:txBody>
      </p:sp>
      <p:pic>
        <p:nvPicPr>
          <p:cNvPr id="4" name="Picture 2" descr="C:\Users\VrtelkovaH\AppData\Local\Microsoft\Windows\Temporary Internet Files\Content.IE5\R72C0G05\MC900438012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17073" y="657225"/>
            <a:ext cx="1533946" cy="14756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ovéPole 4"/>
          <p:cNvSpPr txBox="1"/>
          <p:nvPr/>
        </p:nvSpPr>
        <p:spPr>
          <a:xfrm>
            <a:off x="899592" y="4941168"/>
            <a:ext cx="2383729" cy="13849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200" dirty="0"/>
              <a:t>s</a:t>
            </a:r>
            <a:r>
              <a:rPr lang="cs-CZ" sz="1200" dirty="0" smtClean="0"/>
              <a:t>trakatých králíků……………21</a:t>
            </a:r>
          </a:p>
          <a:p>
            <a:r>
              <a:rPr lang="cs-CZ" sz="1200" dirty="0"/>
              <a:t>b</a:t>
            </a:r>
            <a:r>
              <a:rPr lang="cs-CZ" sz="1200" dirty="0" smtClean="0"/>
              <a:t>ílých králíků……………………3x méně</a:t>
            </a:r>
          </a:p>
          <a:p>
            <a:r>
              <a:rPr lang="cs-CZ" sz="1200" dirty="0"/>
              <a:t>b</a:t>
            </a:r>
            <a:r>
              <a:rPr lang="cs-CZ" sz="1200" dirty="0" smtClean="0"/>
              <a:t>ílých králíků………………………x</a:t>
            </a:r>
          </a:p>
          <a:p>
            <a:endParaRPr lang="cs-CZ" sz="1200" dirty="0"/>
          </a:p>
          <a:p>
            <a:r>
              <a:rPr lang="cs-CZ" sz="1200" dirty="0"/>
              <a:t>x</a:t>
            </a:r>
            <a:r>
              <a:rPr lang="cs-CZ" sz="1200" dirty="0" smtClean="0"/>
              <a:t> = 21 : 3</a:t>
            </a:r>
          </a:p>
          <a:p>
            <a:r>
              <a:rPr lang="cs-CZ" sz="1200" dirty="0"/>
              <a:t>x</a:t>
            </a:r>
            <a:r>
              <a:rPr lang="cs-CZ" sz="1200" dirty="0" smtClean="0"/>
              <a:t> = 7</a:t>
            </a:r>
          </a:p>
          <a:p>
            <a:r>
              <a:rPr lang="cs-CZ" sz="1200" dirty="0" smtClean="0"/>
              <a:t>Bílých králíků je 7.</a:t>
            </a:r>
            <a:endParaRPr lang="cs-CZ" sz="1200" dirty="0"/>
          </a:p>
        </p:txBody>
      </p:sp>
      <p:sp>
        <p:nvSpPr>
          <p:cNvPr id="6" name="Zástupný symbol pro datum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2011/2012</a:t>
            </a:r>
            <a:endParaRPr lang="cs-CZ"/>
          </a:p>
        </p:txBody>
      </p:sp>
      <p:sp>
        <p:nvSpPr>
          <p:cNvPr id="7" name="Zástupný symbol pro zápatí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Matematika 3. ročník </a:t>
            </a:r>
            <a:endParaRPr lang="cs-CZ"/>
          </a:p>
        </p:txBody>
      </p:sp>
      <p:sp>
        <p:nvSpPr>
          <p:cNvPr id="8" name="Zástupný symbol pro číslo snímku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BEE273-8B52-4340-A189-7026A02ABF50}" type="slidenum">
              <a:rPr lang="cs-CZ" smtClean="0"/>
              <a:t>19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628326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7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7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539552" y="592175"/>
            <a:ext cx="6970178" cy="206210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/>
              <a:t>Na vánočním stromečku </a:t>
            </a:r>
          </a:p>
          <a:p>
            <a:r>
              <a:rPr lang="cs-CZ" sz="3200" dirty="0" smtClean="0"/>
              <a:t>je 8 skleněných ozdob </a:t>
            </a:r>
          </a:p>
          <a:p>
            <a:r>
              <a:rPr lang="cs-CZ" sz="3200" dirty="0" smtClean="0"/>
              <a:t>a 4 krát víc slaměných ozdob.</a:t>
            </a:r>
          </a:p>
          <a:p>
            <a:r>
              <a:rPr lang="cs-CZ" sz="3200" dirty="0" smtClean="0"/>
              <a:t>Kolik slaměných ozdob je na stromečku? </a:t>
            </a:r>
            <a:endParaRPr lang="cs-CZ" sz="3200" dirty="0"/>
          </a:p>
        </p:txBody>
      </p:sp>
      <p:sp>
        <p:nvSpPr>
          <p:cNvPr id="3" name="Šipka doprava 2">
            <a:hlinkClick r:id="rId2" action="ppaction://hlinksldjump"/>
          </p:cNvPr>
          <p:cNvSpPr/>
          <p:nvPr/>
        </p:nvSpPr>
        <p:spPr>
          <a:xfrm>
            <a:off x="6012160" y="4725144"/>
            <a:ext cx="1872208" cy="1080120"/>
          </a:xfrm>
          <a:prstGeom prst="rightArrow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400" b="1" dirty="0" smtClean="0"/>
              <a:t>Zpět</a:t>
            </a:r>
            <a:endParaRPr lang="cs-CZ" sz="2400" b="1" dirty="0"/>
          </a:p>
        </p:txBody>
      </p:sp>
      <p:pic>
        <p:nvPicPr>
          <p:cNvPr id="4" name="Picture 2" descr="C:\Users\VrtelkovaH\AppData\Local\Microsoft\Windows\Temporary Internet Files\Content.IE5\R72C0G05\MC900438012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17073" y="657225"/>
            <a:ext cx="1533946" cy="14756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ovéPole 4"/>
          <p:cNvSpPr txBox="1"/>
          <p:nvPr/>
        </p:nvSpPr>
        <p:spPr>
          <a:xfrm>
            <a:off x="755576" y="4869160"/>
            <a:ext cx="3182794" cy="13849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200" dirty="0" smtClean="0"/>
              <a:t>skleněných o……………..8</a:t>
            </a:r>
          </a:p>
          <a:p>
            <a:r>
              <a:rPr lang="cs-CZ" sz="1200" dirty="0"/>
              <a:t>s</a:t>
            </a:r>
            <a:r>
              <a:rPr lang="cs-CZ" sz="1200" dirty="0" smtClean="0"/>
              <a:t>laměných o………………4x více</a:t>
            </a:r>
          </a:p>
          <a:p>
            <a:r>
              <a:rPr lang="cs-CZ" sz="1200" dirty="0"/>
              <a:t>s</a:t>
            </a:r>
            <a:r>
              <a:rPr lang="cs-CZ" sz="1200" dirty="0" smtClean="0"/>
              <a:t>laměných o………………x</a:t>
            </a:r>
          </a:p>
          <a:p>
            <a:endParaRPr lang="cs-CZ" sz="1200" dirty="0"/>
          </a:p>
          <a:p>
            <a:r>
              <a:rPr lang="cs-CZ" sz="1200" dirty="0"/>
              <a:t>x</a:t>
            </a:r>
            <a:r>
              <a:rPr lang="cs-CZ" sz="1200" dirty="0" smtClean="0"/>
              <a:t> = 8 . 4</a:t>
            </a:r>
          </a:p>
          <a:p>
            <a:r>
              <a:rPr lang="cs-CZ" sz="1200" dirty="0"/>
              <a:t>x</a:t>
            </a:r>
            <a:r>
              <a:rPr lang="cs-CZ" sz="1200" dirty="0" smtClean="0"/>
              <a:t> = 32</a:t>
            </a:r>
          </a:p>
          <a:p>
            <a:r>
              <a:rPr lang="cs-CZ" sz="1200" dirty="0" smtClean="0"/>
              <a:t>Na vánočním stromečku je 32 slaměných ozdob.</a:t>
            </a:r>
            <a:endParaRPr lang="cs-CZ" sz="1200" dirty="0"/>
          </a:p>
        </p:txBody>
      </p:sp>
      <p:sp>
        <p:nvSpPr>
          <p:cNvPr id="6" name="Zástupný symbol pro datum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2011/2012</a:t>
            </a:r>
            <a:endParaRPr lang="cs-CZ"/>
          </a:p>
        </p:txBody>
      </p:sp>
      <p:sp>
        <p:nvSpPr>
          <p:cNvPr id="7" name="Zástupný symbol pro zápatí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Matematika 3. ročník </a:t>
            </a:r>
            <a:endParaRPr lang="cs-CZ"/>
          </a:p>
        </p:txBody>
      </p:sp>
      <p:sp>
        <p:nvSpPr>
          <p:cNvPr id="8" name="Zástupný symbol pro číslo snímku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BEE273-8B52-4340-A189-7026A02ABF50}" type="slidenum">
              <a:rPr lang="cs-CZ" smtClean="0"/>
              <a:t>20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092321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7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7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683568" y="688854"/>
            <a:ext cx="4134530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/>
              <a:t>Adélky tetě je 48 let. </a:t>
            </a:r>
          </a:p>
          <a:p>
            <a:r>
              <a:rPr lang="cs-CZ" sz="3200" dirty="0" smtClean="0"/>
              <a:t>Adélka je 6 krát mladší. </a:t>
            </a:r>
          </a:p>
          <a:p>
            <a:r>
              <a:rPr lang="cs-CZ" sz="3200" dirty="0" smtClean="0"/>
              <a:t>Kolik je Adélce let?</a:t>
            </a:r>
            <a:endParaRPr lang="cs-CZ" sz="3200" dirty="0"/>
          </a:p>
        </p:txBody>
      </p:sp>
      <p:sp>
        <p:nvSpPr>
          <p:cNvPr id="3" name="Šipka doprava 2">
            <a:hlinkClick r:id="rId2" action="ppaction://hlinksldjump"/>
          </p:cNvPr>
          <p:cNvSpPr/>
          <p:nvPr/>
        </p:nvSpPr>
        <p:spPr>
          <a:xfrm>
            <a:off x="6012160" y="4725144"/>
            <a:ext cx="1872208" cy="1080120"/>
          </a:xfrm>
          <a:prstGeom prst="rightArrow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400" b="1" dirty="0" smtClean="0"/>
              <a:t>Zpět</a:t>
            </a:r>
            <a:endParaRPr lang="cs-CZ" sz="2400" b="1" dirty="0"/>
          </a:p>
        </p:txBody>
      </p:sp>
      <p:pic>
        <p:nvPicPr>
          <p:cNvPr id="4" name="Picture 2" descr="C:\Users\VrtelkovaH\AppData\Local\Microsoft\Windows\Temporary Internet Files\Content.IE5\R72C0G05\MC900438012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17073" y="657225"/>
            <a:ext cx="1533946" cy="14756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ovéPole 4"/>
          <p:cNvSpPr txBox="1"/>
          <p:nvPr/>
        </p:nvSpPr>
        <p:spPr>
          <a:xfrm>
            <a:off x="1259632" y="4725144"/>
            <a:ext cx="1486882" cy="13849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200" dirty="0"/>
              <a:t>t</a:t>
            </a:r>
            <a:r>
              <a:rPr lang="cs-CZ" sz="1200" dirty="0" smtClean="0"/>
              <a:t>eta……….48 let</a:t>
            </a:r>
          </a:p>
          <a:p>
            <a:r>
              <a:rPr lang="cs-CZ" sz="1200" dirty="0" smtClean="0"/>
              <a:t>Adélka……..6x mladší</a:t>
            </a:r>
          </a:p>
          <a:p>
            <a:r>
              <a:rPr lang="cs-CZ" sz="1200" dirty="0" smtClean="0"/>
              <a:t>Adélka………x</a:t>
            </a:r>
          </a:p>
          <a:p>
            <a:endParaRPr lang="cs-CZ" sz="1200" dirty="0" smtClean="0"/>
          </a:p>
          <a:p>
            <a:r>
              <a:rPr lang="cs-CZ" sz="1200" dirty="0" smtClean="0"/>
              <a:t>X = 48 : 6</a:t>
            </a:r>
          </a:p>
          <a:p>
            <a:r>
              <a:rPr lang="cs-CZ" sz="1200" dirty="0" smtClean="0"/>
              <a:t>X = 8</a:t>
            </a:r>
          </a:p>
          <a:p>
            <a:r>
              <a:rPr lang="cs-CZ" sz="1200" dirty="0" smtClean="0"/>
              <a:t>Adélce je 8 let.</a:t>
            </a:r>
            <a:endParaRPr lang="cs-CZ" sz="1200" dirty="0"/>
          </a:p>
        </p:txBody>
      </p:sp>
      <p:sp>
        <p:nvSpPr>
          <p:cNvPr id="6" name="Zástupný symbol pro datum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2011/2012</a:t>
            </a:r>
            <a:endParaRPr lang="cs-CZ"/>
          </a:p>
        </p:txBody>
      </p:sp>
      <p:sp>
        <p:nvSpPr>
          <p:cNvPr id="7" name="Zástupný symbol pro zápatí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Matematika 3. ročník </a:t>
            </a:r>
            <a:endParaRPr lang="cs-CZ"/>
          </a:p>
        </p:txBody>
      </p:sp>
      <p:sp>
        <p:nvSpPr>
          <p:cNvPr id="8" name="Zástupný symbol pro číslo snímku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BEE273-8B52-4340-A189-7026A02ABF50}" type="slidenum">
              <a:rPr lang="cs-CZ" smtClean="0"/>
              <a:t>21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846104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7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7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755576" y="688854"/>
            <a:ext cx="3558795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/>
              <a:t>Per má 7 pětikorun. </a:t>
            </a:r>
          </a:p>
          <a:p>
            <a:r>
              <a:rPr lang="cs-CZ" sz="3200" dirty="0" smtClean="0"/>
              <a:t>Kolik má peněz?</a:t>
            </a:r>
            <a:endParaRPr lang="cs-CZ" sz="3200" dirty="0"/>
          </a:p>
        </p:txBody>
      </p:sp>
      <p:sp>
        <p:nvSpPr>
          <p:cNvPr id="3" name="Šipka doprava 2">
            <a:hlinkClick r:id="rId2" action="ppaction://hlinksldjump"/>
          </p:cNvPr>
          <p:cNvSpPr/>
          <p:nvPr/>
        </p:nvSpPr>
        <p:spPr>
          <a:xfrm>
            <a:off x="6012160" y="4725144"/>
            <a:ext cx="1872208" cy="1080120"/>
          </a:xfrm>
          <a:prstGeom prst="rightArrow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400" b="1" dirty="0" smtClean="0"/>
              <a:t>Zpět</a:t>
            </a:r>
            <a:endParaRPr lang="cs-CZ" sz="2400" b="1" dirty="0"/>
          </a:p>
        </p:txBody>
      </p:sp>
      <p:pic>
        <p:nvPicPr>
          <p:cNvPr id="4" name="Picture 2" descr="C:\Users\VrtelkovaH\AppData\Local\Microsoft\Windows\Temporary Internet Files\Content.IE5\R72C0G05\MC900438012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17073" y="657225"/>
            <a:ext cx="1533946" cy="14756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ovéPole 4"/>
          <p:cNvSpPr txBox="1"/>
          <p:nvPr/>
        </p:nvSpPr>
        <p:spPr>
          <a:xfrm>
            <a:off x="899592" y="5083443"/>
            <a:ext cx="1320105" cy="129266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200" dirty="0" smtClean="0"/>
              <a:t>7 pětikorun</a:t>
            </a:r>
          </a:p>
          <a:p>
            <a:r>
              <a:rPr lang="cs-CZ" sz="1200" dirty="0"/>
              <a:t>k</a:t>
            </a:r>
            <a:r>
              <a:rPr lang="cs-CZ" sz="1200" dirty="0" smtClean="0"/>
              <a:t>olik peněz……x</a:t>
            </a:r>
          </a:p>
          <a:p>
            <a:endParaRPr lang="cs-CZ" sz="1200" dirty="0"/>
          </a:p>
          <a:p>
            <a:r>
              <a:rPr lang="cs-CZ" sz="1200" dirty="0" smtClean="0"/>
              <a:t>X = 7 . 5</a:t>
            </a:r>
          </a:p>
          <a:p>
            <a:r>
              <a:rPr lang="cs-CZ" sz="1200" dirty="0" smtClean="0"/>
              <a:t>X = 35</a:t>
            </a:r>
          </a:p>
          <a:p>
            <a:r>
              <a:rPr lang="cs-CZ" sz="1200" dirty="0" smtClean="0"/>
              <a:t>Petr má 35 korun</a:t>
            </a:r>
            <a:r>
              <a:rPr lang="cs-CZ" dirty="0" smtClean="0"/>
              <a:t>.</a:t>
            </a:r>
            <a:endParaRPr lang="cs-CZ" dirty="0"/>
          </a:p>
        </p:txBody>
      </p:sp>
      <p:sp>
        <p:nvSpPr>
          <p:cNvPr id="6" name="Zástupný symbol pro datum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2011/2012</a:t>
            </a:r>
            <a:endParaRPr lang="cs-CZ"/>
          </a:p>
        </p:txBody>
      </p:sp>
      <p:sp>
        <p:nvSpPr>
          <p:cNvPr id="7" name="Zástupný symbol pro zápatí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Matematika 3. ročník </a:t>
            </a:r>
            <a:endParaRPr lang="cs-CZ"/>
          </a:p>
        </p:txBody>
      </p:sp>
      <p:sp>
        <p:nvSpPr>
          <p:cNvPr id="8" name="Zástupný symbol pro číslo snímku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BEE273-8B52-4340-A189-7026A02ABF50}" type="slidenum">
              <a:rPr lang="cs-CZ" smtClean="0"/>
              <a:t>22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571707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7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7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539552" y="476672"/>
            <a:ext cx="5659370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/>
              <a:t>Honza měl na oběd 10 ovocných </a:t>
            </a:r>
          </a:p>
          <a:p>
            <a:r>
              <a:rPr lang="cs-CZ" sz="3200" dirty="0" smtClean="0"/>
              <a:t>knedlíků. Polovinu už snědl. </a:t>
            </a:r>
          </a:p>
          <a:p>
            <a:r>
              <a:rPr lang="cs-CZ" sz="3200" dirty="0" smtClean="0"/>
              <a:t>Kolik mu jich ještě zbývá?</a:t>
            </a:r>
            <a:endParaRPr lang="cs-CZ" sz="3200" dirty="0"/>
          </a:p>
        </p:txBody>
      </p:sp>
      <p:sp>
        <p:nvSpPr>
          <p:cNvPr id="3" name="Šipka doprava 2">
            <a:hlinkClick r:id="rId2" action="ppaction://hlinksldjump"/>
          </p:cNvPr>
          <p:cNvSpPr/>
          <p:nvPr/>
        </p:nvSpPr>
        <p:spPr>
          <a:xfrm>
            <a:off x="6012160" y="4725144"/>
            <a:ext cx="1872208" cy="1080120"/>
          </a:xfrm>
          <a:prstGeom prst="rightArrow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400" b="1" dirty="0" smtClean="0"/>
              <a:t>Zpět</a:t>
            </a:r>
            <a:endParaRPr lang="cs-CZ" sz="2400" b="1" dirty="0"/>
          </a:p>
        </p:txBody>
      </p:sp>
      <p:pic>
        <p:nvPicPr>
          <p:cNvPr id="4" name="Picture 2" descr="C:\Users\VrtelkovaH\AppData\Local\Microsoft\Windows\Temporary Internet Files\Content.IE5\R72C0G05\MC900438012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17073" y="657225"/>
            <a:ext cx="1533946" cy="14756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ovéPole 4"/>
          <p:cNvSpPr txBox="1"/>
          <p:nvPr/>
        </p:nvSpPr>
        <p:spPr>
          <a:xfrm>
            <a:off x="683568" y="4941168"/>
            <a:ext cx="2744149" cy="13849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200" dirty="0" smtClean="0"/>
              <a:t>10 knedlíků</a:t>
            </a:r>
          </a:p>
          <a:p>
            <a:r>
              <a:rPr lang="cs-CZ" sz="1200" dirty="0"/>
              <a:t>p</a:t>
            </a:r>
            <a:r>
              <a:rPr lang="cs-CZ" sz="1200" dirty="0" smtClean="0"/>
              <a:t>olovinu snědl</a:t>
            </a:r>
          </a:p>
          <a:p>
            <a:r>
              <a:rPr lang="cs-CZ" sz="1200" dirty="0"/>
              <a:t>k</a:t>
            </a:r>
            <a:r>
              <a:rPr lang="cs-CZ" sz="1200" dirty="0" smtClean="0"/>
              <a:t>olik jich zbývá…x</a:t>
            </a:r>
          </a:p>
          <a:p>
            <a:endParaRPr lang="cs-CZ" sz="1200" dirty="0"/>
          </a:p>
          <a:p>
            <a:r>
              <a:rPr lang="cs-CZ" sz="1200" dirty="0" smtClean="0"/>
              <a:t>X = 10 : 2</a:t>
            </a:r>
          </a:p>
          <a:p>
            <a:r>
              <a:rPr lang="cs-CZ" sz="1200" dirty="0" smtClean="0"/>
              <a:t>X = 5</a:t>
            </a:r>
          </a:p>
          <a:p>
            <a:r>
              <a:rPr lang="cs-CZ" sz="1200" dirty="0" smtClean="0"/>
              <a:t>Honzovi zbývá ještě 5 ovocných knedlíků.</a:t>
            </a:r>
            <a:endParaRPr lang="cs-CZ" sz="1200" dirty="0"/>
          </a:p>
        </p:txBody>
      </p:sp>
      <p:sp>
        <p:nvSpPr>
          <p:cNvPr id="6" name="Zástupný symbol pro datum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2011/2012</a:t>
            </a:r>
            <a:endParaRPr lang="cs-CZ"/>
          </a:p>
        </p:txBody>
      </p:sp>
      <p:sp>
        <p:nvSpPr>
          <p:cNvPr id="7" name="Zástupný symbol pro zápatí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Matematika 3. ročník </a:t>
            </a:r>
            <a:endParaRPr lang="cs-CZ"/>
          </a:p>
        </p:txBody>
      </p:sp>
      <p:sp>
        <p:nvSpPr>
          <p:cNvPr id="8" name="Zástupný symbol pro číslo snímku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BEE273-8B52-4340-A189-7026A02ABF50}" type="slidenum">
              <a:rPr lang="cs-CZ" smtClean="0"/>
              <a:t>23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809156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7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7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467544" y="908720"/>
            <a:ext cx="5460597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/>
              <a:t>Tatínek našel 5 hřibů, maminka </a:t>
            </a:r>
          </a:p>
          <a:p>
            <a:r>
              <a:rPr lang="cs-CZ" sz="3200" dirty="0" smtClean="0"/>
              <a:t>jich našla 3 krát více.</a:t>
            </a:r>
          </a:p>
          <a:p>
            <a:r>
              <a:rPr lang="cs-CZ" sz="3200" dirty="0" smtClean="0"/>
              <a:t>Kolik našla maminka hřibů?</a:t>
            </a:r>
            <a:endParaRPr lang="cs-CZ" sz="3200" dirty="0"/>
          </a:p>
        </p:txBody>
      </p:sp>
      <p:sp>
        <p:nvSpPr>
          <p:cNvPr id="3" name="Šipka doprava 2">
            <a:hlinkClick r:id="rId2" action="ppaction://hlinksldjump"/>
          </p:cNvPr>
          <p:cNvSpPr/>
          <p:nvPr/>
        </p:nvSpPr>
        <p:spPr>
          <a:xfrm>
            <a:off x="6012160" y="4725144"/>
            <a:ext cx="1872208" cy="1080120"/>
          </a:xfrm>
          <a:prstGeom prst="rightArrow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400" b="1" dirty="0" smtClean="0"/>
              <a:t>Zpět</a:t>
            </a:r>
            <a:endParaRPr lang="cs-CZ" sz="2400" b="1" dirty="0"/>
          </a:p>
        </p:txBody>
      </p:sp>
      <p:pic>
        <p:nvPicPr>
          <p:cNvPr id="4" name="Picture 2" descr="C:\Users\VrtelkovaH\AppData\Local\Microsoft\Windows\Temporary Internet Files\Content.IE5\R72C0G05\MC900438012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17073" y="657225"/>
            <a:ext cx="1533946" cy="14756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ovéPole 4"/>
          <p:cNvSpPr txBox="1"/>
          <p:nvPr/>
        </p:nvSpPr>
        <p:spPr>
          <a:xfrm>
            <a:off x="683568" y="4725144"/>
            <a:ext cx="1863587" cy="13849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200" dirty="0"/>
              <a:t>t</a:t>
            </a:r>
            <a:r>
              <a:rPr lang="cs-CZ" sz="1200" dirty="0" smtClean="0"/>
              <a:t>atínek………………….5 h</a:t>
            </a:r>
          </a:p>
          <a:p>
            <a:r>
              <a:rPr lang="cs-CZ" sz="1200" dirty="0"/>
              <a:t>m</a:t>
            </a:r>
            <a:r>
              <a:rPr lang="cs-CZ" sz="1200" dirty="0" smtClean="0"/>
              <a:t>aminka……………….3x více</a:t>
            </a:r>
          </a:p>
          <a:p>
            <a:r>
              <a:rPr lang="cs-CZ" sz="1200" dirty="0"/>
              <a:t>m</a:t>
            </a:r>
            <a:r>
              <a:rPr lang="cs-CZ" sz="1200" dirty="0" smtClean="0"/>
              <a:t>aminka………………..x</a:t>
            </a:r>
          </a:p>
          <a:p>
            <a:endParaRPr lang="cs-CZ" sz="1200" dirty="0"/>
          </a:p>
          <a:p>
            <a:r>
              <a:rPr lang="cs-CZ" sz="1200" dirty="0"/>
              <a:t>x</a:t>
            </a:r>
            <a:r>
              <a:rPr lang="cs-CZ" sz="1200" dirty="0" smtClean="0"/>
              <a:t> = 5 . 3</a:t>
            </a:r>
          </a:p>
          <a:p>
            <a:r>
              <a:rPr lang="cs-CZ" sz="1200" dirty="0"/>
              <a:t>x</a:t>
            </a:r>
            <a:r>
              <a:rPr lang="cs-CZ" sz="1200" dirty="0" smtClean="0"/>
              <a:t> = 15</a:t>
            </a:r>
          </a:p>
          <a:p>
            <a:r>
              <a:rPr lang="cs-CZ" sz="1200" dirty="0" smtClean="0"/>
              <a:t>Maminka našla 15 hřibů.</a:t>
            </a:r>
            <a:endParaRPr lang="cs-CZ" sz="1200" dirty="0"/>
          </a:p>
        </p:txBody>
      </p:sp>
      <p:sp>
        <p:nvSpPr>
          <p:cNvPr id="6" name="Zástupný symbol pro datum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/>
              <a:t>2011/2012</a:t>
            </a:r>
            <a:endParaRPr lang="cs-CZ"/>
          </a:p>
        </p:txBody>
      </p:sp>
      <p:sp>
        <p:nvSpPr>
          <p:cNvPr id="7" name="Zástupný symbol pro zápatí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Matematika 3. ročník </a:t>
            </a:r>
            <a:endParaRPr lang="cs-CZ"/>
          </a:p>
        </p:txBody>
      </p:sp>
      <p:sp>
        <p:nvSpPr>
          <p:cNvPr id="8" name="Zástupný symbol pro číslo snímku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BEE273-8B52-4340-A189-7026A02ABF50}" type="slidenum">
              <a:rPr lang="cs-CZ" smtClean="0"/>
              <a:t>24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988378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7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7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755576" y="1916832"/>
            <a:ext cx="3829382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342900" indent="-342900">
              <a:buFont typeface="Wingdings" pitchFamily="2" charset="2"/>
              <a:buChar char="§"/>
            </a:pPr>
            <a:r>
              <a:rPr lang="cs-CZ" sz="2400" dirty="0">
                <a:solidFill>
                  <a:prstClr val="black"/>
                </a:solidFill>
              </a:rPr>
              <a:t>www.office.microsoft.com</a:t>
            </a:r>
          </a:p>
        </p:txBody>
      </p:sp>
      <p:sp>
        <p:nvSpPr>
          <p:cNvPr id="3" name="TextovéPole 2"/>
          <p:cNvSpPr txBox="1"/>
          <p:nvPr/>
        </p:nvSpPr>
        <p:spPr>
          <a:xfrm>
            <a:off x="755576" y="1052736"/>
            <a:ext cx="104887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solidFill>
                  <a:prstClr val="black"/>
                </a:solidFill>
              </a:rPr>
              <a:t>Citace:</a:t>
            </a:r>
            <a:endParaRPr lang="cs-CZ" sz="2400" b="1" dirty="0">
              <a:solidFill>
                <a:prstClr val="black"/>
              </a:solidFill>
            </a:endParaRP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smtClean="0">
                <a:solidFill>
                  <a:prstClr val="black">
                    <a:tint val="75000"/>
                  </a:prstClr>
                </a:solidFill>
              </a:rPr>
              <a:t>2011/2012</a:t>
            </a: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>
                <a:solidFill>
                  <a:prstClr val="black">
                    <a:tint val="75000"/>
                  </a:prstClr>
                </a:solidFill>
              </a:rPr>
              <a:t>Matematika 3. ročník </a:t>
            </a:r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17D56D-D40F-4767-85BF-3178D0AFF732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25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880980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241</TotalTime>
  <Words>1280</Words>
  <Application>Microsoft Office PowerPoint</Application>
  <PresentationFormat>Předvádění na obrazovce (4:3)</PresentationFormat>
  <Paragraphs>386</Paragraphs>
  <Slides>25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25</vt:i4>
      </vt:variant>
    </vt:vector>
  </HeadingPairs>
  <TitlesOfParts>
    <vt:vector size="26" baseType="lpstr">
      <vt:lpstr>Motiv systému Office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Vrtělková Hana</dc:creator>
  <cp:lastModifiedBy>AS</cp:lastModifiedBy>
  <cp:revision>18</cp:revision>
  <dcterms:created xsi:type="dcterms:W3CDTF">2012-04-09T17:55:21Z</dcterms:created>
  <dcterms:modified xsi:type="dcterms:W3CDTF">2012-05-10T18:45:53Z</dcterms:modified>
</cp:coreProperties>
</file>