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7"/>
  </p:notesMasterIdLst>
  <p:sldIdLst>
    <p:sldId id="257" r:id="rId2"/>
    <p:sldId id="258" r:id="rId3"/>
    <p:sldId id="259" r:id="rId4"/>
    <p:sldId id="263" r:id="rId5"/>
    <p:sldId id="260" r:id="rId6"/>
    <p:sldId id="261" r:id="rId7"/>
    <p:sldId id="262" r:id="rId8"/>
    <p:sldId id="28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VY_32_INOVACE_M_09_Hra 6 – násobení a dělení 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Hra 6 – násobení a dělení 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51A13D-9D5F-47B3-831E-72A8DA9B69BC}" type="presOf" srcId="{B651F6E3-6281-48DB-9319-2AEAFDAE7572}" destId="{619D679B-A015-4ECF-8348-D1034C574F40}" srcOrd="0" destOrd="0" presId="urn:microsoft.com/office/officeart/2005/8/layout/target3"/>
    <dgm:cxn modelId="{B128965E-9394-4208-AFF9-BCF19C61EA1B}" type="presOf" srcId="{D8197B8C-B260-4A16-BDF4-0947B075E274}" destId="{25B08C86-7E15-44DC-BE7F-FFB55DD49D12}" srcOrd="0" destOrd="0" presId="urn:microsoft.com/office/officeart/2005/8/layout/target3"/>
    <dgm:cxn modelId="{11A5042B-5420-41F9-91A2-FB0AC037655B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9CB0505-0510-4843-B4A4-E5A9E69B4F0F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8DB2580-904A-4A1D-8321-6496675E104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939271-B819-4508-8486-70DFCF855CE4}" type="presOf" srcId="{D1D4F407-5343-4D3F-B5B9-D407B03CAEB4}" destId="{AED2198E-93D5-4001-81B4-73124B309672}" srcOrd="1" destOrd="0" presId="urn:microsoft.com/office/officeart/2005/8/layout/target3"/>
    <dgm:cxn modelId="{7304EB6E-C0F0-4F9B-8BF9-C21556E38BC4}" type="presOf" srcId="{4C35D32F-0EAB-4CD7-82EE-45574DC2A586}" destId="{8BEBB6EC-1DAA-4CAC-8A25-BC0FCBD5DBD5}" srcOrd="0" destOrd="0" presId="urn:microsoft.com/office/officeart/2005/8/layout/target3"/>
    <dgm:cxn modelId="{51F0150E-3A74-4763-A14F-82B7F3BB8411}" type="presOf" srcId="{D1B46980-6531-4606-95E6-44980827E919}" destId="{6140AFEC-043D-4C43-A2F9-D0F5331DF3A3}" srcOrd="0" destOrd="0" presId="urn:microsoft.com/office/officeart/2005/8/layout/target3"/>
    <dgm:cxn modelId="{08F085AE-E76A-4A5C-A431-CF1C54C4C9A5}" type="presOf" srcId="{757F3AB3-0718-4624-B441-E567A8F0AB56}" destId="{333A1088-737F-45CB-B68E-254E46348037}" srcOrd="0" destOrd="0" presId="urn:microsoft.com/office/officeart/2005/8/layout/target3"/>
    <dgm:cxn modelId="{ED2413BD-A3A0-4DED-9FF0-3ED41F98342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5EADFBF-DD76-4B90-ACE1-64BAC719BB2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9A3309-F470-4AAC-85DD-00F709A8A43E}" type="presParOf" srcId="{333A1088-737F-45CB-B68E-254E46348037}" destId="{F5ABB229-8D3B-4694-996A-96F23CF14429}" srcOrd="0" destOrd="0" presId="urn:microsoft.com/office/officeart/2005/8/layout/target3"/>
    <dgm:cxn modelId="{2C5CF0D1-196F-4E9C-B53B-7053ADBC4210}" type="presParOf" srcId="{333A1088-737F-45CB-B68E-254E46348037}" destId="{F41139FD-01EE-4571-8B17-4FB00FC51163}" srcOrd="1" destOrd="0" presId="urn:microsoft.com/office/officeart/2005/8/layout/target3"/>
    <dgm:cxn modelId="{44719AB8-221A-453C-A9C2-E20F506FEC23}" type="presParOf" srcId="{333A1088-737F-45CB-B68E-254E46348037}" destId="{D005CE8C-CC26-4C3E-AC11-E15060ECD759}" srcOrd="2" destOrd="0" presId="urn:microsoft.com/office/officeart/2005/8/layout/target3"/>
    <dgm:cxn modelId="{3D31218D-1C1C-4C1B-90E7-A0A0C310E088}" type="presParOf" srcId="{333A1088-737F-45CB-B68E-254E46348037}" destId="{2C702D82-9B77-49B7-9568-BB8EB47C3372}" srcOrd="3" destOrd="0" presId="urn:microsoft.com/office/officeart/2005/8/layout/target3"/>
    <dgm:cxn modelId="{7755D176-2FB8-4D78-9946-28964C40C70A}" type="presParOf" srcId="{333A1088-737F-45CB-B68E-254E46348037}" destId="{A52A0455-90FF-4808-ABD0-F02540D31D5A}" srcOrd="4" destOrd="0" presId="urn:microsoft.com/office/officeart/2005/8/layout/target3"/>
    <dgm:cxn modelId="{8DFC72A2-0567-4700-9893-1D73A26A8439}" type="presParOf" srcId="{333A1088-737F-45CB-B68E-254E46348037}" destId="{6140AFEC-043D-4C43-A2F9-D0F5331DF3A3}" srcOrd="5" destOrd="0" presId="urn:microsoft.com/office/officeart/2005/8/layout/target3"/>
    <dgm:cxn modelId="{D5903CC9-7F9F-460E-957E-9FB8351C6720}" type="presParOf" srcId="{333A1088-737F-45CB-B68E-254E46348037}" destId="{9358AC05-5D7D-4327-9F80-1AD486AEA664}" srcOrd="6" destOrd="0" presId="urn:microsoft.com/office/officeart/2005/8/layout/target3"/>
    <dgm:cxn modelId="{00FF0AFC-B09A-49C5-AF8B-60853F4312C8}" type="presParOf" srcId="{333A1088-737F-45CB-B68E-254E46348037}" destId="{313FC574-E1CD-4FB4-B054-0B805CE0447D}" srcOrd="7" destOrd="0" presId="urn:microsoft.com/office/officeart/2005/8/layout/target3"/>
    <dgm:cxn modelId="{1ED1C946-EBC5-486C-AE12-E7369E056E5D}" type="presParOf" srcId="{333A1088-737F-45CB-B68E-254E46348037}" destId="{619D679B-A015-4ECF-8348-D1034C574F40}" srcOrd="8" destOrd="0" presId="urn:microsoft.com/office/officeart/2005/8/layout/target3"/>
    <dgm:cxn modelId="{85AFB5E7-9676-4F00-B937-436A1AE12BDC}" type="presParOf" srcId="{333A1088-737F-45CB-B68E-254E46348037}" destId="{322283A8-4A27-4CDA-BAE3-F381106A9174}" srcOrd="9" destOrd="0" presId="urn:microsoft.com/office/officeart/2005/8/layout/target3"/>
    <dgm:cxn modelId="{22FD4EE2-26DF-4204-97CD-32BA5BEB2A2A}" type="presParOf" srcId="{333A1088-737F-45CB-B68E-254E46348037}" destId="{FFC9F71D-1B4F-4AD9-A4A6-86ADEFC8AF5C}" srcOrd="10" destOrd="0" presId="urn:microsoft.com/office/officeart/2005/8/layout/target3"/>
    <dgm:cxn modelId="{5D0C841D-3E2F-4243-9373-9B1DB815A81B}" type="presParOf" srcId="{333A1088-737F-45CB-B68E-254E46348037}" destId="{25B08C86-7E15-44DC-BE7F-FFB55DD49D12}" srcOrd="11" destOrd="0" presId="urn:microsoft.com/office/officeart/2005/8/layout/target3"/>
    <dgm:cxn modelId="{289C4151-B1C5-4710-9062-6AA0DF4944AF}" type="presParOf" srcId="{333A1088-737F-45CB-B68E-254E46348037}" destId="{76644BE8-9D7C-4C09-B250-3D10AF48CBB7}" srcOrd="12" destOrd="0" presId="urn:microsoft.com/office/officeart/2005/8/layout/target3"/>
    <dgm:cxn modelId="{5E59CB0E-9228-4FEA-8166-EF3D12B843ED}" type="presParOf" srcId="{333A1088-737F-45CB-B68E-254E46348037}" destId="{EE85B701-7295-41C0-BA7A-34D3756A2AE6}" srcOrd="13" destOrd="0" presId="urn:microsoft.com/office/officeart/2005/8/layout/target3"/>
    <dgm:cxn modelId="{37C8554A-0149-48F6-B4E0-139A571282AA}" type="presParOf" srcId="{333A1088-737F-45CB-B68E-254E46348037}" destId="{8BEBB6EC-1DAA-4CAC-8A25-BC0FCBD5DBD5}" srcOrd="14" destOrd="0" presId="urn:microsoft.com/office/officeart/2005/8/layout/target3"/>
    <dgm:cxn modelId="{C2AD783A-AE7B-48B2-89C1-3B0E3996C042}" type="presParOf" srcId="{333A1088-737F-45CB-B68E-254E46348037}" destId="{AED2198E-93D5-4001-81B4-73124B309672}" srcOrd="15" destOrd="0" presId="urn:microsoft.com/office/officeart/2005/8/layout/target3"/>
    <dgm:cxn modelId="{3898103E-89EF-495E-8C87-CAC95BB32C04}" type="presParOf" srcId="{333A1088-737F-45CB-B68E-254E46348037}" destId="{2BE915AB-18AA-4053-B92C-3BFC9ED204BB}" srcOrd="16" destOrd="0" presId="urn:microsoft.com/office/officeart/2005/8/layout/target3"/>
    <dgm:cxn modelId="{6824E415-17A2-431D-B946-2987783CCC56}" type="presParOf" srcId="{333A1088-737F-45CB-B68E-254E46348037}" destId="{6BB5E863-4638-4E1D-BFDE-399D028AC4ED}" srcOrd="17" destOrd="0" presId="urn:microsoft.com/office/officeart/2005/8/layout/target3"/>
    <dgm:cxn modelId="{7C852D40-24A7-420B-A948-A29FA325E104}" type="presParOf" srcId="{333A1088-737F-45CB-B68E-254E46348037}" destId="{5A5FFA88-C948-4069-8E93-59FA12366E83}" srcOrd="18" destOrd="0" presId="urn:microsoft.com/office/officeart/2005/8/layout/target3"/>
    <dgm:cxn modelId="{7A3CD21B-656B-4E31-9EB0-D3F6472C2FD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VY_32_INOVACE_M_09_Hra 6 – násobení a dělení 2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Hra 6 – násobení a dělení 2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62C8F8-4179-4347-AAFD-A34208049C5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61692A-D632-420F-B9E1-4160CB1ED9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542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069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198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043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23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151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319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370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304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745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138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068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65CCD0-E4CA-48C3-877A-4A9558747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454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8.xml"/><Relationship Id="rId18" Type="http://schemas.openxmlformats.org/officeDocument/2006/relationships/slide" Target="slide15.xml"/><Relationship Id="rId3" Type="http://schemas.openxmlformats.org/officeDocument/2006/relationships/slide" Target="slide22.xml"/><Relationship Id="rId21" Type="http://schemas.openxmlformats.org/officeDocument/2006/relationships/slide" Target="slide16.xml"/><Relationship Id="rId7" Type="http://schemas.openxmlformats.org/officeDocument/2006/relationships/slide" Target="slide18.xml"/><Relationship Id="rId12" Type="http://schemas.openxmlformats.org/officeDocument/2006/relationships/slide" Target="slide9.xml"/><Relationship Id="rId17" Type="http://schemas.openxmlformats.org/officeDocument/2006/relationships/slide" Target="slide10.xml"/><Relationship Id="rId2" Type="http://schemas.openxmlformats.org/officeDocument/2006/relationships/image" Target="../media/image2.wmf"/><Relationship Id="rId16" Type="http://schemas.openxmlformats.org/officeDocument/2006/relationships/slide" Target="slide5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3.xml"/><Relationship Id="rId11" Type="http://schemas.openxmlformats.org/officeDocument/2006/relationships/slide" Target="slide14.xml"/><Relationship Id="rId5" Type="http://schemas.openxmlformats.org/officeDocument/2006/relationships/slide" Target="slide12.xml"/><Relationship Id="rId15" Type="http://schemas.openxmlformats.org/officeDocument/2006/relationships/slide" Target="slide6.xml"/><Relationship Id="rId10" Type="http://schemas.openxmlformats.org/officeDocument/2006/relationships/slide" Target="slide19.xml"/><Relationship Id="rId19" Type="http://schemas.openxmlformats.org/officeDocument/2006/relationships/slide" Target="slide20.xml"/><Relationship Id="rId4" Type="http://schemas.openxmlformats.org/officeDocument/2006/relationships/slide" Target="slide17.xml"/><Relationship Id="rId9" Type="http://schemas.openxmlformats.org/officeDocument/2006/relationships/slide" Target="slide24.xml"/><Relationship Id="rId14" Type="http://schemas.openxmlformats.org/officeDocument/2006/relationships/slide" Target="slide7.xml"/><Relationship Id="rId22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2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13611921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772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3174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hra.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jsou rozděleni do dvou družstev a postupně plní otevřené úkoly.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Procvičí si násobení a dělení číslem 2.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práci. 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2. </a:t>
            </a:r>
            <a:r>
              <a:rPr lang="cs-CZ" smtClean="0">
                <a:solidFill>
                  <a:prstClr val="black"/>
                </a:solidFill>
              </a:rPr>
              <a:t>a 3</a:t>
            </a:r>
            <a:r>
              <a:rPr lang="cs-CZ" dirty="0" smtClean="0">
                <a:solidFill>
                  <a:prstClr val="black"/>
                </a:solidFill>
              </a:rPr>
              <a:t>. ročník ZŠ, je vhodný pro procvičování.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práci s následujícím materiálem si pročtěte pozorně návod k použití.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2. 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391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65920"/>
            <a:ext cx="799288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Hru hrají dvě družstva.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</a:t>
            </a:r>
            <a:r>
              <a:rPr lang="cs-CZ" b="1" dirty="0">
                <a:cs typeface="Arial" charset="0"/>
              </a:rPr>
              <a:t>P</a:t>
            </a:r>
            <a:r>
              <a:rPr lang="cs-CZ" b="1" dirty="0" smtClean="0">
                <a:cs typeface="Arial" charset="0"/>
              </a:rPr>
              <a:t>rvní volí otázku hráči toho družstva, jehož kapitán vítězí v „kámen, nůžky, papír“. 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Hráči vyberou políčko (otázku) s číslem od 1 do 20 z tabulky otázek. Po kliknutí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na   vybrané políčko se otevře soutěžní otázka.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4. Pro odpověď volí jednu ze třech možností. V případě správné odpovědi se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Vrátí automaticky na hlavní stranu, kde si ve svém barevném poli kliknutím </a:t>
            </a:r>
            <a:r>
              <a:rPr lang="cs-CZ" b="1" dirty="0">
                <a:cs typeface="Arial" charset="0"/>
              </a:rPr>
              <a:t>na příslušné pole tabulky </a:t>
            </a:r>
            <a:r>
              <a:rPr lang="cs-CZ" b="1" dirty="0" smtClean="0">
                <a:cs typeface="Arial" charset="0"/>
              </a:rPr>
              <a:t>označí správně vyřešený úkol. Nesprávná odpověď nepustí dál.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5. V případě nesprávné odpovědi dostává možnost odpovědi druhý hráč.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6. Otázky volí družstva vždy střídavě, po správné odpovědi jednoho družstva volí otázku družstvo druhé.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7. Ve hře vítězí družstvo s vyšším počtem dosažených bodů 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8. Družstvo, které první pozná, co je na obrázku pod čísly otázek, získá 3 bonusové body.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endParaRPr lang="cs-CZ" b="1" dirty="0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1092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Návod: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6390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 descr="D:\Documents and Settings\Administrator\Local Settings\Temporary Internet Files\Content.IE5\87QTA9YF\MC900346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967" y="488066"/>
            <a:ext cx="4579182" cy="3638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4240560" y="32312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4214531" y="2318235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4237949" y="14024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5150083" y="32312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>
            <a:hlinkClick r:id="rId7" action="ppaction://hlinksldjump"/>
          </p:cNvPr>
          <p:cNvSpPr/>
          <p:nvPr/>
        </p:nvSpPr>
        <p:spPr>
          <a:xfrm>
            <a:off x="5150083" y="2321264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5150083" y="14024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 action="ppaction://hlinksldjump"/>
          </p:cNvPr>
          <p:cNvSpPr/>
          <p:nvPr/>
        </p:nvSpPr>
        <p:spPr>
          <a:xfrm>
            <a:off x="6064483" y="32312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>
            <a:hlinkClick r:id="rId10" action="ppaction://hlinksldjump"/>
          </p:cNvPr>
          <p:cNvSpPr/>
          <p:nvPr/>
        </p:nvSpPr>
        <p:spPr>
          <a:xfrm>
            <a:off x="6064483" y="23168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hlinkClick r:id="rId11" action="ppaction://hlinksldjump"/>
          </p:cNvPr>
          <p:cNvSpPr/>
          <p:nvPr/>
        </p:nvSpPr>
        <p:spPr>
          <a:xfrm>
            <a:off x="6064483" y="14024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hlinkClick r:id="rId12" action="ppaction://hlinksldjump"/>
          </p:cNvPr>
          <p:cNvSpPr/>
          <p:nvPr/>
        </p:nvSpPr>
        <p:spPr>
          <a:xfrm>
            <a:off x="6066749" y="4880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hlinkClick r:id="rId13" action="ppaction://hlinksldjump"/>
          </p:cNvPr>
          <p:cNvSpPr/>
          <p:nvPr/>
        </p:nvSpPr>
        <p:spPr>
          <a:xfrm>
            <a:off x="5152349" y="4880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14" action="ppaction://hlinksldjump"/>
          </p:cNvPr>
          <p:cNvSpPr/>
          <p:nvPr/>
        </p:nvSpPr>
        <p:spPr>
          <a:xfrm>
            <a:off x="4237949" y="4880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hlinkClick r:id="rId15" action="ppaction://hlinksldjump"/>
          </p:cNvPr>
          <p:cNvSpPr/>
          <p:nvPr/>
        </p:nvSpPr>
        <p:spPr>
          <a:xfrm>
            <a:off x="3316367" y="4880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>
            <a:hlinkClick r:id="rId16" action="ppaction://hlinksldjump"/>
          </p:cNvPr>
          <p:cNvSpPr/>
          <p:nvPr/>
        </p:nvSpPr>
        <p:spPr>
          <a:xfrm>
            <a:off x="2383080" y="4880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>
            <a:hlinkClick r:id="rId17" action="ppaction://hlinksldjump"/>
          </p:cNvPr>
          <p:cNvSpPr/>
          <p:nvPr/>
        </p:nvSpPr>
        <p:spPr>
          <a:xfrm>
            <a:off x="2401967" y="1403835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>
            <a:hlinkClick r:id="rId18" action="ppaction://hlinksldjump"/>
          </p:cNvPr>
          <p:cNvSpPr/>
          <p:nvPr/>
        </p:nvSpPr>
        <p:spPr>
          <a:xfrm>
            <a:off x="2401967" y="2318235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>
            <a:hlinkClick r:id="rId19" action="ppaction://hlinksldjump"/>
          </p:cNvPr>
          <p:cNvSpPr/>
          <p:nvPr/>
        </p:nvSpPr>
        <p:spPr>
          <a:xfrm>
            <a:off x="2401090" y="3235664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>
            <a:hlinkClick r:id="rId20" action="ppaction://hlinksldjump"/>
          </p:cNvPr>
          <p:cNvSpPr/>
          <p:nvPr/>
        </p:nvSpPr>
        <p:spPr>
          <a:xfrm>
            <a:off x="3312002" y="3235664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>
            <a:hlinkClick r:id="rId21" action="ppaction://hlinksldjump"/>
          </p:cNvPr>
          <p:cNvSpPr/>
          <p:nvPr/>
        </p:nvSpPr>
        <p:spPr>
          <a:xfrm>
            <a:off x="3315490" y="2318235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>
            <a:hlinkClick r:id="rId22" action="ppaction://hlinksldjump"/>
          </p:cNvPr>
          <p:cNvSpPr/>
          <p:nvPr/>
        </p:nvSpPr>
        <p:spPr>
          <a:xfrm>
            <a:off x="3316367" y="14024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8409758"/>
              </p:ext>
            </p:extLst>
          </p:nvPr>
        </p:nvGraphicFramePr>
        <p:xfrm>
          <a:off x="1012903" y="4516398"/>
          <a:ext cx="3227656" cy="2121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44"/>
                <a:gridCol w="702875"/>
                <a:gridCol w="624779"/>
                <a:gridCol w="624779"/>
                <a:gridCol w="624779"/>
              </a:tblGrid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7872249"/>
              </p:ext>
            </p:extLst>
          </p:nvPr>
        </p:nvGraphicFramePr>
        <p:xfrm>
          <a:off x="4932040" y="4509119"/>
          <a:ext cx="3402632" cy="2070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705"/>
                <a:gridCol w="740980"/>
                <a:gridCol w="658649"/>
                <a:gridCol w="658649"/>
                <a:gridCol w="658649"/>
              </a:tblGrid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22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1163459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17703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25770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3102630" y="4615879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3757593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1160197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1817703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2484438" y="506921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3154747" y="5099111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3716678" y="508162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108880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176984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2458904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3089826" y="567365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3719387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37" name="TextovéPole 1036"/>
          <p:cNvSpPr txBox="1"/>
          <p:nvPr/>
        </p:nvSpPr>
        <p:spPr>
          <a:xfrm>
            <a:off x="1800986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38" name="TextovéPole 1037"/>
          <p:cNvSpPr txBox="1"/>
          <p:nvPr/>
        </p:nvSpPr>
        <p:spPr>
          <a:xfrm>
            <a:off x="1098538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2414815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40" name="TextovéPole 1039"/>
          <p:cNvSpPr txBox="1"/>
          <p:nvPr/>
        </p:nvSpPr>
        <p:spPr>
          <a:xfrm>
            <a:off x="3037709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3712029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1042" name="TextovéPole 1041"/>
          <p:cNvSpPr txBox="1"/>
          <p:nvPr/>
        </p:nvSpPr>
        <p:spPr>
          <a:xfrm>
            <a:off x="5101242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1043" name="TextovéPole 1042"/>
          <p:cNvSpPr txBox="1"/>
          <p:nvPr/>
        </p:nvSpPr>
        <p:spPr>
          <a:xfrm>
            <a:off x="5853970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044" name="TextovéPole 1043"/>
          <p:cNvSpPr txBox="1"/>
          <p:nvPr/>
        </p:nvSpPr>
        <p:spPr>
          <a:xfrm>
            <a:off x="6566531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45" name="TextovéPole 1044"/>
          <p:cNvSpPr txBox="1"/>
          <p:nvPr/>
        </p:nvSpPr>
        <p:spPr>
          <a:xfrm>
            <a:off x="7169468" y="4596280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46" name="TextovéPole 1045"/>
          <p:cNvSpPr txBox="1"/>
          <p:nvPr/>
        </p:nvSpPr>
        <p:spPr>
          <a:xfrm>
            <a:off x="7851458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47" name="TextovéPole 1046"/>
          <p:cNvSpPr txBox="1"/>
          <p:nvPr/>
        </p:nvSpPr>
        <p:spPr>
          <a:xfrm>
            <a:off x="5133409" y="5056458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48" name="TextovéPole 1047"/>
          <p:cNvSpPr txBox="1"/>
          <p:nvPr/>
        </p:nvSpPr>
        <p:spPr>
          <a:xfrm>
            <a:off x="5853970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49" name="TextovéPole 1048"/>
          <p:cNvSpPr txBox="1"/>
          <p:nvPr/>
        </p:nvSpPr>
        <p:spPr>
          <a:xfrm>
            <a:off x="6523949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50" name="TextovéPole 1049"/>
          <p:cNvSpPr txBox="1"/>
          <p:nvPr/>
        </p:nvSpPr>
        <p:spPr>
          <a:xfrm>
            <a:off x="7209818" y="5099111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51" name="TextovéPole 1050"/>
          <p:cNvSpPr txBox="1"/>
          <p:nvPr/>
        </p:nvSpPr>
        <p:spPr>
          <a:xfrm>
            <a:off x="7786537" y="5071590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52" name="TextovéPole 1051"/>
          <p:cNvSpPr txBox="1"/>
          <p:nvPr/>
        </p:nvSpPr>
        <p:spPr>
          <a:xfrm>
            <a:off x="505871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53" name="TextovéPole 1052"/>
          <p:cNvSpPr txBox="1"/>
          <p:nvPr/>
        </p:nvSpPr>
        <p:spPr>
          <a:xfrm>
            <a:off x="57241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54" name="TextovéPole 1053"/>
          <p:cNvSpPr txBox="1"/>
          <p:nvPr/>
        </p:nvSpPr>
        <p:spPr>
          <a:xfrm>
            <a:off x="64590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55" name="TextovéPole 1054"/>
          <p:cNvSpPr txBox="1"/>
          <p:nvPr/>
        </p:nvSpPr>
        <p:spPr>
          <a:xfrm>
            <a:off x="7098024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56" name="TextovéPole 1055"/>
          <p:cNvSpPr txBox="1"/>
          <p:nvPr/>
        </p:nvSpPr>
        <p:spPr>
          <a:xfrm>
            <a:off x="778653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57" name="TextovéPole 1056"/>
          <p:cNvSpPr txBox="1"/>
          <p:nvPr/>
        </p:nvSpPr>
        <p:spPr>
          <a:xfrm>
            <a:off x="5037610" y="612833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58" name="TextovéPole 1057"/>
          <p:cNvSpPr txBox="1"/>
          <p:nvPr/>
        </p:nvSpPr>
        <p:spPr>
          <a:xfrm>
            <a:off x="5789049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59" name="TextovéPole 1058"/>
          <p:cNvSpPr txBox="1"/>
          <p:nvPr/>
        </p:nvSpPr>
        <p:spPr>
          <a:xfrm>
            <a:off x="6459028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60" name="TextovéPole 1059"/>
          <p:cNvSpPr txBox="1"/>
          <p:nvPr/>
        </p:nvSpPr>
        <p:spPr>
          <a:xfrm>
            <a:off x="7144897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61" name="TextovéPole 1060"/>
          <p:cNvSpPr txBox="1"/>
          <p:nvPr/>
        </p:nvSpPr>
        <p:spPr>
          <a:xfrm>
            <a:off x="7786537" y="6145638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889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0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7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8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1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9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1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0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1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1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30" grpId="0" animBg="1"/>
      <p:bldP spid="31" grpId="0" animBg="1"/>
      <p:bldP spid="1024" grpId="0" animBg="1"/>
      <p:bldP spid="1025" grpId="0" animBg="1"/>
      <p:bldP spid="1027" grpId="0" animBg="1"/>
      <p:bldP spid="1028" grpId="0" animBg="1"/>
      <p:bldP spid="1029" grpId="0" animBg="1"/>
      <p:bldP spid="1030" grpId="0" animBg="1"/>
      <p:bldP spid="1031" grpId="0" animBg="1"/>
      <p:bldP spid="1032" grpId="0" animBg="1"/>
      <p:bldP spid="1033" grpId="0" animBg="1"/>
      <p:bldP spid="1034" grpId="0" animBg="1"/>
      <p:bldP spid="1035" grpId="0" animBg="1"/>
      <p:bldP spid="1036" grpId="0" animBg="1"/>
      <p:bldP spid="1037" grpId="0" animBg="1"/>
      <p:bldP spid="1038" grpId="0" animBg="1"/>
      <p:bldP spid="1039" grpId="0" animBg="1"/>
      <p:bldP spid="1040" grpId="0" animBg="1"/>
      <p:bldP spid="1041" grpId="0" animBg="1"/>
      <p:bldP spid="1042" grpId="0" animBg="1"/>
      <p:bldP spid="1043" grpId="0" animBg="1"/>
      <p:bldP spid="1044" grpId="0" animBg="1"/>
      <p:bldP spid="1045" grpId="0" animBg="1"/>
      <p:bldP spid="1046" grpId="0" animBg="1"/>
      <p:bldP spid="1047" grpId="0" animBg="1"/>
      <p:bldP spid="1048" grpId="0" animBg="1"/>
      <p:bldP spid="1049" grpId="0" animBg="1"/>
      <p:bldP spid="1050" grpId="0" animBg="1"/>
      <p:bldP spid="1051" grpId="0" animBg="1"/>
      <p:bldP spid="1052" grpId="0" animBg="1"/>
      <p:bldP spid="1053" grpId="0" animBg="1"/>
      <p:bldP spid="1054" grpId="0" animBg="1"/>
      <p:bldP spid="1055" grpId="0" animBg="1"/>
      <p:bldP spid="1056" grpId="0" animBg="1"/>
      <p:bldP spid="1057" grpId="0" animBg="1"/>
      <p:bldP spid="1058" grpId="0" animBg="1"/>
      <p:bldP spid="1059" grpId="0" animBg="1"/>
      <p:bldP spid="1060" grpId="0" animBg="1"/>
      <p:bldP spid="10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1556792"/>
            <a:ext cx="2592288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0 . 2 =</a:t>
            </a:r>
            <a:endParaRPr lang="cs-CZ" sz="4400" b="1" dirty="0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475656" y="3645024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41081" y="3645024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96136" y="3661792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399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47864" y="1916832"/>
            <a:ext cx="2232248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 . 2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907704" y="3573016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743908" y="3573744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508104" y="3573744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69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11860" y="1988840"/>
            <a:ext cx="2448272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2 . 2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547664" y="3717032"/>
            <a:ext cx="172819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671900" y="3717032"/>
            <a:ext cx="172819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746244" y="3717032"/>
            <a:ext cx="172819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314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75856" y="2060848"/>
            <a:ext cx="2304256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3 . 2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63056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191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2132856"/>
            <a:ext cx="2232248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4 . 2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619672" y="3789040"/>
            <a:ext cx="1584176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3635896" y="3789040"/>
            <a:ext cx="1584176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652120" y="3789040"/>
            <a:ext cx="1584176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973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1840" y="1628800"/>
            <a:ext cx="2232248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5 . 2 =</a:t>
            </a:r>
            <a:endParaRPr lang="cs-CZ" sz="4400" b="1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3491880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5165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361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6320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715436" y="3559971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95156" y="1772815"/>
            <a:ext cx="2520280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6 . 2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45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49369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35896" y="3549369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49369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69283" y="1916832"/>
            <a:ext cx="1917402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7 . 2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461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65279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070270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8 . 2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07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35896" y="3574683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652120" y="3589784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133425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9 . 2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35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2923" y="1763057"/>
            <a:ext cx="2312097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10 . 2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425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868144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278497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20 : 2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042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652120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57598" y="1916832"/>
            <a:ext cx="2350506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18 : 2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535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23029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868144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60743" y="1844824"/>
            <a:ext cx="2350506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16 : 2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91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868144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96747" y="1844823"/>
            <a:ext cx="2278498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14 : 2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53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817694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314502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12 : 2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293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52731" y="1844824"/>
            <a:ext cx="2350505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10 : 2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168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7991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6012160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72274" y="1844824"/>
            <a:ext cx="2207838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8 : 2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495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56388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508104" y="3559971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1772816"/>
            <a:ext cx="2207838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6 : 2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441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94015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50079" y="1844824"/>
            <a:ext cx="2171834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4 : 2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CCD0-E4CA-48C3-877A-4A95587471D6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350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2. 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271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622</Words>
  <Application>Microsoft Office PowerPoint</Application>
  <PresentationFormat>Předvádění na obrazovce (4:3)</PresentationFormat>
  <Paragraphs>249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</dc:creator>
  <cp:lastModifiedBy>AS</cp:lastModifiedBy>
  <cp:revision>10</cp:revision>
  <dcterms:created xsi:type="dcterms:W3CDTF">2012-04-10T18:19:49Z</dcterms:created>
  <dcterms:modified xsi:type="dcterms:W3CDTF">2012-05-10T18:46:07Z</dcterms:modified>
</cp:coreProperties>
</file>