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8" r:id="rId5"/>
    <p:sldId id="262" r:id="rId6"/>
    <p:sldId id="265" r:id="rId7"/>
    <p:sldId id="270" r:id="rId8"/>
    <p:sldId id="269" r:id="rId9"/>
    <p:sldId id="266" r:id="rId10"/>
    <p:sldId id="271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D2AC6D3-8D1E-4EE5-A3E6-2AD94AAA5136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56F6198-80B8-4341-8DF3-6BCAACB00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esidential_Standard_of_the_Republic_of_Czechoslovakia_(1918-1939).png" TargetMode="External"/><Relationship Id="rId2" Type="http://schemas.openxmlformats.org/officeDocument/2006/relationships/hyperlink" Target="http://cs.wikipedia.org/wiki/Soubor:Czechoslovakia_COA_large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lag_of_Bohmen_und_Mahren.sv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BDvoj_%C4%8Deskoslovensk%C3%BDch_st%C3%A1tn%C3%ADch_symbol%C5%25A" TargetMode="External"/><Relationship Id="rId3" Type="http://schemas.openxmlformats.org/officeDocument/2006/relationships/hyperlink" Target="http://upload.wikimedia.org/wikipedia/commons/thumb/c/cb/Flag_of_the_Czech_Republic.svg/800px-Flag_of_the_Czech_Republic.svg.png" TargetMode="External"/><Relationship Id="rId7" Type="http://schemas.openxmlformats.org/officeDocument/2006/relationships/hyperlink" Target="http://upload.wikimedia.org/wikipedia/commons/thumb/5/53/Bohemia_Moravia_Greater_Arms_1939-1945.svg/515px-Bohemia_Moravia_Greater_Arms_1939-1945.svg.png" TargetMode="External"/><Relationship Id="rId2" Type="http://schemas.openxmlformats.org/officeDocument/2006/relationships/hyperlink" Target="http://upload.wikimedia.org/wikipedia/commons/thumb/b/b1/Flag_of_Bohemia.svg/800px-Flag_of_Bohemia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d/Skroup-Anthem.jpg" TargetMode="External"/><Relationship Id="rId5" Type="http://schemas.openxmlformats.org/officeDocument/2006/relationships/hyperlink" Target="http://upload.wikimedia.org/wikipedia/commons/thumb/a/ae/Czechoslovakia_COA_medium.svg/480px-Czechoslovakia_COA_medium.svg.png" TargetMode="External"/><Relationship Id="rId4" Type="http://schemas.openxmlformats.org/officeDocument/2006/relationships/hyperlink" Target="http://upload.wikimedia.org/wikipedia/commons/thumb/0/09/Znak_pas_1947.jpg/628px-Znak_pas_19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06117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ČESKOSLOVENSKÉ STÁTNÍ SYMBOLY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VY_32_INOVACE_293_ČESKOSLOVENSKÉ STÁTNÍ SYMBOLY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844824"/>
            <a:ext cx="6172200" cy="216024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Československé státní symboly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ČSR (1918 – 1939)</a:t>
            </a:r>
          </a:p>
          <a:p>
            <a:r>
              <a:rPr lang="cs-CZ" dirty="0" smtClean="0"/>
              <a:t>PROTEKTORÁT ČECHY A </a:t>
            </a:r>
            <a:r>
              <a:rPr lang="cs-CZ" dirty="0" smtClean="0"/>
              <a:t>MORAVA </a:t>
            </a:r>
            <a:r>
              <a:rPr lang="cs-CZ" dirty="0" smtClean="0"/>
              <a:t>(1939 – 1945)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 ČESKOSLOVENSKO 1918 - 1939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VLAJKA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923176"/>
          </a:xfrm>
        </p:spPr>
        <p:txBody>
          <a:bodyPr/>
          <a:lstStyle/>
          <a:p>
            <a:r>
              <a:rPr lang="cs-CZ" dirty="0" smtClean="0"/>
              <a:t>Původní dvojbarevná, používaná do roku 1920 - BIKOLÓRA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3086862"/>
            <a:ext cx="3657600" cy="2436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1283216"/>
          </a:xfrm>
        </p:spPr>
        <p:txBody>
          <a:bodyPr/>
          <a:lstStyle/>
          <a:p>
            <a:r>
              <a:rPr lang="cs-CZ" dirty="0" smtClean="0"/>
              <a:t>Oficiální vlajka, 1920 – 1992, s přestávkou </a:t>
            </a:r>
            <a:r>
              <a:rPr lang="cs-CZ" smtClean="0"/>
              <a:t>za Protektorátu </a:t>
            </a:r>
            <a:r>
              <a:rPr lang="cs-CZ" dirty="0" smtClean="0"/>
              <a:t>- TRIKOLÓRA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71975" y="3086862"/>
            <a:ext cx="3657600" cy="2436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Střední státní znak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581025"/>
            <a:ext cx="4572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Státní hymna</a:t>
            </a:r>
            <a:endParaRPr lang="cs-CZ" sz="32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982666" cy="495604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Kde domov můj a </a:t>
            </a:r>
          </a:p>
          <a:p>
            <a:r>
              <a:rPr lang="cs-CZ" sz="2000" b="1" dirty="0" smtClean="0"/>
              <a:t>Nad Tatrou </a:t>
            </a:r>
            <a:r>
              <a:rPr lang="cs-CZ" sz="2000" b="1" dirty="0" err="1" smtClean="0"/>
              <a:t>sa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blýska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6167452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tvořil červený štít se stříbrným dvouocasým lvem, na jehož prsou byl srdeční štítek zobrazující znak Slovenska - dvojramenný kříž vyrůstající z modrého </a:t>
            </a:r>
            <a:r>
              <a:rPr lang="cs-CZ" dirty="0" err="1" smtClean="0"/>
              <a:t>trojvrší</a:t>
            </a:r>
            <a:r>
              <a:rPr lang="cs-CZ" dirty="0" smtClean="0"/>
              <a:t> na červeném štítu.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2476644" cy="2803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…. A DALŠÍ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VELKÝ STÁTNÍ ZNAK - </a:t>
            </a:r>
            <a:r>
              <a:rPr lang="cs-CZ" sz="2000" dirty="0" smtClean="0"/>
              <a:t>Veliký znak republiky Československé se skládal ze dvou štítů – předního a zadního. Po pravé i levé straně zadního štítu stál zlatý dvouocasý lev s čelenkou. Pod zadním štítem se vinula stuha s nápisem </a:t>
            </a:r>
            <a:r>
              <a:rPr lang="cs-CZ" sz="2000" i="1" dirty="0" smtClean="0"/>
              <a:t>„Pravda vítězí“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http://cs.wikipedia.org/wiki/Soubor:Czechoslovakia_COA_large.svg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PREZIDENTSKÁ STANDARTA (1918 -1939)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http://cs.wikipedia.org/wiki/Soubor:Presidential_Standard_of_the_Republic_of_Czechoslovakia_%281918-1939%29.png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PROTEKTORÁT ČECHY A MORAVA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1939 - 1945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 německé okupace mezi lety 1939 – 1945 platila vlajka se třemi horizontálními pruhy. Tato vlajka vycházela z barev ústavy z roku 1920.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http://cs.wikipedia.org/wiki/Soubor:Flag_of_Bohmen_und_Mahren.svg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VĚTŠÍ STÁTNÍ ZNAK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4464496" cy="5201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http://upload.wikimedia.org/wikipedia/commons/thumb/b/b1/Flag_of_Bohemia.svg/800px-Flag_of_Bohemia.svg.png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http://upload.wikimedia.org/wikipedia/commons/thumb/c/cb/Flag_of_the_Czech_Republic.svg/800px-Flag_of_the_Czech_Republic.svg.png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http://upload.wikimedia.org/wikipedia/commons/thumb/0/09/Znak_pas_1947.jpg/628px-Znak_pas_1947.jpg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http://upload.wikimedia.org/wikipedia/commons/thumb/a/ae/Czechoslovakia_COA_medium.svg/480px-Czechoslovakia_COA_medium.svg.png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http://upload.wikimedia.org/wikipedia/commons/a/ad/Skroup-Anthem.jpg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http://upload.wikimedia.org/wikipedia/commons/thumb/5/53/Bohemia_Moravia_Greater_Arms_1939-1945.svg/515px-Bohemia_Moravia_Greater_Arms_1939-1945.svg.png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>
                <a:hlinkClick r:id="rId8"/>
              </a:rPr>
              <a:t>http://cs.wikipedia.org/wiki/V%C3%BDvoj_%</a:t>
            </a:r>
            <a:r>
              <a:rPr lang="cs-CZ" sz="1600" smtClean="0">
                <a:hlinkClick r:id="rId8"/>
              </a:rPr>
              <a:t>C4%8Deskoslovensk%C3%BDch_st%C3%A1tn%C3%ADch_symbol%C5%A</a:t>
            </a:r>
            <a:endParaRPr lang="cs-CZ" sz="160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119</TotalTime>
  <Words>228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Československé státní symboly</vt:lpstr>
      <vt:lpstr> ČESKOSLOVENSKO 1918 - 1939</vt:lpstr>
      <vt:lpstr>VLAJKA</vt:lpstr>
      <vt:lpstr>Střední státní znak</vt:lpstr>
      <vt:lpstr>Státní hymna</vt:lpstr>
      <vt:lpstr>MALÝ STÁTNÍ ZNAK</vt:lpstr>
      <vt:lpstr>…. A DALŠÍ</vt:lpstr>
      <vt:lpstr>PROTEKTORÁT ČECHY A MORAVA</vt:lpstr>
      <vt:lpstr>VLAJKA</vt:lpstr>
      <vt:lpstr>VĚTŠÍ STÁTNÍ ZNAK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U1</cp:lastModifiedBy>
  <cp:revision>18</cp:revision>
  <dcterms:created xsi:type="dcterms:W3CDTF">2011-10-28T17:15:29Z</dcterms:created>
  <dcterms:modified xsi:type="dcterms:W3CDTF">2012-03-03T20:32:14Z</dcterms:modified>
</cp:coreProperties>
</file>