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8" r:id="rId4"/>
    <p:sldId id="256" r:id="rId5"/>
    <p:sldId id="257" r:id="rId6"/>
    <p:sldId id="259" r:id="rId7"/>
    <p:sldId id="261" r:id="rId8"/>
    <p:sldId id="262" r:id="rId9"/>
    <p:sldId id="263" r:id="rId10"/>
    <p:sldId id="264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CC0000"/>
    <a:srgbClr val="CD03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C226F-DFF3-4F8B-B402-D2C15E787B2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3167-A28C-491C-843C-28C0F17DC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461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C226F-DFF3-4F8B-B402-D2C15E787B2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3167-A28C-491C-843C-28C0F17DC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372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C226F-DFF3-4F8B-B402-D2C15E787B2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3167-A28C-491C-843C-28C0F17DC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745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C226F-DFF3-4F8B-B402-D2C15E787B2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3167-A28C-491C-843C-28C0F17DC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956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C226F-DFF3-4F8B-B402-D2C15E787B2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3167-A28C-491C-843C-28C0F17DC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95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C226F-DFF3-4F8B-B402-D2C15E787B2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3167-A28C-491C-843C-28C0F17DC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58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C226F-DFF3-4F8B-B402-D2C15E787B2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3167-A28C-491C-843C-28C0F17DC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276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C226F-DFF3-4F8B-B402-D2C15E787B2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3167-A28C-491C-843C-28C0F17DC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781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C226F-DFF3-4F8B-B402-D2C15E787B2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3167-A28C-491C-843C-28C0F17DC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506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C226F-DFF3-4F8B-B402-D2C15E787B2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3167-A28C-491C-843C-28C0F17DC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087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C226F-DFF3-4F8B-B402-D2C15E787B2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3167-A28C-491C-843C-28C0F17DC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709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3000">
              <a:schemeClr val="bg2">
                <a:lumMod val="50000"/>
              </a:schemeClr>
            </a:gs>
            <a:gs pos="0">
              <a:schemeClr val="accent1">
                <a:tint val="66000"/>
                <a:satMod val="160000"/>
              </a:schemeClr>
            </a:gs>
            <a:gs pos="65000">
              <a:schemeClr val="accent1">
                <a:tint val="44500"/>
                <a:satMod val="160000"/>
              </a:schemeClr>
            </a:gs>
            <a:gs pos="98000">
              <a:schemeClr val="bg2">
                <a:lumMod val="5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1C226F-DFF3-4F8B-B402-D2C15E787B2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03167-A28C-491C-843C-28C0F17DC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468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5685924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VY_32_INOVACE_12_PRVOUKA </a:t>
                      </a: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I. ROČNÍK_JARO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7622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8229118"/>
              </p:ext>
            </p:extLst>
          </p:nvPr>
        </p:nvGraphicFramePr>
        <p:xfrm>
          <a:off x="1431335" y="1594447"/>
          <a:ext cx="6281329" cy="4623519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popisuje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změny v přírodě na jaře  a reakci organizmů na ně. Vychází z vlastní zkušenosti žáků získané denním pozorováním.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Pozoruje a popíše viditelné změny v jarní</a:t>
                      </a:r>
                      <a:r>
                        <a:rPr lang="cs-CZ" sz="1200" baseline="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přírodě na</a:t>
                      </a:r>
                      <a:r>
                        <a:rPr lang="cs-CZ" sz="1200" baseline="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základě vlastního pozorování.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Calibri"/>
                          <a:cs typeface="Times New Roman"/>
                        </a:rPr>
                        <a:t>jaro,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cs typeface="Times New Roman"/>
                        </a:rPr>
                        <a:t> počasí, </a:t>
                      </a:r>
                      <a:r>
                        <a:rPr lang="cs-CZ" sz="1200" dirty="0" smtClean="0">
                          <a:effectLst/>
                          <a:latin typeface="Calibri"/>
                          <a:cs typeface="Times New Roman"/>
                        </a:rPr>
                        <a:t>, zahrada, stromy, květiny, živočichové</a:t>
                      </a:r>
                      <a:endParaRPr lang="cs-CZ" sz="12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 </a:t>
                      </a:r>
                      <a:r>
                        <a:rPr lang="cs-CZ" sz="1200" kern="1200" baseline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- 8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332656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0535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Marcela\AppData\Local\Microsoft\Windows\Temporary Internet Files\Content.IE5\SJHJ3125\MP9004386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14" y="1916832"/>
            <a:ext cx="3816424" cy="3983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a\AppData\Local\Microsoft\Windows\Temporary Internet Files\Content.IE5\DHRIW9SQ\MP9004069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0745" y="1916832"/>
            <a:ext cx="3245012" cy="4057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534500" y="379792"/>
            <a:ext cx="459584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003300"/>
                </a:solidFill>
              </a:rPr>
              <a:t>JARNÍ PŘÍRODA</a:t>
            </a:r>
            <a:endParaRPr lang="cs-CZ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52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3181" y="1510240"/>
            <a:ext cx="2771800" cy="207885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472" y="588993"/>
            <a:ext cx="1927225" cy="256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637" y="4221088"/>
            <a:ext cx="3146544" cy="2129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2858" y="3809678"/>
            <a:ext cx="2324455" cy="2382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467544" y="718665"/>
            <a:ext cx="302433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003300"/>
                </a:solidFill>
              </a:rPr>
              <a:t>KVĚTINY</a:t>
            </a:r>
            <a:endParaRPr lang="cs-CZ" dirty="0">
              <a:solidFill>
                <a:srgbClr val="0033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5075" y="4021252"/>
            <a:ext cx="2612387" cy="195929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583" y="1997373"/>
            <a:ext cx="2122289" cy="159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45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59593"/>
            <a:ext cx="3657917" cy="2420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45024"/>
            <a:ext cx="3846513" cy="256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764704"/>
            <a:ext cx="3462337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901714" y="739931"/>
            <a:ext cx="3814302" cy="1143000"/>
          </a:xfrm>
        </p:spPr>
        <p:txBody>
          <a:bodyPr/>
          <a:lstStyle/>
          <a:p>
            <a:r>
              <a:rPr lang="cs-CZ" dirty="0" smtClean="0">
                <a:solidFill>
                  <a:srgbClr val="003300"/>
                </a:solidFill>
              </a:rPr>
              <a:t>ŽIVOČICHOVÉ</a:t>
            </a:r>
            <a:endParaRPr lang="cs-CZ" dirty="0">
              <a:solidFill>
                <a:srgbClr val="0033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719798"/>
            <a:ext cx="2338983" cy="1753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5166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cela\AppData\Local\Microsoft\Windows\Temporary Internet Files\Content.IE5\RAWM26VW\MP9001852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20" y="3369512"/>
            <a:ext cx="4408056" cy="296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a\AppData\Local\Microsoft\Windows\Temporary Internet Files\Content.IE5\65CCSE96\MP90043282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25621"/>
            <a:ext cx="3600400" cy="53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6" y="548680"/>
            <a:ext cx="2500313" cy="250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2411760" y="925621"/>
            <a:ext cx="3024336" cy="1143000"/>
          </a:xfrm>
        </p:spPr>
        <p:txBody>
          <a:bodyPr/>
          <a:lstStyle/>
          <a:p>
            <a:r>
              <a:rPr lang="cs-CZ" dirty="0" smtClean="0">
                <a:solidFill>
                  <a:srgbClr val="003300"/>
                </a:solidFill>
              </a:rPr>
              <a:t>KVĚTY</a:t>
            </a:r>
            <a:endParaRPr lang="cs-CZ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82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7" descr="C:\Users\Marcela\AppData\Local\Microsoft\Windows\Temporary Internet Files\Content.IE5\RAWM26VW\MP900399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59" y="281894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702" y="3573016"/>
            <a:ext cx="1927225" cy="256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36912"/>
            <a:ext cx="4737720" cy="3158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3926050" y="476672"/>
            <a:ext cx="3814302" cy="1143000"/>
          </a:xfrm>
        </p:spPr>
        <p:txBody>
          <a:bodyPr/>
          <a:lstStyle/>
          <a:p>
            <a:r>
              <a:rPr lang="cs-CZ" dirty="0" smtClean="0">
                <a:solidFill>
                  <a:srgbClr val="003300"/>
                </a:solidFill>
              </a:rPr>
              <a:t>PUPENY</a:t>
            </a:r>
            <a:endParaRPr lang="cs-CZ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660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4536504" cy="1143000"/>
          </a:xfrm>
        </p:spPr>
        <p:txBody>
          <a:bodyPr/>
          <a:lstStyle/>
          <a:p>
            <a:r>
              <a:rPr lang="cs-CZ" dirty="0" smtClean="0">
                <a:solidFill>
                  <a:srgbClr val="003300"/>
                </a:solidFill>
              </a:rPr>
              <a:t>STROMY</a:t>
            </a:r>
            <a:endParaRPr lang="cs-CZ" dirty="0">
              <a:solidFill>
                <a:srgbClr val="00330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62761"/>
            <a:ext cx="3114675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16403"/>
            <a:ext cx="3240360" cy="3541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08920"/>
            <a:ext cx="2841378" cy="3792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885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24128" y="836712"/>
            <a:ext cx="2746648" cy="1143000"/>
          </a:xfrm>
        </p:spPr>
        <p:txBody>
          <a:bodyPr/>
          <a:lstStyle/>
          <a:p>
            <a:r>
              <a:rPr lang="cs-CZ" dirty="0" smtClean="0">
                <a:solidFill>
                  <a:srgbClr val="003300"/>
                </a:solidFill>
              </a:rPr>
              <a:t>KEŘE</a:t>
            </a:r>
            <a:endParaRPr lang="cs-CZ" dirty="0">
              <a:solidFill>
                <a:srgbClr val="0033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661382"/>
            <a:ext cx="2787774" cy="3717032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276" y="3068960"/>
            <a:ext cx="2359025" cy="314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06460"/>
            <a:ext cx="2414225" cy="3212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2249"/>
            <a:ext cx="2911476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82249"/>
            <a:ext cx="1753577" cy="2338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27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86393" y="413792"/>
            <a:ext cx="5472608" cy="1143000"/>
          </a:xfrm>
        </p:spPr>
        <p:txBody>
          <a:bodyPr/>
          <a:lstStyle/>
          <a:p>
            <a:r>
              <a:rPr lang="cs-CZ" dirty="0" smtClean="0">
                <a:solidFill>
                  <a:srgbClr val="003300"/>
                </a:solidFill>
              </a:rPr>
              <a:t>NA ZAHRADĚ</a:t>
            </a:r>
            <a:endParaRPr lang="cs-CZ" dirty="0">
              <a:solidFill>
                <a:srgbClr val="0033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93" y="1556792"/>
            <a:ext cx="2730500" cy="2005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132856"/>
            <a:ext cx="2592288" cy="2503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94286"/>
            <a:ext cx="2043113" cy="2865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93" y="4191186"/>
            <a:ext cx="2268537" cy="226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7560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o</a:t>
            </a:r>
            <a:r>
              <a:rPr lang="cs-CZ" sz="1800" dirty="0" smtClean="0"/>
              <a:t>statní 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2012-02-21].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2889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139</Words>
  <Application>Microsoft Office PowerPoint</Application>
  <PresentationFormat>Předvádění na obrazovce (4:3)</PresentationFormat>
  <Paragraphs>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ŽIVOČICHOVÉ</vt:lpstr>
      <vt:lpstr>KVĚTY</vt:lpstr>
      <vt:lpstr>PUPENY</vt:lpstr>
      <vt:lpstr>STROMY</vt:lpstr>
      <vt:lpstr>KEŘE</vt:lpstr>
      <vt:lpstr>NA ZAHRADĚ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25</cp:revision>
  <dcterms:created xsi:type="dcterms:W3CDTF">2012-04-15T11:15:33Z</dcterms:created>
  <dcterms:modified xsi:type="dcterms:W3CDTF">2012-05-09T22:12:47Z</dcterms:modified>
</cp:coreProperties>
</file>