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9" r:id="rId6"/>
    <p:sldId id="260" r:id="rId7"/>
    <p:sldId id="262" r:id="rId8"/>
    <p:sldId id="261" r:id="rId9"/>
    <p:sldId id="263" r:id="rId10"/>
    <p:sldId id="264" r:id="rId11"/>
    <p:sldId id="265" r:id="rId12"/>
    <p:sldId id="271" r:id="rId13"/>
    <p:sldId id="272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802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9057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565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266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500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919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52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062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048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132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170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tx2">
                <a:lumMod val="20000"/>
                <a:lumOff val="80000"/>
              </a:schemeClr>
            </a:gs>
            <a:gs pos="0">
              <a:schemeClr val="accent1">
                <a:tint val="66000"/>
                <a:satMod val="160000"/>
              </a:schemeClr>
            </a:gs>
            <a:gs pos="73000">
              <a:schemeClr val="accent1">
                <a:tint val="44500"/>
                <a:satMod val="160000"/>
              </a:schemeClr>
            </a:gs>
            <a:gs pos="100000">
              <a:schemeClr val="tx2">
                <a:lumMod val="75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5BDD9A-CBC2-4E01-AA3C-057C7568FF1E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DFCB0D-C181-4ADC-9223-AC6DEBD7F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881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wmf"/><Relationship Id="rId7" Type="http://schemas.openxmlformats.org/officeDocument/2006/relationships/image" Target="../media/image31.gi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0197396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VY_32_INOVACE_09_PRVOUKA I. </a:t>
                      </a:r>
                      <a:r>
                        <a:rPr lang="cs-CZ" sz="14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ROČNÍK_ZIMA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652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441639"/>
              </p:ext>
            </p:extLst>
          </p:nvPr>
        </p:nvGraphicFramePr>
        <p:xfrm>
          <a:off x="1431335" y="1594447"/>
          <a:ext cx="6281329" cy="462351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popisuje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změny v přírodě v zimě  a reakci organizmů na ně. Vychází z vlastní zkušenosti žáků získané denním pozorováním.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Pozoruje a popíše viditelné změny v zimní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přírodě na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základě vlastního pozorování.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Calibri"/>
                          <a:cs typeface="Times New Roman"/>
                        </a:rPr>
                        <a:t>zima,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cs typeface="Times New Roman"/>
                        </a:rPr>
                        <a:t> počasí, </a:t>
                      </a:r>
                      <a:r>
                        <a:rPr lang="cs-CZ" sz="1200" dirty="0" smtClean="0">
                          <a:effectLst/>
                          <a:latin typeface="Calibri"/>
                          <a:cs typeface="Times New Roman"/>
                        </a:rPr>
                        <a:t>, příroda, zvěř, zimní sporty</a:t>
                      </a:r>
                      <a:endParaRPr lang="cs-CZ" sz="12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 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- 8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5202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Marcela\AppData\Local\Microsoft\Windows\Temporary Internet Files\Content.IE5\SJHJ3125\MP9004332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4965576" cy="329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175" y="3084325"/>
            <a:ext cx="3402013" cy="342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Marcela\AppData\Local\Microsoft\Windows\Temporary Internet Files\Content.IE5\SJHJ3125\MP9004385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005064"/>
            <a:ext cx="3488432" cy="2617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929686" y="908720"/>
            <a:ext cx="2959501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PŘÍRODA</a:t>
            </a:r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V ZIMĚ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10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60648"/>
            <a:ext cx="2448272" cy="37244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Marcela\AppData\Local\Microsoft\Windows\Temporary Internet Files\Content.IE5\SJHJ3125\MP9004337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58" y="2489889"/>
            <a:ext cx="4318766" cy="284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31640" y="764704"/>
            <a:ext cx="3898776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ZIMA VE MĚSTĚ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8044" y="4293096"/>
            <a:ext cx="2808312" cy="2121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1611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Marcela\AppData\Local\Microsoft\Windows\Temporary Internet Files\Content.IE5\RAWM26VW\MP90043857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86104"/>
            <a:ext cx="3391174" cy="5079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AppData\Local\Microsoft\Windows\Temporary Internet Files\Content.IE5\65CCSE96\MP90043854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24944"/>
            <a:ext cx="4063948" cy="30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259632" y="873543"/>
            <a:ext cx="2959501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ZIMNÍ SPORTY</a:t>
            </a:r>
          </a:p>
        </p:txBody>
      </p:sp>
    </p:spTree>
    <p:extLst>
      <p:ext uri="{BB962C8B-B14F-4D97-AF65-F5344CB8AC3E}">
        <p14:creationId xmlns:p14="http://schemas.microsoft.com/office/powerpoint/2010/main" val="3617174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cela\AppData\Local\Microsoft\Windows\Temporary Internet Files\Content.IE5\DHRIW9SQ\MP90017875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419" y="3059088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Marcela\AppData\Local\Microsoft\Windows\Temporary Internet Files\Content.IE5\RAWM26VW\MP9004010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0100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614" y="506760"/>
            <a:ext cx="36576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4949419" y="1052736"/>
            <a:ext cx="3597107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ŽIVOČICHOVÉ</a:t>
            </a:r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V ZIMĚ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2775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Marcela\AppData\Local\Microsoft\Windows\Temporary Internet Files\Content.IE5\RAWM26VW\MP9004069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9099"/>
            <a:ext cx="4716016" cy="3142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cela\AppData\Local\Microsoft\Windows\Temporary Internet Files\Content.IE5\RAWM26VW\MP9004253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304" y="4005064"/>
            <a:ext cx="3888432" cy="2603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Marcela\AppData\Local\Microsoft\Windows\Temporary Internet Files\Content.IE5\65CCSE96\MP90040672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089279"/>
            <a:ext cx="2914014" cy="436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4"/>
          <p:cNvSpPr>
            <a:spLocks noGrp="1"/>
          </p:cNvSpPr>
          <p:nvPr>
            <p:ph type="title"/>
          </p:nvPr>
        </p:nvSpPr>
        <p:spPr>
          <a:xfrm>
            <a:off x="5231747" y="332656"/>
            <a:ext cx="3610744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 RAMPOUCHY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65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AppData\Local\Microsoft\Windows\Temporary Internet Files\Content.IE5\DHRIW9SQ\MP9004252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84239"/>
            <a:ext cx="2592617" cy="2618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arcela\AppData\Local\Microsoft\Windows\Temporary Internet Files\Content.IE5\65CCSE96\MP9004340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2109" y="476671"/>
            <a:ext cx="4017640" cy="267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Marcela\AppData\Local\Microsoft\Windows\Temporary Internet Files\Content.IE5\RAWM26VW\MP90042515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625" y="341744"/>
            <a:ext cx="3567416" cy="473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852358" y="5229200"/>
            <a:ext cx="2959501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ZIMA V  LESE</a:t>
            </a:r>
          </a:p>
        </p:txBody>
      </p:sp>
    </p:spTree>
    <p:extLst>
      <p:ext uri="{BB962C8B-B14F-4D97-AF65-F5344CB8AC3E}">
        <p14:creationId xmlns:p14="http://schemas.microsoft.com/office/powerpoint/2010/main" val="2299891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C:\Users\Marcela\AppData\Local\Microsoft\Windows\Temporary Internet Files\Content.IE5\DHRIW9SQ\MP900289443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795" y="2996952"/>
            <a:ext cx="240182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cela\AppData\Local\Microsoft\Windows\Temporary Internet Files\Content.IE5\RAWM26VW\MP90018261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424" y="4077072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283968" y="1293912"/>
            <a:ext cx="4608512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ZIMA NA HORÁCH</a:t>
            </a:r>
          </a:p>
        </p:txBody>
      </p:sp>
      <p:pic>
        <p:nvPicPr>
          <p:cNvPr id="2050" name="Picture 2" descr="C:\Users\Marcela\AppData\Local\Microsoft\Windows\Temporary Internet Files\Content.IE5\REUWNWR2\MP9004276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404664"/>
            <a:ext cx="3490189" cy="2323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0312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Marcela\AppData\Local\Microsoft\Windows\Temporary Internet Files\Content.IE5\DHRIW9SQ\MP9004221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20687"/>
            <a:ext cx="3926635" cy="2613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Marcela\AppData\Local\Microsoft\Windows\Temporary Internet Files\Content.IE5\RAWM26VW\MP9004221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572" y="1927520"/>
            <a:ext cx="3490189" cy="2323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Marcela\AppData\Local\Microsoft\Windows\Temporary Internet Files\Content.IE5\RAWM26VW\MP9004221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46031"/>
            <a:ext cx="3206215" cy="213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Marcela\AppData\Local\Microsoft\Windows\Temporary Internet Files\Content.IE5\SJHJ3125\MP9004229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89040"/>
            <a:ext cx="3885660" cy="258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11560" y="332656"/>
            <a:ext cx="3518536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HRY NA SNĚHU</a:t>
            </a:r>
          </a:p>
        </p:txBody>
      </p:sp>
    </p:spTree>
    <p:extLst>
      <p:ext uri="{BB962C8B-B14F-4D97-AF65-F5344CB8AC3E}">
        <p14:creationId xmlns:p14="http://schemas.microsoft.com/office/powerpoint/2010/main" val="3632928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5" name="Picture 5" descr="C:\Users\Marcela\AppData\Local\Microsoft\Windows\Temporary Internet Files\Content.IE5\NYV7CQ4H\MC9003187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1547" y="1936287"/>
            <a:ext cx="1502359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Marcela\AppData\Local\Microsoft\Windows\Temporary Internet Files\Content.IE5\72NCRTOX\MC9001574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48" y="3933056"/>
            <a:ext cx="2049307" cy="206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7" name="Picture 7" descr="C:\Users\Marcela\AppData\Local\Microsoft\Windows\Temporary Internet Files\Content.IE5\NYV7CQ4H\MC9003207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029" y="885487"/>
            <a:ext cx="2232248" cy="210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Marcela\AppData\Local\Microsoft\Windows\Temporary Internet Files\Content.IE5\72NCRTOX\MC900324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207142"/>
            <a:ext cx="1529683" cy="178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Marcela\AppData\Local\Microsoft\Windows\Temporary Internet Files\Content.IE5\1TH337ZT\MC90032075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727" y="332656"/>
            <a:ext cx="1358798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C:\Users\Marcela\AppData\Local\Microsoft\Windows\Temporary Internet Files\Content.IE5\UKYYL48T\MM90033692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759" y="116632"/>
            <a:ext cx="2080883" cy="2583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1" name="Picture 11" descr="C:\Users\Marcela\AppData\Local\Microsoft\Windows\Temporary Internet Files\Content.IE5\1TH337ZT\MP900387420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759" y="4720222"/>
            <a:ext cx="2512334" cy="1792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741658" y="3140968"/>
            <a:ext cx="3518536" cy="13464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LEDNÍ HOKEJ</a:t>
            </a:r>
          </a:p>
        </p:txBody>
      </p:sp>
    </p:spTree>
    <p:extLst>
      <p:ext uri="{BB962C8B-B14F-4D97-AF65-F5344CB8AC3E}">
        <p14:creationId xmlns:p14="http://schemas.microsoft.com/office/powerpoint/2010/main" val="311743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Marcela\AppData\Local\Microsoft\Windows\Temporary Internet Files\Content.IE5\3HDC8AWO\MP9003874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93542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a\AppData\Local\Microsoft\Windows\Temporary Internet Files\Content.IE5\REUWNWR2\MP9004073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832" y="4053773"/>
            <a:ext cx="3850105" cy="256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a\AppData\Local\Microsoft\Windows\Temporary Internet Files\Content.IE5\3HDC8AWO\MP9004229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03" y="404664"/>
            <a:ext cx="2372706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rcela\AppData\Local\Microsoft\Windows\Temporary Internet Files\Content.IE5\9BH9LQ9O\MP90028909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824" y="980728"/>
            <a:ext cx="1867634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5547336" y="764704"/>
            <a:ext cx="2962672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LYŽOVÁNÍ</a:t>
            </a:r>
          </a:p>
        </p:txBody>
      </p:sp>
    </p:spTree>
    <p:extLst>
      <p:ext uri="{BB962C8B-B14F-4D97-AF65-F5344CB8AC3E}">
        <p14:creationId xmlns:p14="http://schemas.microsoft.com/office/powerpoint/2010/main" val="2475580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AppData\Local\Microsoft\Windows\Temporary Internet Files\Content.IE5\3HDC8AWO\MP9004009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060848"/>
            <a:ext cx="180020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AppData\Local\Microsoft\Windows\Temporary Internet Files\Content.IE5\9BH9LQ9O\MP90038724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054" y="3308853"/>
            <a:ext cx="2232248" cy="312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AppData\Local\Microsoft\Windows\Temporary Internet Files\Content.IE5\3HDC8AWO\MP9004230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5931"/>
            <a:ext cx="3563888" cy="2374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Marcela\AppData\Local\Microsoft\Windows\Temporary Internet Files\Content.IE5\REUWNWR2\MP9004230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61048"/>
            <a:ext cx="4104456" cy="272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9"/>
          <p:cNvSpPr>
            <a:spLocks noGrp="1"/>
          </p:cNvSpPr>
          <p:nvPr>
            <p:ph type="title"/>
          </p:nvPr>
        </p:nvSpPr>
        <p:spPr>
          <a:xfrm>
            <a:off x="4792389" y="548680"/>
            <a:ext cx="3717619" cy="1143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KRASOBRUSLENÍ</a:t>
            </a:r>
          </a:p>
        </p:txBody>
      </p:sp>
    </p:spTree>
    <p:extLst>
      <p:ext uri="{BB962C8B-B14F-4D97-AF65-F5344CB8AC3E}">
        <p14:creationId xmlns:p14="http://schemas.microsoft.com/office/powerpoint/2010/main" val="49779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dirty="0" smtClean="0"/>
              <a:t>2011-11-20].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043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154</Words>
  <Application>Microsoft Office PowerPoint</Application>
  <PresentationFormat>Předvádění na obrazovce (4:3)</PresentationFormat>
  <Paragraphs>44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 ZIMA VE MĚSTĚ</vt:lpstr>
      <vt:lpstr>Prezentace aplikace PowerPoint</vt:lpstr>
      <vt:lpstr>Prezentace aplikace PowerPoint</vt:lpstr>
      <vt:lpstr> RAMPOUCHY</vt:lpstr>
      <vt:lpstr>Prezentace aplikace PowerPoint</vt:lpstr>
      <vt:lpstr>Prezentace aplikace PowerPoint</vt:lpstr>
      <vt:lpstr>Prezentace aplikace PowerPoint</vt:lpstr>
      <vt:lpstr>Prezentace aplikace PowerPoint</vt:lpstr>
      <vt:lpstr>LYŽOVÁNÍ</vt:lpstr>
      <vt:lpstr>KRASOBRUSLENÍ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13</cp:revision>
  <dcterms:created xsi:type="dcterms:W3CDTF">2012-04-15T12:36:45Z</dcterms:created>
  <dcterms:modified xsi:type="dcterms:W3CDTF">2012-05-09T20:38:41Z</dcterms:modified>
</cp:coreProperties>
</file>