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8" r:id="rId2"/>
    <p:sldId id="279" r:id="rId3"/>
    <p:sldId id="256" r:id="rId4"/>
    <p:sldId id="258" r:id="rId5"/>
    <p:sldId id="260" r:id="rId6"/>
    <p:sldId id="261" r:id="rId7"/>
    <p:sldId id="262" r:id="rId8"/>
    <p:sldId id="263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80" r:id="rId20"/>
    <p:sldId id="277" r:id="rId21"/>
    <p:sldId id="276" r:id="rId22"/>
    <p:sldId id="281" r:id="rId23"/>
    <p:sldId id="283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C3F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3" autoAdjust="0"/>
    <p:restoredTop sz="94660"/>
  </p:normalViewPr>
  <p:slideViewPr>
    <p:cSldViewPr>
      <p:cViewPr varScale="1">
        <p:scale>
          <a:sx n="65" d="100"/>
          <a:sy n="65" d="100"/>
        </p:scale>
        <p:origin x="-14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FEA17-8389-4E7B-9261-0ADAA02537F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C7B3CC-4C6B-4EC1-AFB9-45E0AD48C5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1939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7B3CC-4C6B-4EC1-AFB9-45E0AD48C55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906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78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736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554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196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038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243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958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7600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3283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208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8042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3F20"/>
            </a:gs>
            <a:gs pos="68000">
              <a:srgbClr val="FFFF76"/>
            </a:gs>
            <a:gs pos="38000">
              <a:srgbClr val="FFFF99"/>
            </a:gs>
            <a:gs pos="85000">
              <a:srgbClr val="FFFF00"/>
            </a:gs>
            <a:gs pos="22000">
              <a:srgbClr val="FFFF00"/>
            </a:gs>
            <a:gs pos="100000">
              <a:schemeClr val="accent3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3BEE8-87A3-40CC-92DA-91D0E3B027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C90AD-F5C8-4F63-99B2-1421C3EAA7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115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png"/><Relationship Id="rId3" Type="http://schemas.openxmlformats.org/officeDocument/2006/relationships/image" Target="../media/image72.png"/><Relationship Id="rId7" Type="http://schemas.openxmlformats.org/officeDocument/2006/relationships/image" Target="../media/image76.wmf"/><Relationship Id="rId12" Type="http://schemas.openxmlformats.org/officeDocument/2006/relationships/image" Target="../media/image81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image" Target="../media/image80.png"/><Relationship Id="rId5" Type="http://schemas.openxmlformats.org/officeDocument/2006/relationships/image" Target="../media/image74.png"/><Relationship Id="rId10" Type="http://schemas.openxmlformats.org/officeDocument/2006/relationships/image" Target="../media/image79.png"/><Relationship Id="rId4" Type="http://schemas.openxmlformats.org/officeDocument/2006/relationships/image" Target="../media/image73.png"/><Relationship Id="rId9" Type="http://schemas.openxmlformats.org/officeDocument/2006/relationships/image" Target="../media/image7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5021526"/>
              </p:ext>
            </p:extLst>
          </p:nvPr>
        </p:nvGraphicFramePr>
        <p:xfrm>
          <a:off x="1250950" y="2082324"/>
          <a:ext cx="6642100" cy="3561715"/>
        </p:xfrm>
        <a:graphic>
          <a:graphicData uri="http://schemas.openxmlformats.org/drawingml/2006/table">
            <a:tbl>
              <a:tblPr/>
              <a:tblGrid>
                <a:gridCol w="1231900"/>
                <a:gridCol w="5410200"/>
              </a:tblGrid>
              <a:tr h="89090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090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Mgr. Marcela Lazáková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VY_32_INOVACE_19_PRVOUKA</a:t>
                      </a:r>
                      <a:r>
                        <a:rPr lang="cs-CZ" sz="14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I. ROČNÍK_VÝŽIVA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090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692150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042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0121774"/>
              </p:ext>
            </p:extLst>
          </p:nvPr>
        </p:nvGraphicFramePr>
        <p:xfrm>
          <a:off x="1431335" y="1594447"/>
          <a:ext cx="6281329" cy="4623519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seznamuje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 požadavky na zdravé stravování, pomáhá dětem orientovat se v různých druzích potravin a správné skladbě jídelníčku. </a:t>
                      </a:r>
                      <a:endParaRPr lang="cs-CZ" sz="800" dirty="0" smtClean="0">
                        <a:solidFill>
                          <a:schemeClr val="tx1"/>
                        </a:solidFill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Vysvětlí, jaký vliv  má zdravá strava na zdraví člověka. Dodržuje základní hygienické návyky.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strava, stravování,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pitný režim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- 8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31925" y="15938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32656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193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Marcela\AppData\Local\Microsoft\Windows\Temporary Internet Files\Content.IE5\85L9CKSG\MP90043315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7638"/>
            <a:ext cx="7416824" cy="49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1472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ZDRAVÁ VÝŽIVA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598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98976" cy="1143000"/>
          </a:xfrm>
        </p:spPr>
        <p:txBody>
          <a:bodyPr/>
          <a:lstStyle/>
          <a:p>
            <a:r>
              <a:rPr lang="cs-CZ" dirty="0" smtClean="0"/>
              <a:t>DRŮBEŽ</a:t>
            </a:r>
            <a:endParaRPr lang="cs-CZ" dirty="0"/>
          </a:p>
        </p:txBody>
      </p:sp>
      <p:pic>
        <p:nvPicPr>
          <p:cNvPr id="3074" name="Picture 2" descr="C:\Users\Marcela\AppData\Local\Microsoft\Windows\Temporary Internet Files\Content.IE5\85L9CKSG\MP90040926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432048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33" y="506636"/>
            <a:ext cx="3755461" cy="2676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 descr="C:\Users\Marcela\AppData\Local\Microsoft\Windows\Temporary Internet Files\Content.IE5\REUWNWR2\MP90040927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56992"/>
            <a:ext cx="3354336" cy="268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81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7984" y="274638"/>
            <a:ext cx="4258816" cy="1143000"/>
          </a:xfrm>
        </p:spPr>
        <p:txBody>
          <a:bodyPr/>
          <a:lstStyle/>
          <a:p>
            <a:r>
              <a:rPr lang="cs-CZ" dirty="0" smtClean="0"/>
              <a:t>RYBY</a:t>
            </a:r>
            <a:endParaRPr lang="cs-CZ" dirty="0"/>
          </a:p>
        </p:txBody>
      </p:sp>
      <p:pic>
        <p:nvPicPr>
          <p:cNvPr id="4098" name="Picture 2" descr="C:\Users\Marcela\AppData\Local\Microsoft\Windows\Temporary Internet Files\Content.IE5\A8HL4W8Z\MP90043291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3770916" cy="56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140968"/>
            <a:ext cx="3657917" cy="243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264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15000" cy="1143000"/>
          </a:xfrm>
        </p:spPr>
        <p:txBody>
          <a:bodyPr/>
          <a:lstStyle/>
          <a:p>
            <a:r>
              <a:rPr lang="cs-CZ" dirty="0" smtClean="0"/>
              <a:t>MOUČNÉ VÝROBKY</a:t>
            </a:r>
            <a:endParaRPr lang="cs-CZ" dirty="0"/>
          </a:p>
        </p:txBody>
      </p:sp>
      <p:pic>
        <p:nvPicPr>
          <p:cNvPr id="5122" name="Picture 2" descr="C:\Users\Marcela\AppData\Local\Microsoft\Windows\Temporary Internet Files\Content.IE5\RVBIHE9J\MP9004332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82" y="1792611"/>
            <a:ext cx="2967659" cy="445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083" y="290822"/>
            <a:ext cx="2304256" cy="2155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068960"/>
            <a:ext cx="2292293" cy="3433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Marcela\AppData\Local\Microsoft\Windows\Temporary Internet Files\Content.IE5\REUWNWR2\MP90040057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358" y="2442954"/>
            <a:ext cx="2788842" cy="348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54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BRAMBORY</a:t>
            </a:r>
            <a:endParaRPr lang="cs-CZ" dirty="0"/>
          </a:p>
        </p:txBody>
      </p:sp>
      <p:pic>
        <p:nvPicPr>
          <p:cNvPr id="1026" name="Picture 2" descr="C:\Users\Marcela\AppData\Local\Microsoft\Windows\Temporary Internet Files\Content.IE5\4FQJNST6\MP9004243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472" y="960339"/>
            <a:ext cx="2830624" cy="283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cela\AppData\Local\Microsoft\Windows\Temporary Internet Files\Content.IE5\85L9CKSG\MP90042764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284984"/>
            <a:ext cx="3395199" cy="339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1967829" cy="2262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8" y="4251455"/>
            <a:ext cx="3482243" cy="2321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998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8064" y="274638"/>
            <a:ext cx="3600400" cy="1143000"/>
          </a:xfrm>
        </p:spPr>
        <p:txBody>
          <a:bodyPr/>
          <a:lstStyle/>
          <a:p>
            <a:r>
              <a:rPr lang="cs-CZ" dirty="0" smtClean="0"/>
              <a:t>JOGURT</a:t>
            </a:r>
            <a:endParaRPr lang="cs-CZ" dirty="0"/>
          </a:p>
        </p:txBody>
      </p:sp>
      <p:pic>
        <p:nvPicPr>
          <p:cNvPr id="7170" name="Picture 2" descr="C:\Users\Marcela\AppData\Local\Microsoft\Windows\Temporary Internet Files\Content.IE5\4FQJNST6\MP9004386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07" y="197808"/>
            <a:ext cx="4255008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Marcela\AppData\Local\Microsoft\Windows\Temporary Internet Files\Content.IE5\85L9CKSG\MP9004334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24944"/>
            <a:ext cx="3816424" cy="254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10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POLÉVKY</a:t>
            </a:r>
            <a:endParaRPr lang="cs-CZ" dirty="0"/>
          </a:p>
        </p:txBody>
      </p:sp>
      <p:pic>
        <p:nvPicPr>
          <p:cNvPr id="9219" name="Picture 3" descr="C:\Users\Marcela\AppData\Local\Microsoft\Windows\Temporary Internet Files\Content.IE5\85L9CKSG\MP9004341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802513"/>
            <a:ext cx="3168354" cy="273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60081"/>
            <a:ext cx="2420322" cy="3657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209080"/>
            <a:ext cx="3600401" cy="238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425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0904" cy="1143000"/>
          </a:xfrm>
        </p:spPr>
        <p:txBody>
          <a:bodyPr/>
          <a:lstStyle/>
          <a:p>
            <a:r>
              <a:rPr lang="cs-CZ" dirty="0" smtClean="0"/>
              <a:t>RÝŽE</a:t>
            </a:r>
            <a:endParaRPr lang="cs-CZ" dirty="0"/>
          </a:p>
        </p:txBody>
      </p:sp>
      <p:pic>
        <p:nvPicPr>
          <p:cNvPr id="10243" name="Picture 3" descr="C:\Users\Marcela\AppData\Local\Microsoft\Windows\Temporary Internet Files\Content.IE5\RVBIHE9J\MP90043412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764704"/>
            <a:ext cx="3411322" cy="5129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rcela\AppData\Local\Microsoft\Windows\Temporary Internet Files\Content.IE5\3HDC8AWO\MP90040967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30" y="1700808"/>
            <a:ext cx="3627326" cy="454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02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MASNÉ VÝROBKY</a:t>
            </a:r>
            <a:endParaRPr lang="cs-CZ" dirty="0"/>
          </a:p>
        </p:txBody>
      </p:sp>
      <p:pic>
        <p:nvPicPr>
          <p:cNvPr id="12291" name="Picture 3" descr="C:\Users\Marcela\AppData\Local\Microsoft\Windows\Temporary Internet Files\Content.IE5\RVBIHE9J\MP9004329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438293"/>
            <a:ext cx="2768352" cy="183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Marcela\AppData\Local\Microsoft\Windows\Temporary Internet Files\Content.IE5\A8HL4W8Z\MP9004329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064812"/>
            <a:ext cx="3524436" cy="2349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49988"/>
            <a:ext cx="302718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1546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70784" cy="1143000"/>
          </a:xfrm>
        </p:spPr>
        <p:txBody>
          <a:bodyPr/>
          <a:lstStyle/>
          <a:p>
            <a:r>
              <a:rPr lang="cs-CZ" dirty="0" smtClean="0"/>
              <a:t>MASO</a:t>
            </a:r>
            <a:endParaRPr lang="cs-CZ" dirty="0"/>
          </a:p>
        </p:txBody>
      </p:sp>
      <p:pic>
        <p:nvPicPr>
          <p:cNvPr id="13314" name="Picture 2" descr="C:\Users\Marcela\AppData\Local\Microsoft\Windows\Temporary Internet Files\Content.IE5\RVBIHE9J\MP9004328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141" y="3501008"/>
            <a:ext cx="4069365" cy="270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arcela\AppData\Local\Microsoft\Windows\Temporary Internet Files\Content.IE5\RVBIHE9J\MP900289747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247" y="764704"/>
            <a:ext cx="3657600" cy="24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06" y="4221088"/>
            <a:ext cx="3743268" cy="249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8725"/>
            <a:ext cx="2346970" cy="235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224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/>
          <a:lstStyle/>
          <a:p>
            <a:r>
              <a:rPr lang="cs-CZ" dirty="0" smtClean="0"/>
              <a:t>SÝRY</a:t>
            </a:r>
            <a:endParaRPr lang="cs-CZ" dirty="0"/>
          </a:p>
        </p:txBody>
      </p:sp>
      <p:pic>
        <p:nvPicPr>
          <p:cNvPr id="14338" name="Picture 2" descr="C:\Users\Marcela\AppData\Local\Microsoft\Windows\Temporary Internet Files\Content.IE5\4FQJNST6\MP90043408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0936"/>
            <a:ext cx="3096344" cy="2479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Marcela\AppData\Local\Microsoft\Windows\Temporary Internet Files\Content.IE5\85L9CKSG\MP90038785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833444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C:\Users\Marcela\AppData\Local\Microsoft\Windows\Temporary Internet Files\Content.IE5\RVBIHE9J\MP90042666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441576"/>
            <a:ext cx="2454569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C:\Users\Marcela\AppData\Local\Microsoft\Windows\Temporary Internet Files\Content.IE5\A8HL4W8Z\MP900177957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369" y="343281"/>
            <a:ext cx="3768308" cy="251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09120"/>
            <a:ext cx="2808312" cy="1867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698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VEJCE</a:t>
            </a:r>
            <a:endParaRPr lang="cs-CZ" dirty="0"/>
          </a:p>
        </p:txBody>
      </p:sp>
      <p:pic>
        <p:nvPicPr>
          <p:cNvPr id="15364" name="Picture 4" descr="C:\Users\Marcela\AppData\Local\Microsoft\Windows\Temporary Internet Files\Content.IE5\A8HL4W8Z\MP90040061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04" y="1196752"/>
            <a:ext cx="2504661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C:\Users\Marcela\AppData\Local\Microsoft\Windows\Temporary Internet Files\Content.IE5\RVBIHE9J\MP9004005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151620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C:\Users\Marcela\AppData\Local\Microsoft\Windows\Temporary Internet Files\Content.IE5\85L9CKSG\MP9004244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97696"/>
            <a:ext cx="2514823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9" name="Picture 9" descr="C:\Users\Marcela\AppData\Local\Microsoft\Windows\Temporary Internet Files\Content.IE5\85L9CKSG\MP90043281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059" y="394197"/>
            <a:ext cx="2768352" cy="207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30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66928" cy="1143000"/>
          </a:xfrm>
        </p:spPr>
        <p:txBody>
          <a:bodyPr/>
          <a:lstStyle/>
          <a:p>
            <a:r>
              <a:rPr lang="cs-CZ" dirty="0" smtClean="0"/>
              <a:t>MLÉČNÉ VÝROBKY</a:t>
            </a:r>
            <a:endParaRPr lang="cs-CZ" dirty="0"/>
          </a:p>
        </p:txBody>
      </p:sp>
      <p:pic>
        <p:nvPicPr>
          <p:cNvPr id="16386" name="Picture 2" descr="C:\Users\Marcela\AppData\Local\Microsoft\Windows\Temporary Internet Files\Content.IE5\RVBIHE9J\MP9004310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292" y="3755677"/>
            <a:ext cx="2808312" cy="280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C:\Users\Marcela\AppData\Local\Microsoft\Windows\Temporary Internet Files\Content.IE5\85L9CKSG\MP900321172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52" y="2909352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 descr="C:\Users\Marcela\AppData\Local\Microsoft\Windows\Temporary Internet Files\Content.IE5\85L9CKSG\MP90043927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92" y="1391741"/>
            <a:ext cx="3200400" cy="207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C:\Users\Marcela\AppData\Local\Microsoft\Windows\Temporary Internet Files\Content.IE5\85L9CKSG\MP90043870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664"/>
            <a:ext cx="3168352" cy="212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02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OVOCE</a:t>
            </a:r>
            <a:endParaRPr lang="cs-CZ" dirty="0"/>
          </a:p>
        </p:txBody>
      </p:sp>
      <p:pic>
        <p:nvPicPr>
          <p:cNvPr id="17410" name="Picture 2" descr="C:\Users\Marcela\AppData\Local\Microsoft\Windows\Temporary Internet Files\Content.IE5\85L9CKSG\MP9004097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4" y="548680"/>
            <a:ext cx="2235125" cy="279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Marcela\AppData\Local\Microsoft\Windows\Temporary Internet Files\Content.IE5\A8HL4W8Z\MP90018266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78270"/>
            <a:ext cx="242011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Users\Marcela\AppData\Local\Microsoft\Windows\Temporary Internet Files\Content.IE5\RVBIHE9J\MP9004229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484784"/>
            <a:ext cx="1768936" cy="256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C:\Users\Marcela\AppData\Local\Microsoft\Windows\Temporary Internet Files\Content.IE5\4FQJNST6\MP90040958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61" y="3501008"/>
            <a:ext cx="3140968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 descr="C:\Users\Marcela\AppData\Local\Microsoft\Windows\Temporary Internet Files\Content.IE5\85L9CKSG\MP90043406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392" y="4432469"/>
            <a:ext cx="1496770" cy="224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6446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SLADKOSTI</a:t>
            </a:r>
            <a:endParaRPr lang="cs-CZ" dirty="0"/>
          </a:p>
        </p:txBody>
      </p:sp>
      <p:pic>
        <p:nvPicPr>
          <p:cNvPr id="18434" name="Picture 2" descr="C:\Users\Marcela\AppData\Local\Microsoft\Windows\Temporary Internet Files\Content.IE5\RVBIHE9J\MP9004304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06226"/>
            <a:ext cx="2780928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Marcela\AppData\Local\Microsoft\Windows\Temporary Internet Files\Content.IE5\RVBIHE9J\MP9004224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210" y="182707"/>
            <a:ext cx="2412870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C:\Users\Marcela\AppData\Local\Microsoft\Windows\Temporary Internet Files\Content.IE5\4FQJNST6\MP90042235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3" y="182707"/>
            <a:ext cx="2591809" cy="34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C:\Users\Marcela\AppData\Local\Microsoft\Windows\Temporary Internet Files\Content.IE5\RVBIHE9J\MP90042521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062" y="3906226"/>
            <a:ext cx="2420888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C:\Users\Marcela\AppData\Local\Microsoft\Windows\Temporary Internet Files\Content.IE5\4FQJNST6\MP90043125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073" y="2266843"/>
            <a:ext cx="1743230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33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pic>
        <p:nvPicPr>
          <p:cNvPr id="19459" name="Picture 3" descr="C:\Users\Marcela\AppData\Local\Microsoft\Windows\Temporary Internet Files\Content.IE5\4FQJNST6\MP9004306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87999"/>
            <a:ext cx="2517011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C:\Users\Marcela\AppData\Local\Microsoft\Windows\Temporary Internet Files\Content.IE5\4FQJNST6\MP9004005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952" y="2597165"/>
            <a:ext cx="3215813" cy="214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C:\Users\Marcela\AppData\Local\Microsoft\Windows\Temporary Internet Files\Content.IE5\85L9CKSG\MP90038785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220" y="4926435"/>
            <a:ext cx="2382500" cy="1699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C:\Users\Marcela\AppData\Local\Microsoft\Windows\Temporary Internet Files\Content.IE5\4FQJNST6\MP900178071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055" y="279869"/>
            <a:ext cx="2999789" cy="1999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 descr="C:\Users\Marcela\AppData\Local\Microsoft\Windows\Temporary Internet Files\Content.IE5\4FQJNST6\MP9004005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91" y="980728"/>
            <a:ext cx="1877873" cy="234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2" descr="C:\Users\Marcela\AppData\Local\Microsoft\Windows\Temporary Internet Files\Content.IE5\85L9CKSG\MP900387859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864" y="2660651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87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LUŠTĚNINY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6666"/>
            <a:ext cx="3102223" cy="4645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88840"/>
            <a:ext cx="3312368" cy="413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561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PEČIVO</a:t>
            </a:r>
            <a:endParaRPr lang="cs-CZ" dirty="0"/>
          </a:p>
        </p:txBody>
      </p:sp>
      <p:pic>
        <p:nvPicPr>
          <p:cNvPr id="21506" name="Picture 2" descr="C:\Users\Marcela\AppData\Local\Microsoft\Windows\Temporary Internet Files\Content.IE5\RVBIHE9J\MP9004255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8285"/>
            <a:ext cx="2365023" cy="354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Marcela\AppData\Local\Microsoft\Windows\Temporary Internet Files\Content.IE5\4FQJNST6\MP9004229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73753"/>
            <a:ext cx="3563888" cy="2455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C:\Users\Marcela\AppData\Local\Microsoft\Windows\Temporary Internet Files\Content.IE5\RVBIHE9J\MP90031373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840090"/>
            <a:ext cx="4017640" cy="266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C:\Users\Marcela\AppData\Local\Microsoft\Windows\Temporary Internet Files\Content.IE5\85L9CKSG\MP90040252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68" y="3909389"/>
            <a:ext cx="270892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124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CUKROVINKY</a:t>
            </a:r>
            <a:endParaRPr lang="cs-CZ" dirty="0"/>
          </a:p>
        </p:txBody>
      </p:sp>
      <p:pic>
        <p:nvPicPr>
          <p:cNvPr id="20483" name="Picture 3" descr="C:\Users\Marcela\AppData\Local\Microsoft\Windows\Temporary Internet Files\Content.IE5\85L9CKSG\MP9004387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637" y="1328354"/>
            <a:ext cx="2759968" cy="206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C:\Users\Marcela\AppData\Local\Microsoft\Windows\Temporary Internet Files\Content.IE5\RVBIHE9J\MP9004402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998333"/>
            <a:ext cx="1501406" cy="221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C:\Users\Marcela\AppData\Local\Microsoft\Windows\Temporary Internet Files\Content.IE5\4FQJNST6\MP9004384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883190"/>
            <a:ext cx="2351595" cy="2349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C:\Users\Marcela\AppData\Local\Microsoft\Windows\Temporary Internet Files\Content.IE5\85L9CKSG\MP90043858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965572" y="1727683"/>
            <a:ext cx="1904256" cy="127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arcela\AppData\Local\Microsoft\Windows\Temporary Internet Files\Content.IE5\TUWJZW0I\MP90042549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03113"/>
            <a:ext cx="2595574" cy="259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cela\AppData\Local\Microsoft\Windows\Temporary Internet Files\Content.IE5\9BH9LQ9O\MP90040957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10001"/>
            <a:ext cx="2004863" cy="20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293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LEPŠÍ?</a:t>
            </a: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347" y="1621512"/>
            <a:ext cx="894903" cy="1320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49" y="5104301"/>
            <a:ext cx="1038909" cy="1298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04954"/>
            <a:ext cx="1190947" cy="155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8307" y="1412747"/>
            <a:ext cx="1426021" cy="142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787" y="3219837"/>
            <a:ext cx="1048021" cy="1468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 descr="C:\Users\Marcela\AppData\Local\Microsoft\Windows\Temporary Internet Files\Content.IE5\9BH9LQ9O\MC90014992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69" y="3119635"/>
            <a:ext cx="1267744" cy="146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516" y="3487688"/>
            <a:ext cx="1129605" cy="11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57" y="5104301"/>
            <a:ext cx="1173956" cy="1173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688" y="3642250"/>
            <a:ext cx="1505841" cy="1001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98" y="4883422"/>
            <a:ext cx="1080839" cy="16187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68" y="1645858"/>
            <a:ext cx="1667981" cy="1080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2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794" y="5177051"/>
            <a:ext cx="1381048" cy="129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2612347" y="1621512"/>
            <a:ext cx="971461" cy="132010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2612347" y="1621512"/>
            <a:ext cx="894903" cy="1320101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644763" y="3308255"/>
            <a:ext cx="1173956" cy="112707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597869" y="3290082"/>
            <a:ext cx="1267744" cy="1127075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285611" y="5017076"/>
            <a:ext cx="1080839" cy="138998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2233538" y="5013176"/>
            <a:ext cx="1080838" cy="138998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5796136" y="1621512"/>
            <a:ext cx="1190947" cy="132010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H="1">
            <a:off x="5796136" y="1621512"/>
            <a:ext cx="1190947" cy="143666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7573356" y="3581820"/>
            <a:ext cx="1072765" cy="93881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H="1">
            <a:off x="7510496" y="3536188"/>
            <a:ext cx="1015922" cy="1012643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7390794" y="5229200"/>
            <a:ext cx="1255327" cy="117395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88" name="Přímá spojnice 12287"/>
          <p:cNvCxnSpPr/>
          <p:nvPr/>
        </p:nvCxnSpPr>
        <p:spPr>
          <a:xfrm flipH="1">
            <a:off x="7390794" y="5273342"/>
            <a:ext cx="1403535" cy="117395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826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/>
              <a:t>obrázky jsou z galerie Office 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smtClean="0"/>
              <a:t>2012-02-13</a:t>
            </a:r>
            <a:r>
              <a:rPr lang="cs-CZ" sz="1800" dirty="0" smtClean="0"/>
              <a:t>].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0414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150</Words>
  <Application>Microsoft Office PowerPoint</Application>
  <PresentationFormat>Předvádění na obrazovce (4:3)</PresentationFormat>
  <Paragraphs>52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Prezentace aplikace PowerPoint</vt:lpstr>
      <vt:lpstr>Prezentace aplikace PowerPoint</vt:lpstr>
      <vt:lpstr>Prezentace aplikace PowerPoint</vt:lpstr>
      <vt:lpstr>DRŮBEŽ</vt:lpstr>
      <vt:lpstr>RYBY</vt:lpstr>
      <vt:lpstr>MOUČNÉ VÝROBKY</vt:lpstr>
      <vt:lpstr>BRAMBORY</vt:lpstr>
      <vt:lpstr>JOGURT</vt:lpstr>
      <vt:lpstr>POLÉVKY</vt:lpstr>
      <vt:lpstr>RÝŽE</vt:lpstr>
      <vt:lpstr>MASNÉ VÝROBKY</vt:lpstr>
      <vt:lpstr>MASO</vt:lpstr>
      <vt:lpstr>SÝRY</vt:lpstr>
      <vt:lpstr>VEJCE</vt:lpstr>
      <vt:lpstr>MLÉČNÉ VÝROBKY</vt:lpstr>
      <vt:lpstr>OVOCE</vt:lpstr>
      <vt:lpstr>SLADKOSTI</vt:lpstr>
      <vt:lpstr>ZELENINA</vt:lpstr>
      <vt:lpstr>LUŠTĚNINY</vt:lpstr>
      <vt:lpstr>PEČIVO</vt:lpstr>
      <vt:lpstr>CUKROVINKY</vt:lpstr>
      <vt:lpstr>CO JE LEPŠÍ?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30</cp:revision>
  <dcterms:created xsi:type="dcterms:W3CDTF">2012-04-20T22:20:28Z</dcterms:created>
  <dcterms:modified xsi:type="dcterms:W3CDTF">2012-05-09T21:39:45Z</dcterms:modified>
</cp:coreProperties>
</file>