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8" r:id="rId10"/>
    <p:sldId id="262" r:id="rId11"/>
    <p:sldId id="263" r:id="rId12"/>
    <p:sldId id="264" r:id="rId13"/>
    <p:sldId id="265" r:id="rId14"/>
    <p:sldId id="272" r:id="rId15"/>
    <p:sldId id="266" r:id="rId16"/>
    <p:sldId id="267" r:id="rId17"/>
    <p:sldId id="273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1EB7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4" autoAdjust="0"/>
    <p:restoredTop sz="94660"/>
  </p:normalViewPr>
  <p:slideViewPr>
    <p:cSldViewPr>
      <p:cViewPr varScale="1">
        <p:scale>
          <a:sx n="65" d="100"/>
          <a:sy n="65" d="100"/>
        </p:scale>
        <p:origin x="-145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42E6-0D80-484E-AF57-67F52366BE3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0F70A-8AAF-4AFB-AC3A-52FF8290E8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188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42E6-0D80-484E-AF57-67F52366BE3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0F70A-8AAF-4AFB-AC3A-52FF8290E8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895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42E6-0D80-484E-AF57-67F52366BE3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0F70A-8AAF-4AFB-AC3A-52FF8290E8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0133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42E6-0D80-484E-AF57-67F52366BE3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0F70A-8AAF-4AFB-AC3A-52FF8290E8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5597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42E6-0D80-484E-AF57-67F52366BE3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0F70A-8AAF-4AFB-AC3A-52FF8290E8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066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42E6-0D80-484E-AF57-67F52366BE3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0F70A-8AAF-4AFB-AC3A-52FF8290E8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751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42E6-0D80-484E-AF57-67F52366BE3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0F70A-8AAF-4AFB-AC3A-52FF8290E8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504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42E6-0D80-484E-AF57-67F52366BE3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0F70A-8AAF-4AFB-AC3A-52FF8290E8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396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42E6-0D80-484E-AF57-67F52366BE3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0F70A-8AAF-4AFB-AC3A-52FF8290E8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09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42E6-0D80-484E-AF57-67F52366BE3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0F70A-8AAF-4AFB-AC3A-52FF8290E8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7615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42E6-0D80-484E-AF57-67F52366BE3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0F70A-8AAF-4AFB-AC3A-52FF8290E8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872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7000">
              <a:srgbClr val="71EB71"/>
            </a:gs>
            <a:gs pos="84000">
              <a:schemeClr val="bg2">
                <a:shade val="20000"/>
                <a:satMod val="255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CE42E6-0D80-484E-AF57-67F52366BE3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0F70A-8AAF-4AFB-AC3A-52FF8290E8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98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1502670"/>
              </p:ext>
            </p:extLst>
          </p:nvPr>
        </p:nvGraphicFramePr>
        <p:xfrm>
          <a:off x="1250950" y="2082324"/>
          <a:ext cx="6642100" cy="3561715"/>
        </p:xfrm>
        <a:graphic>
          <a:graphicData uri="http://schemas.openxmlformats.org/drawingml/2006/table">
            <a:tbl>
              <a:tblPr/>
              <a:tblGrid>
                <a:gridCol w="1231900"/>
                <a:gridCol w="5410200"/>
              </a:tblGrid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Mgr. Marcela Lazáková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VY_32_INOVACE_07_PRVOUKA</a:t>
                      </a:r>
                      <a:r>
                        <a:rPr lang="cs-CZ" sz="14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I. ROČNÍK_ZELENINA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6921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00132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4860739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seznamuje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s různými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druhy zeleniny v závislosti na vlastních zkušenostech a pozorování její sklizně na zahradě.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Pojmenuje a popíše 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známé druhy zeleniny a zhodnotí její význam pro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zdraví.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druhy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zeleniny, zdravá výživa, vitamíny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- 8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431925" y="15938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2656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4019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7919" y="46066"/>
            <a:ext cx="3934493" cy="1470025"/>
          </a:xfrm>
        </p:spPr>
        <p:txBody>
          <a:bodyPr/>
          <a:lstStyle/>
          <a:p>
            <a:r>
              <a:rPr lang="cs-CZ" dirty="0" smtClean="0"/>
              <a:t>MRKEV</a:t>
            </a:r>
            <a:endParaRPr lang="cs-CZ" dirty="0"/>
          </a:p>
        </p:txBody>
      </p:sp>
      <p:pic>
        <p:nvPicPr>
          <p:cNvPr id="1027" name="Picture 3" descr="C:\Users\Marcela\AppData\Local\Microsoft\Windows\Temporary Internet Files\Content.IE5\RVBIHE9J\MC9001934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2412" y="332656"/>
            <a:ext cx="4671588" cy="2319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436" y="2276872"/>
            <a:ext cx="6032416" cy="40190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6378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274638"/>
            <a:ext cx="3744416" cy="1143000"/>
          </a:xfrm>
        </p:spPr>
        <p:txBody>
          <a:bodyPr/>
          <a:lstStyle/>
          <a:p>
            <a:r>
              <a:rPr lang="cs-CZ" dirty="0" smtClean="0"/>
              <a:t>CELER</a:t>
            </a:r>
            <a:endParaRPr lang="cs-CZ" dirty="0"/>
          </a:p>
        </p:txBody>
      </p:sp>
      <p:pic>
        <p:nvPicPr>
          <p:cNvPr id="2050" name="Picture 2" descr="C:\Users\Marcela\AppData\Local\Microsoft\Windows\Temporary Internet Files\Content.IE5\4FQJNST6\MP9003878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9289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984" y="260648"/>
            <a:ext cx="1512168" cy="6300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5159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PETRŽEL</a:t>
            </a:r>
            <a:endParaRPr lang="cs-CZ" dirty="0"/>
          </a:p>
        </p:txBody>
      </p:sp>
      <p:pic>
        <p:nvPicPr>
          <p:cNvPr id="3074" name="Picture 2" descr="C:\Users\Marcela\AppData\Local\Microsoft\Windows\Temporary Internet Files\Content.IE5\85L9CKSG\MP9004116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20788"/>
            <a:ext cx="3388412" cy="422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916832"/>
            <a:ext cx="4572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917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5254" y="5182862"/>
            <a:ext cx="3258377" cy="1143000"/>
          </a:xfrm>
        </p:spPr>
        <p:txBody>
          <a:bodyPr/>
          <a:lstStyle/>
          <a:p>
            <a:r>
              <a:rPr lang="cs-CZ" dirty="0" smtClean="0"/>
              <a:t>KVĚTÁK</a:t>
            </a:r>
            <a:endParaRPr lang="cs-CZ" dirty="0"/>
          </a:p>
        </p:txBody>
      </p:sp>
      <p:pic>
        <p:nvPicPr>
          <p:cNvPr id="4099" name="Picture 3" descr="C:\Users\Marcela\AppData\Local\Microsoft\Windows\Temporary Internet Files\Content.IE5\RVBIHE9J\MP9003137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70038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cela\AppData\Local\Microsoft\Windows\Temporary Internet Files\Content.IE5\A8HL4W8Z\MP90038787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96752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437111"/>
            <a:ext cx="2044080" cy="2246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609600" y="427038"/>
            <a:ext cx="404279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BROKOLICE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5369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RAJČATA</a:t>
            </a:r>
            <a:endParaRPr lang="cs-CZ" dirty="0"/>
          </a:p>
        </p:txBody>
      </p:sp>
      <p:pic>
        <p:nvPicPr>
          <p:cNvPr id="5122" name="Picture 2" descr="C:\Users\Marcela\AppData\Local\Microsoft\Windows\Temporary Internet Files\Content.IE5\A8HL4W8Z\MP9004006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3168352" cy="3961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rcela\AppData\Local\Microsoft\Windows\Temporary Internet Files\Content.IE5\85L9CKSG\MP9004025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348880"/>
            <a:ext cx="3923928" cy="2887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6377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274638"/>
            <a:ext cx="4680520" cy="1143000"/>
          </a:xfrm>
        </p:spPr>
        <p:txBody>
          <a:bodyPr/>
          <a:lstStyle/>
          <a:p>
            <a:r>
              <a:rPr lang="cs-CZ" dirty="0" smtClean="0"/>
              <a:t>PAPRIKA</a:t>
            </a:r>
            <a:endParaRPr lang="cs-CZ" dirty="0"/>
          </a:p>
        </p:txBody>
      </p:sp>
      <p:pic>
        <p:nvPicPr>
          <p:cNvPr id="6146" name="Picture 2" descr="C:\Users\Marcela\AppData\Local\Microsoft\Windows\Temporary Internet Files\Content.IE5\RVBIHE9J\MP9004012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8432" y="3353798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A8HL4W8Z\MP9004229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390" y="348680"/>
            <a:ext cx="1872964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RVBIHE9J\MP9004005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204" y="980728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cela\AppData\Local\Microsoft\Windows\Temporary Internet Files\Content.IE5\4FQJNST6\MP9004327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4577" y="3338085"/>
            <a:ext cx="1897768" cy="2528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3250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OKURKA</a:t>
            </a:r>
            <a:endParaRPr lang="cs-CZ" dirty="0"/>
          </a:p>
        </p:txBody>
      </p:sp>
      <p:pic>
        <p:nvPicPr>
          <p:cNvPr id="8194" name="Picture 2" descr="C:\Users\Marcela\AppData\Local\Microsoft\Windows\Temporary Internet Files\Content.IE5\RVBIHE9J\MC9001124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807724"/>
            <a:ext cx="4407020" cy="2948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791" y="1212806"/>
            <a:ext cx="4680520" cy="3187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6137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ČESNEK</a:t>
            </a:r>
            <a:endParaRPr lang="cs-CZ" dirty="0"/>
          </a:p>
        </p:txBody>
      </p:sp>
      <p:pic>
        <p:nvPicPr>
          <p:cNvPr id="2051" name="Picture 3" descr="C:\Users\Marcela\AppData\Local\Microsoft\Windows\Temporary Internet Files\Content.IE5\RVBIHE9J\MP9004095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916832"/>
            <a:ext cx="3168352" cy="4191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cela\AppData\Local\Microsoft\Windows\Temporary Internet Files\Content.IE5\4FQJNST6\MP9004329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476106"/>
            <a:ext cx="2726066" cy="36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1536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97829" y="357997"/>
            <a:ext cx="4320480" cy="1143000"/>
          </a:xfrm>
        </p:spPr>
        <p:txBody>
          <a:bodyPr/>
          <a:lstStyle/>
          <a:p>
            <a:r>
              <a:rPr lang="cs-CZ" dirty="0" smtClean="0"/>
              <a:t>CIBULE</a:t>
            </a:r>
            <a:endParaRPr lang="cs-CZ" dirty="0"/>
          </a:p>
        </p:txBody>
      </p:sp>
      <p:pic>
        <p:nvPicPr>
          <p:cNvPr id="3074" name="Picture 2" descr="C:\Users\Marcela\AppData\Local\Microsoft\Windows\Temporary Internet Files\Content.IE5\A8HL4W8Z\MP9003878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440" y="4149080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cela\AppData\Local\Microsoft\Windows\Temporary Internet Files\Content.IE5\85L9CKSG\MP9004025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00808"/>
            <a:ext cx="3645024" cy="364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cela\AppData\Local\Microsoft\Windows\Temporary Internet Files\Content.IE5\A8HL4W8Z\MP90022739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245059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4256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ŘEDKVIČKY</a:t>
            </a:r>
            <a:endParaRPr lang="cs-CZ" dirty="0"/>
          </a:p>
        </p:txBody>
      </p:sp>
      <p:pic>
        <p:nvPicPr>
          <p:cNvPr id="4099" name="Picture 3" descr="C:\Users\Marcela\AppData\Local\Microsoft\Windows\Temporary Internet Files\Content.IE5\RVBIHE9J\MP9003879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42365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Marcela\AppData\Local\Microsoft\Windows\Temporary Internet Files\Content.IE5\85L9CKSG\MP90022764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420888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4865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833973"/>
            <a:ext cx="2009288" cy="1143000"/>
          </a:xfrm>
        </p:spPr>
        <p:txBody>
          <a:bodyPr/>
          <a:lstStyle/>
          <a:p>
            <a:r>
              <a:rPr lang="cs-CZ" dirty="0" smtClean="0"/>
              <a:t>SALÁT</a:t>
            </a:r>
            <a:endParaRPr lang="cs-CZ" dirty="0"/>
          </a:p>
        </p:txBody>
      </p:sp>
      <p:pic>
        <p:nvPicPr>
          <p:cNvPr id="5122" name="Picture 2" descr="C:\Users\Marcela\AppData\Local\Microsoft\Windows\Temporary Internet Files\Content.IE5\4FQJNST6\MP9003878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400715"/>
            <a:ext cx="3100105" cy="2211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rcela\AppData\Local\Microsoft\Windows\Temporary Internet Files\Content.IE5\85L9CKSG\MP90014427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71961"/>
            <a:ext cx="235915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Marcela\AppData\Local\Microsoft\Windows\Temporary Internet Files\Content.IE5\A8HL4W8Z\MP9003828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8713"/>
            <a:ext cx="3895368" cy="2782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17" y="3141861"/>
            <a:ext cx="3312368" cy="2901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4775560" y="3141861"/>
            <a:ext cx="200928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ZELÍ</a:t>
            </a:r>
            <a:endParaRPr lang="cs-CZ" dirty="0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3528" y="5829584"/>
            <a:ext cx="273630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KAPUSTA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9635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90664" cy="1143000"/>
          </a:xfrm>
        </p:spPr>
        <p:txBody>
          <a:bodyPr/>
          <a:lstStyle/>
          <a:p>
            <a:r>
              <a:rPr lang="cs-CZ" dirty="0" smtClean="0"/>
              <a:t>KEDLUBEN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RVBIHE9J\MC9003313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21728"/>
            <a:ext cx="3065954" cy="4041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787" y="476672"/>
            <a:ext cx="2609314" cy="3657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5580112" y="4437112"/>
            <a:ext cx="289066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PÓREK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9751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55976" cy="1143000"/>
          </a:xfrm>
        </p:spPr>
        <p:txBody>
          <a:bodyPr/>
          <a:lstStyle/>
          <a:p>
            <a:r>
              <a:rPr lang="cs-CZ" dirty="0" smtClean="0"/>
              <a:t>BRAMBORY</a:t>
            </a:r>
            <a:endParaRPr lang="cs-CZ" dirty="0"/>
          </a:p>
        </p:txBody>
      </p:sp>
      <p:pic>
        <p:nvPicPr>
          <p:cNvPr id="6146" name="Picture 2" descr="C:\Users\Marcela\AppData\Local\Microsoft\Windows\Temporary Internet Files\Content.IE5\85L9CKSG\MP9001779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093" y="126876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Marcela\AppData\Local\Microsoft\Windows\Temporary Internet Files\Content.IE5\A8HL4W8Z\MC9000882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08711"/>
            <a:ext cx="3255384" cy="3486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84828"/>
            <a:ext cx="3179638" cy="2671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609600" y="4797152"/>
            <a:ext cx="395597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ČERVENÁ ŘEPA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0991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72200" y="274638"/>
            <a:ext cx="2314600" cy="1143000"/>
          </a:xfrm>
        </p:spPr>
        <p:txBody>
          <a:bodyPr/>
          <a:lstStyle/>
          <a:p>
            <a:r>
              <a:rPr lang="cs-CZ" dirty="0" smtClean="0"/>
              <a:t>MELOUN</a:t>
            </a:r>
            <a:endParaRPr lang="cs-CZ" dirty="0"/>
          </a:p>
        </p:txBody>
      </p:sp>
      <p:pic>
        <p:nvPicPr>
          <p:cNvPr id="7171" name="Picture 3" descr="C:\Users\Marcela\AppData\Local\Microsoft\Windows\Temporary Internet Files\Content.IE5\4FQJNST6\MP9003137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39" y="4055490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Marcela\AppData\Local\Microsoft\Windows\Temporary Internet Files\Content.IE5\A8HL4W8Z\MP9003829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3490" y="2639543"/>
            <a:ext cx="2953297" cy="413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Marcela\AppData\Local\Microsoft\Windows\Temporary Internet Files\Content.IE5\85L9CKSG\MP9004005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036" y="404664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Marcela\AppData\Local\Microsoft\Windows\Temporary Internet Files\Content.IE5\RVBIHE9J\MP9004005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1832" y="415103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3688890" y="4706238"/>
            <a:ext cx="2314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DÝNĚ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5220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2458616" cy="1143000"/>
          </a:xfrm>
        </p:spPr>
        <p:txBody>
          <a:bodyPr/>
          <a:lstStyle/>
          <a:p>
            <a:r>
              <a:rPr lang="cs-CZ" dirty="0" smtClean="0"/>
              <a:t>HRÁŠEK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73324"/>
            <a:ext cx="3600400" cy="4496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Marcela\AppData\Local\Microsoft\Windows\Temporary Internet Files\Content.IE5\9BH9LQ9O\MP90038789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276" y="1835696"/>
            <a:ext cx="3168352" cy="4441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5868144" y="692696"/>
            <a:ext cx="245861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FAZOLKY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4435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http://commons.wikimedia.org/wiki/File:Carrots.JPG?uselang=cs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http://commons.wikimedia.org/wiki/File:Celery_pose.jpg?uselang=cs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http://commons.wikimedia.org/wiki/File:Cauliflower.JPG?uselang=cs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http://cs.wikipedia.org/wiki/Soubor:Cucumis_sativus1.jpg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http://cs.wikipedia.org/wiki/Soubor:Brassica_oleracea_var._sabauda_JdP.jpg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cs.wikipedia.org/wiki/Soubor:Rote_Bete_eine_Haelfte.jpg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vlastní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o</a:t>
            </a:r>
            <a:r>
              <a:rPr lang="cs-CZ" sz="1800" dirty="0" smtClean="0"/>
              <a:t>statní obrázky jsou z galerie Office 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2011-10 -17].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39967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ED6613"/>
      </a:lt2>
      <a:accent1>
        <a:srgbClr val="FFA54B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726056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165</Words>
  <Application>Microsoft Office PowerPoint</Application>
  <PresentationFormat>Předvádění na obrazovce (4:3)</PresentationFormat>
  <Paragraphs>60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MRKEV</vt:lpstr>
      <vt:lpstr>CELER</vt:lpstr>
      <vt:lpstr>PETRŽEL</vt:lpstr>
      <vt:lpstr>KVĚTÁK</vt:lpstr>
      <vt:lpstr>RAJČATA</vt:lpstr>
      <vt:lpstr>PAPRIKA</vt:lpstr>
      <vt:lpstr>OKURKA</vt:lpstr>
      <vt:lpstr>ČESNEK</vt:lpstr>
      <vt:lpstr>CIBULE</vt:lpstr>
      <vt:lpstr>ŘEDKVIČKY</vt:lpstr>
      <vt:lpstr>SALÁT</vt:lpstr>
      <vt:lpstr>KEDLUBEN</vt:lpstr>
      <vt:lpstr>BRAMBORY</vt:lpstr>
      <vt:lpstr>MELOUN</vt:lpstr>
      <vt:lpstr>HRÁŠEK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27</cp:revision>
  <dcterms:created xsi:type="dcterms:W3CDTF">2012-04-22T18:16:59Z</dcterms:created>
  <dcterms:modified xsi:type="dcterms:W3CDTF">2012-05-09T22:01:49Z</dcterms:modified>
</cp:coreProperties>
</file>