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56" r:id="rId4"/>
    <p:sldId id="257" r:id="rId5"/>
    <p:sldId id="258" r:id="rId6"/>
    <p:sldId id="260" r:id="rId7"/>
    <p:sldId id="262" r:id="rId8"/>
    <p:sldId id="261" r:id="rId9"/>
    <p:sldId id="268" r:id="rId10"/>
    <p:sldId id="263" r:id="rId11"/>
    <p:sldId id="264" r:id="rId12"/>
    <p:sldId id="266" r:id="rId13"/>
    <p:sldId id="267" r:id="rId14"/>
    <p:sldId id="269" r:id="rId15"/>
    <p:sldId id="265" r:id="rId16"/>
    <p:sldId id="275" r:id="rId17"/>
    <p:sldId id="274" r:id="rId18"/>
    <p:sldId id="278" r:id="rId19"/>
    <p:sldId id="276" r:id="rId20"/>
    <p:sldId id="281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47" autoAdjust="0"/>
    <p:restoredTop sz="94660"/>
  </p:normalViewPr>
  <p:slideViewPr>
    <p:cSldViewPr>
      <p:cViewPr varScale="1">
        <p:scale>
          <a:sx n="65" d="100"/>
          <a:sy n="65" d="100"/>
        </p:scale>
        <p:origin x="-150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5F5D0-43A2-4147-BE76-F1BBBC3D1F8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C9502-85DB-4156-A130-62A7EF40E8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5238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5F5D0-43A2-4147-BE76-F1BBBC3D1F8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C9502-85DB-4156-A130-62A7EF40E8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848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5F5D0-43A2-4147-BE76-F1BBBC3D1F8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C9502-85DB-4156-A130-62A7EF40E8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6911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5F5D0-43A2-4147-BE76-F1BBBC3D1F8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C9502-85DB-4156-A130-62A7EF40E8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118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5F5D0-43A2-4147-BE76-F1BBBC3D1F8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C9502-85DB-4156-A130-62A7EF40E8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427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5F5D0-43A2-4147-BE76-F1BBBC3D1F8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C9502-85DB-4156-A130-62A7EF40E8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0102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5F5D0-43A2-4147-BE76-F1BBBC3D1F8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C9502-85DB-4156-A130-62A7EF40E8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653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5F5D0-43A2-4147-BE76-F1BBBC3D1F8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C9502-85DB-4156-A130-62A7EF40E8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06409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5F5D0-43A2-4147-BE76-F1BBBC3D1F8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C9502-85DB-4156-A130-62A7EF40E8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73017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5F5D0-43A2-4147-BE76-F1BBBC3D1F8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C9502-85DB-4156-A130-62A7EF40E8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5031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5F5D0-43A2-4147-BE76-F1BBBC3D1F8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C9502-85DB-4156-A130-62A7EF40E8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1148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A5F5D0-43A2-4147-BE76-F1BBBC3D1F8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C9502-85DB-4156-A130-62A7EF40E8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029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2" Type="http://schemas.openxmlformats.org/officeDocument/2006/relationships/image" Target="../media/image3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hyperlink" Target="http://www.youtube.com/watch?v=TdZM08g9bX8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3682479"/>
              </p:ext>
            </p:extLst>
          </p:nvPr>
        </p:nvGraphicFramePr>
        <p:xfrm>
          <a:off x="1250950" y="2082324"/>
          <a:ext cx="6642100" cy="3561715"/>
        </p:xfrm>
        <a:graphic>
          <a:graphicData uri="http://schemas.openxmlformats.org/drawingml/2006/table">
            <a:tbl>
              <a:tblPr/>
              <a:tblGrid>
                <a:gridCol w="1231900"/>
                <a:gridCol w="5410200"/>
              </a:tblGrid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Mgr. Marcela Lazáková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VY_32_INOVACE_10_PRVOUKA</a:t>
                      </a:r>
                      <a:r>
                        <a:rPr lang="cs-CZ" sz="14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I. ROČNÍK_VÁNOCE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692150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645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9651635"/>
              </p:ext>
            </p:extLst>
          </p:nvPr>
        </p:nvGraphicFramePr>
        <p:xfrm>
          <a:off x="1431335" y="1594447"/>
          <a:ext cx="6281329" cy="4620160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seznamuje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s různými podobami a projevy kultury obyvatel,  s kulturními tradicemi, které se udržují v našem regionu.</a:t>
                      </a:r>
                      <a:endParaRPr lang="cs-CZ" sz="1200" dirty="0" smtClean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Pojmenuje a popíše  významné události v životě lidí</a:t>
                      </a:r>
                      <a:r>
                        <a:rPr lang="cs-CZ" sz="1200" baseline="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 a zvyky, které se v rodině a v obci dodržují. Získá vztah k lidovým tradicím.</a:t>
                      </a:r>
                      <a:endParaRPr lang="cs-CZ" sz="12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Štědrý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den, nadílka, vánoční stromek, </a:t>
                      </a:r>
                      <a:r>
                        <a:rPr lang="cs-CZ" sz="1200" baseline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ozdoby,cukroví,kapr</a:t>
                      </a:r>
                      <a:endParaRPr lang="cs-CZ" sz="12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6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- 8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431925" y="15938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32656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27952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Users\Marcela\AppData\Local\Microsoft\Windows\Temporary Internet Files\Content.IE5\DHRIW9SQ\MP9004279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745586"/>
            <a:ext cx="4082026" cy="6138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51520" y="548680"/>
            <a:ext cx="3816424" cy="14176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7030A0"/>
                </a:solidFill>
              </a:rPr>
              <a:t>VÁNOČNÍ 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STROMEK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964" y="2132856"/>
            <a:ext cx="2815536" cy="4223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0799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503119"/>
            <a:ext cx="4536504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VÁNOČNÍ ŘETĚZY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2051" name="Picture 3" descr="C:\Users\Marcela\AppData\Local\Microsoft\Windows\Temporary Internet Files\Content.IE5\SJHJ3125\MP90031379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02681"/>
            <a:ext cx="4032448" cy="5973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cela\AppData\Local\Microsoft\Windows\Temporary Internet Files\Content.IE5\REUWNWR2\MP90043128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12042"/>
            <a:ext cx="3588890" cy="4481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5850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VÁNOČNÍ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7030A0"/>
                </a:solidFill>
              </a:rPr>
              <a:t>SVĚTLA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5" name="Picture 3" descr="C:\Users\Marcela\AppData\Local\Microsoft\Windows\Temporary Internet Files\Content.IE5\DHRIW9SQ\MP9003829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4611757" cy="3294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cela\AppData\Local\Microsoft\Windows\Temporary Internet Files\Content.IE5\RAWM26VW\MP9004095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1269" y="2132856"/>
            <a:ext cx="3983318" cy="3983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0122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4618856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VÁNOČNÍ OZDOBY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5122" name="Picture 2" descr="C:\Users\Marcela\AppData\Local\Microsoft\Windows\Temporary Internet Files\Content.IE5\DHRIW9SQ\MP9004000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51397"/>
            <a:ext cx="2466468" cy="2466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arcela\AppData\Local\Microsoft\Windows\Temporary Internet Files\Content.IE5\RAWM26VW\MP9004000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962044"/>
            <a:ext cx="2355821" cy="2355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Marcela\AppData\Local\Microsoft\Windows\Temporary Internet Files\Content.IE5\SJHJ3125\MP90043272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917010"/>
            <a:ext cx="3143090" cy="2355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9266" y="620688"/>
            <a:ext cx="3657917" cy="2450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43" y="1628800"/>
            <a:ext cx="2736304" cy="1954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4797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VÁNOČNÍ VĚNCE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7170" name="Picture 2" descr="C:\Users\Marcela\AppData\Local\Microsoft\Windows\Temporary Internet Files\Content.IE5\65CCSE96\MP9004312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623878"/>
            <a:ext cx="3960440" cy="4903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Marcela\AppData\Local\Microsoft\Windows\Temporary Internet Files\Content.IE5\DHRIW9SQ\MP90043118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804" y="1484784"/>
            <a:ext cx="3456384" cy="5182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2315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SVÍČKY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6146" name="Picture 2" descr="C:\Users\Marcela\AppData\Local\Microsoft\Windows\Temporary Internet Files\Content.IE5\65CCSE96\MP9004389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08920"/>
            <a:ext cx="4208512" cy="3398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arcela\AppData\Local\Microsoft\Windows\Temporary Internet Files\Content.IE5\RAWM26VW\MP90021615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0233" y="2293793"/>
            <a:ext cx="2438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9870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ADVENTNÍ VĚNCE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Users\Marcela\AppData\Local\Microsoft\Windows\Temporary Internet Files\Content.IE5\RVBIHE9J\MC90043238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1556792"/>
            <a:ext cx="4030935" cy="467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a\AppData\Local\Microsoft\Windows\Temporary Internet Files\Content.IE5\4FQJNST6\MC900435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996" y="3453672"/>
            <a:ext cx="2952328" cy="3190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a\AppData\Local\Microsoft\Windows\Temporary Internet Files\Content.IE5\A8HL4W8Z\MC900435424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052736"/>
            <a:ext cx="2437052" cy="2445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7251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VÁNOČNÍ PEČIVO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9218" name="Picture 2" descr="C:\Users\Marcela\AppData\Local\Microsoft\Windows\Temporary Internet Files\Content.IE5\65CCSE96\MP9003829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48880"/>
            <a:ext cx="4888632" cy="3491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348880"/>
            <a:ext cx="3271094" cy="3271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7040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 descr="C:\Users\Marcela\AppData\Local\Microsoft\Windows\Temporary Internet Files\Content.IE5\DHRIW9SQ\MP90021616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005064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Marcela\AppData\Local\Microsoft\Windows\Temporary Internet Files\Content.IE5\SJHJ3125\MP9004330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799" y="1250085"/>
            <a:ext cx="3831169" cy="2543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a\AppData\Local\Microsoft\Windows\Temporary Internet Files\Content.IE5\65CCSE96\MP9003829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32656"/>
            <a:ext cx="3754554" cy="268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2195736" y="274638"/>
            <a:ext cx="288032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JMELÍ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95536" y="4797152"/>
            <a:ext cx="3600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7030A0"/>
                </a:solidFill>
              </a:rPr>
              <a:t>CESMÍNA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8707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14360"/>
            <a:ext cx="5616624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VÁNOČNÍ POHLEDNICE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5124" name="Picture 4" descr="C:\Users\Marcela\AppData\Local\Microsoft\Windows\Temporary Internet Files\Content.IE5\TUWJZW0I\MC9002508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44824"/>
            <a:ext cx="3661516" cy="365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Marcela\AppData\Local\Microsoft\Windows\Temporary Internet Files\Content.IE5\3HDC8AWO\MP9004096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44774"/>
            <a:ext cx="2599944" cy="3901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Marcela\AppData\Local\Microsoft\Windows\Temporary Internet Files\Content.IE5\TUWJZW0I\MC900411556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4161" y="4125160"/>
            <a:ext cx="2510026" cy="2479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1833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VÁNOČNÍ DÁRKY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12291" name="Picture 3" descr="C:\Users\Marcela\AppData\Local\Microsoft\Windows\Temporary Internet Files\Content.IE5\SJHJ3125\MP9003137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250" y="1556792"/>
            <a:ext cx="4405773" cy="294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C:\Users\Marcela\AppData\Local\Microsoft\Windows\Temporary Internet Files\Content.IE5\65CCSE96\MP90038788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717032"/>
            <a:ext cx="3859492" cy="2753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1926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VÁNOČNÍ CUKROVÍ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13314" name="Picture 2" descr="C:\Users\Marcela\AppData\Local\Microsoft\Windows\Temporary Internet Files\Content.IE5\DHRIW9SQ\MP9002161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243" y="1311622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 descr="C:\Users\Marcela\AppData\Local\Microsoft\Windows\Temporary Internet Files\Content.IE5\SJHJ3125\MP9004327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246" y="4186943"/>
            <a:ext cx="3200400" cy="239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7" name="Picture 5" descr="C:\Users\Marcela\AppData\Local\Microsoft\Windows\Temporary Internet Files\Content.IE5\SJHJ3125\MP9004005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884760"/>
            <a:ext cx="2160240" cy="2700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0" y="-968594"/>
            <a:ext cx="9144000" cy="1937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822066" rIns="91440" bIns="82206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4598" y="1354485"/>
            <a:ext cx="3810000" cy="2352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2661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640" y="332656"/>
            <a:ext cx="5059424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VÁNOČNÍ DEKORACE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8194" name="Picture 2" descr="C:\Users\Marcela\AppData\Local\Microsoft\Windows\Temporary Internet Files\Content.IE5\65CCSE96\MP9004332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938655"/>
            <a:ext cx="3390123" cy="508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Marcela\AppData\Local\Microsoft\Windows\Temporary Internet Files\Content.IE5\SJHJ3125\MP90040017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16832"/>
            <a:ext cx="4437112" cy="4437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9857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BETLÉM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4098" name="Picture 2" descr="C:\Users\Marcela\AppData\Local\Microsoft\Windows\Temporary Internet Files\Content.IE5\4FQJNST6\MP9003829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276696"/>
            <a:ext cx="3160383" cy="44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cela\AppData\Local\Microsoft\Windows\Temporary Internet Files\Content.IE5\4FQJNST6\MC9002373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172" y="1412776"/>
            <a:ext cx="2591226" cy="3767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rcela\AppData\Local\Microsoft\Windows\Temporary Internet Files\Content.IE5\85L9CKSG\MC9003314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624" y="620688"/>
            <a:ext cx="2939479" cy="3333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59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TŘI KRÁLOVÉ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3074" name="Picture 2" descr="C:\Users\Marcela\AppData\Local\Microsoft\Windows\Temporary Internet Files\Content.IE5\4FQJNST6\MC9004261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71076"/>
            <a:ext cx="2869322" cy="2589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cela\AppData\Local\Microsoft\Windows\Temporary Internet Files\Content.IE5\85L9CKSG\MC9004323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365104"/>
            <a:ext cx="2292009" cy="2373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cela\AppData\Local\Microsoft\Windows\Temporary Internet Files\Content.IE5\A8HL4W8Z\MC900415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9339" y="1340874"/>
            <a:ext cx="4514661" cy="3035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2637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339705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VÁNOČNÍ STŮL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6146" name="Picture 2" descr="C:\Users\Marcela\AppData\Local\Microsoft\Windows\Temporary Internet Files\Content.IE5\A8HL4W8Z\MP9004001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12776"/>
            <a:ext cx="2952328" cy="4426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Marcela\AppData\Local\Microsoft\Windows\Temporary Internet Files\Content.IE5\85L9CKSG\MP9004228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4134" y="411476"/>
            <a:ext cx="2918304" cy="3644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Marcela\AppData\Local\Microsoft\Windows\Temporary Internet Files\Content.IE5\A8HL4W8Z\MP9004318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284984"/>
            <a:ext cx="2287116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6322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VÁNOČNÍ KOLEDY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2050" name="Picture 2" descr="C:\Users\Marcela\AppData\Local\Microsoft\Windows\Temporary Internet Files\Content.IE5\RVBIHE9J\MC900414928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72876"/>
            <a:ext cx="5400600" cy="5242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ěticípá hvězda 3">
            <a:hlinkClick r:id="rId2"/>
          </p:cNvPr>
          <p:cNvSpPr/>
          <p:nvPr/>
        </p:nvSpPr>
        <p:spPr>
          <a:xfrm>
            <a:off x="7257163" y="5234003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960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http://commons.wikimedia.org/wiki/File:Vanocni_cukrovi_4.JPG?uselang=cs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http://www.youtube.com/watch?v=TdZM08g9bX8</a:t>
            </a: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ostatní obrázky jsou z galerie Office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2011-11-20].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64756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174</Words>
  <Application>Microsoft Office PowerPoint</Application>
  <PresentationFormat>Předvádění na obrazovce (4:3)</PresentationFormat>
  <Paragraphs>52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Prezentace aplikace PowerPoint</vt:lpstr>
      <vt:lpstr>Prezentace aplikace PowerPoint</vt:lpstr>
      <vt:lpstr>VÁNOČNÍ ŘETĚZY</vt:lpstr>
      <vt:lpstr>VÁNOČNÍ SVĚTLA</vt:lpstr>
      <vt:lpstr>VÁNOČNÍ OZDOBY</vt:lpstr>
      <vt:lpstr>VÁNOČNÍ VĚNCE</vt:lpstr>
      <vt:lpstr>SVÍČKY</vt:lpstr>
      <vt:lpstr>ADVENTNÍ VĚNCE</vt:lpstr>
      <vt:lpstr>VÁNOČNÍ PEČIVO</vt:lpstr>
      <vt:lpstr>JMELÍ</vt:lpstr>
      <vt:lpstr>VÁNOČNÍ POHLEDNICE</vt:lpstr>
      <vt:lpstr>VÁNOČNÍ DÁRKY</vt:lpstr>
      <vt:lpstr>VÁNOČNÍ CUKROVÍ</vt:lpstr>
      <vt:lpstr>VÁNOČNÍ DEKORACE</vt:lpstr>
      <vt:lpstr>BETLÉM</vt:lpstr>
      <vt:lpstr>TŘI KRÁLOVÉ</vt:lpstr>
      <vt:lpstr>VÁNOČNÍ STŮL</vt:lpstr>
      <vt:lpstr>VÁNOČNÍ KOLEDY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32</cp:revision>
  <dcterms:created xsi:type="dcterms:W3CDTF">2012-04-09T19:25:04Z</dcterms:created>
  <dcterms:modified xsi:type="dcterms:W3CDTF">2012-05-09T18:19:23Z</dcterms:modified>
</cp:coreProperties>
</file>