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7" r:id="rId2"/>
    <p:sldId id="268" r:id="rId3"/>
    <p:sldId id="256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 varScale="1">
        <p:scale>
          <a:sx n="65" d="100"/>
          <a:sy n="65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722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817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941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305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150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031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914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822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81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40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19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chemeClr val="bg2">
                <a:lumMod val="90000"/>
              </a:schemeClr>
            </a:gs>
            <a:gs pos="79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7AE5B-8ADC-4414-9F00-CCBBBA3C0AB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ED1BB-E045-4ED4-89C8-644C44FE9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087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225207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VY_32_INOVACE_16_PRVOUKA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 PTÁCI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864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289201"/>
              </p:ext>
            </p:extLst>
          </p:nvPr>
        </p:nvGraphicFramePr>
        <p:xfrm>
          <a:off x="1431335" y="1594447"/>
          <a:ext cx="6281329" cy="469026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vede k poznávání známých ptáků, způsobu jejich života, stavby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těla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a výživy.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>
                        <a:solidFill>
                          <a:srgbClr val="FF0000"/>
                        </a:solidFill>
                        <a:effectLst/>
                        <a:latin typeface="+mn-lt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známé ptáky, kteří se vyskytují v obci a jejím okolí, uvede příklady výskytu.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stěhovaví ptáci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41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958" y="332656"/>
            <a:ext cx="7772400" cy="1470025"/>
          </a:xfrm>
        </p:spPr>
        <p:txBody>
          <a:bodyPr/>
          <a:lstStyle/>
          <a:p>
            <a:r>
              <a:rPr lang="cs-CZ" dirty="0" smtClean="0"/>
              <a:t>SÝKORA KOŇADRA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0848"/>
            <a:ext cx="5976664" cy="4560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998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92156"/>
            <a:ext cx="4176376" cy="3132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56" y="1091468"/>
            <a:ext cx="3456384" cy="2641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340" y="3943350"/>
            <a:ext cx="381000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161648" y="188640"/>
            <a:ext cx="5266928" cy="1143000"/>
          </a:xfrm>
        </p:spPr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76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4824536" cy="361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76048"/>
            <a:ext cx="241935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77152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KOS ČERNÝ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67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JIŘIČKA OBECNÁ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32855"/>
            <a:ext cx="4824536" cy="380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26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KUKAČKA OBECNÁ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6264696" cy="415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39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1143000"/>
          </a:xfrm>
        </p:spPr>
        <p:txBody>
          <a:bodyPr/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RVBIHE9J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4663"/>
            <a:ext cx="3744416" cy="592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38" y="1641068"/>
            <a:ext cx="3096344" cy="4691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31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1143000"/>
          </a:xfrm>
        </p:spPr>
        <p:txBody>
          <a:bodyPr/>
          <a:lstStyle/>
          <a:p>
            <a:r>
              <a:rPr lang="cs-CZ" dirty="0" smtClean="0"/>
              <a:t>ŠPAČEK OBECNÝ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75" y="1340766"/>
            <a:ext cx="4768610" cy="5368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52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SKŘIVAN POLNÍ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6264696" cy="4722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528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VRABEC DOMÁCÍ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134" y="1484784"/>
            <a:ext cx="6984776" cy="5133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164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3682752" cy="1143000"/>
          </a:xfrm>
        </p:spPr>
        <p:txBody>
          <a:bodyPr/>
          <a:lstStyle/>
          <a:p>
            <a:r>
              <a:rPr lang="cs-CZ" dirty="0" smtClean="0"/>
              <a:t>VRÁNA ŠEDÁ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672409" cy="503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724" y="561256"/>
            <a:ext cx="3318551" cy="4688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016624" y="5373216"/>
            <a:ext cx="36827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HAVRAN POLNÍ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32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1296144" cy="1832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771" y="5018591"/>
            <a:ext cx="1697706" cy="124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442" y="1024272"/>
            <a:ext cx="1511697" cy="1140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22" y="3347579"/>
            <a:ext cx="1362506" cy="1534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325" y="3373452"/>
            <a:ext cx="1759555" cy="131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571" y="4417017"/>
            <a:ext cx="1171341" cy="185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438" y="1652282"/>
            <a:ext cx="1512168" cy="1154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475" y="5148676"/>
            <a:ext cx="1572109" cy="1238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974" y="3338504"/>
            <a:ext cx="1627755" cy="107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197" y="2817167"/>
            <a:ext cx="1456088" cy="1112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606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740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commons.wikimedia.org/wiki/File:Parus_Major_on_desk.jpg?uselang=cs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http://commons.wikimedia.org/wiki/File:Schwalben.jpg?uselang=cs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http://commons.wikimedia.org/wiki/File:Andori%C3%B1a_de_Galicia.jpg?uselang=cs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http://commons.wikimedia.org/wiki/File:Hirundo_rustica2.jpg?uselang=cs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http://cs.wikipedia.org/wiki/Soubor:Turdus_merula_050529.jpg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http://cs.wikipedia.org/wiki/Soubor:Turdus_Merula_nest_with_eggs.jpg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http://commons.wikimedia.org/wiki/File:Martin.JPG?uselang=cs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http://commons.wikimedia.org/wiki/File:Cuculus_canorus.jpg?uselang=cs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http://commons.wikimedia.org/wiki/File:%C4%8C%C3%A1p_b%C3%ADl%C3%BD_obr%C3%A1zek.jpg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http://commons.wikimedia.org/wiki/File:European_Starling.jpg?uselang=cs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http://commons.wikimedia.org/wiki/File:Skylark59.jpg?uselang=cs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http://commons.wikimedia.org/wiki/File:Passer_domesticus_m.jpg?uselang=cs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http://commons.wikimedia.org/wiki/File:Corvus_cornix_(PD).jpg?uselang=cs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commons.wikimedia.org/wiki/File:Rook_paint.jpg?uselang=cs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2012-03-13].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467386" y="4581128"/>
            <a:ext cx="6131024" cy="7249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0358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193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SÝKORA KOŇADRA</vt:lpstr>
      <vt:lpstr>VLAŠTOVKA OBECNÁ</vt:lpstr>
      <vt:lpstr>Prezentace aplikace PowerPoint</vt:lpstr>
      <vt:lpstr>JIŘIČKA OBECNÁ</vt:lpstr>
      <vt:lpstr>KUKAČKA OBECNÁ</vt:lpstr>
      <vt:lpstr>ČÁP BÍLÝ</vt:lpstr>
      <vt:lpstr>ŠPAČEK OBECNÝ</vt:lpstr>
      <vt:lpstr>SKŘIVAN POLNÍ</vt:lpstr>
      <vt:lpstr>VRABEC DOMÁCÍ</vt:lpstr>
      <vt:lpstr>VRÁNA ŠEDÁ</vt:lpstr>
      <vt:lpstr>CO SEM NEPATŘÍ?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28</cp:revision>
  <dcterms:created xsi:type="dcterms:W3CDTF">2012-04-20T21:26:04Z</dcterms:created>
  <dcterms:modified xsi:type="dcterms:W3CDTF">2012-05-08T21:48:16Z</dcterms:modified>
</cp:coreProperties>
</file>