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71" r:id="rId4"/>
    <p:sldId id="256" r:id="rId5"/>
    <p:sldId id="274" r:id="rId6"/>
    <p:sldId id="257" r:id="rId7"/>
    <p:sldId id="275" r:id="rId8"/>
    <p:sldId id="258" r:id="rId9"/>
    <p:sldId id="276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77" r:id="rId18"/>
    <p:sldId id="267" r:id="rId19"/>
    <p:sldId id="266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38" autoAdjust="0"/>
    <p:restoredTop sz="94660"/>
  </p:normalViewPr>
  <p:slideViewPr>
    <p:cSldViewPr>
      <p:cViewPr varScale="1">
        <p:scale>
          <a:sx n="65" d="100"/>
          <a:sy n="65" d="100"/>
        </p:scale>
        <p:origin x="-150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7F87C-8326-44BD-AC43-6B1080BCFA08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6762D-473C-4723-8545-F38D6F872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369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7F87C-8326-44BD-AC43-6B1080BCFA08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6762D-473C-4723-8545-F38D6F872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597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7F87C-8326-44BD-AC43-6B1080BCFA08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6762D-473C-4723-8545-F38D6F872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330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7F87C-8326-44BD-AC43-6B1080BCFA08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6762D-473C-4723-8545-F38D6F872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779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7F87C-8326-44BD-AC43-6B1080BCFA08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6762D-473C-4723-8545-F38D6F872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41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7F87C-8326-44BD-AC43-6B1080BCFA08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6762D-473C-4723-8545-F38D6F872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286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7F87C-8326-44BD-AC43-6B1080BCFA08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6762D-473C-4723-8545-F38D6F872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539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7F87C-8326-44BD-AC43-6B1080BCFA08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6762D-473C-4723-8545-F38D6F872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242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7F87C-8326-44BD-AC43-6B1080BCFA08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6762D-473C-4723-8545-F38D6F872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298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7F87C-8326-44BD-AC43-6B1080BCFA08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6762D-473C-4723-8545-F38D6F872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683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67F87C-8326-44BD-AC43-6B1080BCFA08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6762D-473C-4723-8545-F38D6F872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742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70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67F87C-8326-44BD-AC43-6B1080BCFA08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06762D-473C-4723-8545-F38D6F872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143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3731548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VY_32_INOVACE_08_PRVOUKA</a:t>
                      </a:r>
                      <a:r>
                        <a:rPr lang="cs-CZ" sz="14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I. ROČNÍK_ŽIVOT V RODINĚ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6337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1915117"/>
              </p:ext>
            </p:extLst>
          </p:nvPr>
        </p:nvGraphicFramePr>
        <p:xfrm>
          <a:off x="1431925" y="1661242"/>
          <a:ext cx="6281329" cy="4603778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44238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seznamuje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se zařízením kuchyně – známými přístroji, nádobím a náčiním v závislosti na vlastních zkušenostech.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Pojmenuje a popíše 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známé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přístroje a nádobí používané               v domácnosti a způsob jejich využití.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kuchyňské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potřeby, nádobí, zařízení domácnosti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- 8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431925" y="15938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2656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2827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arcela\AppData\Local\Microsoft\Windows\Temporary Internet Files\Content.IE5\RVBIHE9J\MP9004140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548680"/>
            <a:ext cx="5445224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9512" y="611461"/>
            <a:ext cx="2664296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KUCHYŇ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46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Marcela\AppData\Local\Microsoft\Windows\Temporary Internet Files\Content.IE5\A8HL4W8Z\MC9003324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62" y="1403150"/>
            <a:ext cx="3816424" cy="4879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RVBIHE9J\MC9003969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643" y="752582"/>
            <a:ext cx="2943473" cy="4015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79512" y="251022"/>
            <a:ext cx="4104456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CHLADNIČKA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03070" y="4798029"/>
            <a:ext cx="2664296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SPORÁK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676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268760"/>
            <a:ext cx="2462997" cy="3194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419" y="2043375"/>
            <a:ext cx="2592288" cy="35458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293149"/>
            <a:ext cx="1935233" cy="3291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7273" y="256702"/>
            <a:ext cx="2088232" cy="2846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076056" y="5287211"/>
            <a:ext cx="2142472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MIXER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528032"/>
            <a:ext cx="2664296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ŠLEHAČ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14054" y="256702"/>
            <a:ext cx="2106218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ROBOT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6229" y="5589240"/>
            <a:ext cx="4173833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TOPINKOVAČ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291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Marcela\AppData\Local\Microsoft\Windows\Temporary Internet Files\Content.IE5\RVBIHE9J\MP9004020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81904"/>
            <a:ext cx="2841092" cy="4259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681" y="1781904"/>
            <a:ext cx="3194050" cy="479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3275856" y="360842"/>
            <a:ext cx="2664296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TALÍŘE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7160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21686"/>
            <a:ext cx="3743268" cy="3712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76872"/>
            <a:ext cx="260985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238118" y="620688"/>
            <a:ext cx="2664296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PŘÍBORY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7243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Marcela\AppData\Local\Microsoft\Windows\Temporary Internet Files\Content.IE5\A8HL4W8Z\MP90040310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764704"/>
            <a:ext cx="4569499" cy="3057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4864"/>
            <a:ext cx="4392488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539552" y="908720"/>
            <a:ext cx="2664296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HRNEK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40152" y="4293096"/>
            <a:ext cx="2304256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ŠÁLEK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108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36712"/>
            <a:ext cx="5689956" cy="4072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612259" y="5157192"/>
            <a:ext cx="3240360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SKLENICE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285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rcela\AppData\Local\Microsoft\Windows\Temporary Internet Files\Content.IE5\A8HL4W8Z\MP900175453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469" y="3573016"/>
            <a:ext cx="4501021" cy="3023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4664"/>
            <a:ext cx="4263098" cy="3041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558945" y="1222362"/>
            <a:ext cx="2304256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MISKY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813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:\Users\Marcela\AppData\Local\Microsoft\Windows\Temporary Internet Files\Content.IE5\RVBIHE9J\MP90043131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12976"/>
            <a:ext cx="3740805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Marcela\AppData\Local\Microsoft\Windows\Temporary Internet Files\Content.IE5\85L9CKSG\MC900391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068960"/>
            <a:ext cx="2664296" cy="1873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Marcela\AppData\Local\Microsoft\Windows\Temporary Internet Files\Content.IE5\A8HL4W8Z\MP9004140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8663"/>
            <a:ext cx="3635896" cy="259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436096" y="5443071"/>
            <a:ext cx="3024336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VAŘEČKA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71800" y="405920"/>
            <a:ext cx="2304256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METLA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536" y="1933274"/>
            <a:ext cx="2592288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STĚRKA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4339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rcela\AppData\Local\Microsoft\Windows\Temporary Internet Files\Content.IE5\A8HL4W8Z\MP9003865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04864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348880"/>
            <a:ext cx="3901778" cy="3121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915816" y="692696"/>
            <a:ext cx="3312368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KONVICE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033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Users\Marcela\AppData\Local\Microsoft\Windows\Temporary Internet Files\Content.IE5\A8HL4W8Z\MP90040061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349" y="1988840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arcela\AppData\Local\Microsoft\Windows\Temporary Internet Files\Content.IE5\RVBIHE9J\MP9004306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84176"/>
            <a:ext cx="3054650" cy="368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5536" y="548680"/>
            <a:ext cx="2376264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PÁNEV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02057" y="5417029"/>
            <a:ext cx="3242808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KASTROL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95936" y="332656"/>
            <a:ext cx="2345949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HRNEC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143059"/>
            <a:ext cx="2547937" cy="254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862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844824"/>
            <a:ext cx="5832648" cy="4367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95536" y="548680"/>
            <a:ext cx="2376264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PEKÁČ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610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5" name="Picture 9" descr="C:\Users\Marcela\AppData\Local\Microsoft\Windows\Temporary Internet Files\Content.IE5\A8HL4W8Z\MP9003866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193" y="2585272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Marcela\AppData\Local\Microsoft\Windows\Temporary Internet Files\Content.IE5\4FQJNST6\MC9002904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7" y="615997"/>
            <a:ext cx="2760513" cy="196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928" y="1916832"/>
            <a:ext cx="2853097" cy="3998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656345" y="615997"/>
            <a:ext cx="2376264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NŮŽ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39937" y="332656"/>
            <a:ext cx="3096344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ŠKRABKA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63887" y="5618717"/>
            <a:ext cx="3096344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SEKÁČEK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790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8" name="Picture 8" descr="C:\Users\Marcela\AppData\Local\Microsoft\Windows\Temporary Internet Files\Content.IE5\4FQJNST6\MP9001754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760" y="1783997"/>
            <a:ext cx="4752433" cy="316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012160" y="4977517"/>
            <a:ext cx="2376264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DALŠÍ NÁČINÍ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9552" y="548680"/>
            <a:ext cx="3736032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NABĚRAČKA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4100" name="Picture 4" descr="C:\Users\Marcela\AppData\Local\Microsoft\Windows\Temporary Internet Files\Content.IE5\9BH9LQ9O\MP90038662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1492" y="220486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3465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66606"/>
            <a:ext cx="2633663" cy="227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55751"/>
            <a:ext cx="5177684" cy="3434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5536" y="548680"/>
            <a:ext cx="3096344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VÁLEČEK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04308" y="2420888"/>
            <a:ext cx="2816164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PALIČKA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39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Marcela\AppData\Local\Microsoft\Windows\Temporary Internet Files\Content.IE5\4FQJNST6\MP9004037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010" y="2204864"/>
            <a:ext cx="4968552" cy="3974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Marcela\AppData\Local\Microsoft\Windows\Temporary Internet Files\Content.IE5\4FQJNST6\MP90038659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40768"/>
            <a:ext cx="2376264" cy="3331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95536" y="548680"/>
            <a:ext cx="2376264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CEDNÍK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228184" y="4869160"/>
            <a:ext cx="2376264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SÍTKO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182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Marcela\AppData\Local\Microsoft\Windows\Temporary Internet Files\Content.IE5\A8HL4W8Z\MP9003373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16832"/>
            <a:ext cx="3113144" cy="4364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arcela\AppData\Local\Microsoft\Windows\Temporary Internet Files\Content.IE5\RVBIHE9J\MP90028911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4571" y="836712"/>
            <a:ext cx="2943619" cy="447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5536" y="548680"/>
            <a:ext cx="2952328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HMOŽDÍŘ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972320" y="5437830"/>
            <a:ext cx="2376264" cy="1152128"/>
          </a:xfrm>
          <a:prstGeom prst="rect">
            <a:avLst/>
          </a:prstGeom>
          <a:solidFill>
            <a:schemeClr val="bg1">
              <a:lumMod val="60000"/>
              <a:lumOff val="4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</a:rPr>
              <a:t>VÁHA</a:t>
            </a:r>
            <a:endParaRPr lang="cs-CZ" sz="40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1233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obrázky jsou z galerie Office 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2011-10-17].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8871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5">
      <a:dk1>
        <a:sysClr val="windowText" lastClr="000000"/>
      </a:dk1>
      <a:lt1>
        <a:srgbClr val="B2A1C7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154</Words>
  <Application>Microsoft Office PowerPoint</Application>
  <PresentationFormat>Předvádění na obrazovce (4:3)</PresentationFormat>
  <Paragraphs>63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30</cp:revision>
  <dcterms:created xsi:type="dcterms:W3CDTF">2012-04-22T19:16:15Z</dcterms:created>
  <dcterms:modified xsi:type="dcterms:W3CDTF">2012-05-10T20:58:26Z</dcterms:modified>
</cp:coreProperties>
</file>