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ppt/slideLayouts/slideLayout13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docProps/custom.xml" ContentType="application/vnd.openxmlformats-officedocument.custom-properties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76" r:id="rId1"/>
  </p:sldMasterIdLst>
  <p:sldIdLst>
    <p:sldId id="295" r:id="rId2"/>
    <p:sldId id="289" r:id="rId3"/>
    <p:sldId id="294" r:id="rId4"/>
    <p:sldId id="257" r:id="rId5"/>
    <p:sldId id="290" r:id="rId6"/>
    <p:sldId id="291" r:id="rId7"/>
    <p:sldId id="292" r:id="rId8"/>
    <p:sldId id="293" r:id="rId9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Bez stylu, mřížka tabulky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45" d="100"/>
          <a:sy n="45" d="100"/>
        </p:scale>
        <p:origin x="-1230" y="-9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8028800" cy="780288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55650" name="Group 2"/>
          <p:cNvGrpSpPr>
            <a:grpSpLocks/>
          </p:cNvGrpSpPr>
          <p:nvPr/>
        </p:nvGrpSpPr>
        <p:grpSpPr bwMode="auto">
          <a:xfrm>
            <a:off x="3175" y="4267200"/>
            <a:ext cx="9140825" cy="2590800"/>
            <a:chOff x="2" y="2688"/>
            <a:chExt cx="5758" cy="1632"/>
          </a:xfrm>
        </p:grpSpPr>
        <p:sp>
          <p:nvSpPr>
            <p:cNvPr id="155651" name="Freeform 3"/>
            <p:cNvSpPr>
              <a:spLocks/>
            </p:cNvSpPr>
            <p:nvPr/>
          </p:nvSpPr>
          <p:spPr bwMode="hidden">
            <a:xfrm>
              <a:off x="2" y="2688"/>
              <a:ext cx="5758" cy="1632"/>
            </a:xfrm>
            <a:custGeom>
              <a:avLst/>
              <a:gdLst/>
              <a:ahLst/>
              <a:cxnLst>
                <a:cxn ang="0">
                  <a:pos x="5740" y="4316"/>
                </a:cxn>
                <a:cxn ang="0">
                  <a:pos x="0" y="4316"/>
                </a:cxn>
                <a:cxn ang="0">
                  <a:pos x="0" y="0"/>
                </a:cxn>
                <a:cxn ang="0">
                  <a:pos x="5740" y="0"/>
                </a:cxn>
                <a:cxn ang="0">
                  <a:pos x="5740" y="4316"/>
                </a:cxn>
                <a:cxn ang="0">
                  <a:pos x="5740" y="4316"/>
                </a:cxn>
              </a:cxnLst>
              <a:rect l="0" t="0" r="r" b="b"/>
              <a:pathLst>
                <a:path w="5740" h="4316">
                  <a:moveTo>
                    <a:pt x="5740" y="4316"/>
                  </a:moveTo>
                  <a:lnTo>
                    <a:pt x="0" y="4316"/>
                  </a:lnTo>
                  <a:lnTo>
                    <a:pt x="0" y="0"/>
                  </a:lnTo>
                  <a:lnTo>
                    <a:pt x="5740" y="0"/>
                  </a:lnTo>
                  <a:lnTo>
                    <a:pt x="5740" y="4316"/>
                  </a:lnTo>
                  <a:lnTo>
                    <a:pt x="5740" y="4316"/>
                  </a:lnTo>
                  <a:close/>
                </a:path>
              </a:pathLst>
            </a:custGeom>
            <a:gradFill rotWithShape="0">
              <a:gsLst>
                <a:gs pos="0">
                  <a:schemeClr val="bg1"/>
                </a:gs>
                <a:gs pos="100000">
                  <a:schemeClr val="accent2"/>
                </a:gs>
              </a:gsLst>
              <a:lin ang="540000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  <p:grpSp>
          <p:nvGrpSpPr>
            <p:cNvPr id="155652" name="Group 4"/>
            <p:cNvGrpSpPr>
              <a:grpSpLocks/>
            </p:cNvGrpSpPr>
            <p:nvPr userDrawn="1"/>
          </p:nvGrpSpPr>
          <p:grpSpPr bwMode="auto">
            <a:xfrm>
              <a:off x="3528" y="3715"/>
              <a:ext cx="792" cy="521"/>
              <a:chOff x="3527" y="3715"/>
              <a:chExt cx="792" cy="521"/>
            </a:xfrm>
          </p:grpSpPr>
          <p:sp>
            <p:nvSpPr>
              <p:cNvPr id="155653" name="Oval 5"/>
              <p:cNvSpPr>
                <a:spLocks noChangeArrowheads="1"/>
              </p:cNvSpPr>
              <p:nvPr/>
            </p:nvSpPr>
            <p:spPr bwMode="hidden">
              <a:xfrm>
                <a:off x="3686" y="3810"/>
                <a:ext cx="532" cy="327"/>
              </a:xfrm>
              <a:prstGeom prst="ellipse">
                <a:avLst/>
              </a:prstGeom>
              <a:gradFill rotWithShape="0">
                <a:gsLst>
                  <a:gs pos="0">
                    <a:schemeClr val="accent2"/>
                  </a:gs>
                  <a:gs pos="100000">
                    <a:schemeClr val="accent2">
                      <a:gamma/>
                      <a:shade val="90980"/>
                      <a:invGamma/>
                    </a:schemeClr>
                  </a:gs>
                </a:gsLst>
                <a:path path="shape">
                  <a:fillToRect l="50000" t="50000" r="50000" b="50000"/>
                </a:path>
              </a:gradFill>
              <a:ln w="9525">
                <a:noFill/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155654" name="Oval 6"/>
              <p:cNvSpPr>
                <a:spLocks noChangeArrowheads="1"/>
              </p:cNvSpPr>
              <p:nvPr/>
            </p:nvSpPr>
            <p:spPr bwMode="hidden">
              <a:xfrm>
                <a:off x="3726" y="3840"/>
                <a:ext cx="452" cy="275"/>
              </a:xfrm>
              <a:prstGeom prst="ellipse">
                <a:avLst/>
              </a:prstGeom>
              <a:gradFill rotWithShape="0">
                <a:gsLst>
                  <a:gs pos="0">
                    <a:schemeClr val="accent2">
                      <a:gamma/>
                      <a:shade val="90980"/>
                      <a:invGamma/>
                    </a:schemeClr>
                  </a:gs>
                  <a:gs pos="100000">
                    <a:schemeClr val="accent2"/>
                  </a:gs>
                </a:gsLst>
                <a:lin ang="5400000" scaled="1"/>
              </a:gradFill>
              <a:ln w="9525">
                <a:noFill/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155655" name="Oval 7"/>
              <p:cNvSpPr>
                <a:spLocks noChangeArrowheads="1"/>
              </p:cNvSpPr>
              <p:nvPr/>
            </p:nvSpPr>
            <p:spPr bwMode="hidden">
              <a:xfrm>
                <a:off x="3782" y="3872"/>
                <a:ext cx="344" cy="207"/>
              </a:xfrm>
              <a:prstGeom prst="ellipse">
                <a:avLst/>
              </a:prstGeom>
              <a:gradFill rotWithShape="0">
                <a:gsLst>
                  <a:gs pos="0">
                    <a:schemeClr val="accent2"/>
                  </a:gs>
                  <a:gs pos="100000">
                    <a:schemeClr val="accent2">
                      <a:gamma/>
                      <a:shade val="94118"/>
                      <a:invGamma/>
                    </a:schemeClr>
                  </a:gs>
                </a:gsLst>
                <a:lin ang="5400000" scaled="1"/>
              </a:gradFill>
              <a:ln w="9525">
                <a:noFill/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155656" name="Oval 8"/>
              <p:cNvSpPr>
                <a:spLocks noChangeArrowheads="1"/>
              </p:cNvSpPr>
              <p:nvPr/>
            </p:nvSpPr>
            <p:spPr bwMode="hidden">
              <a:xfrm>
                <a:off x="3822" y="3896"/>
                <a:ext cx="262" cy="159"/>
              </a:xfrm>
              <a:prstGeom prst="ellipse">
                <a:avLst/>
              </a:prstGeom>
              <a:gradFill rotWithShape="0">
                <a:gsLst>
                  <a:gs pos="0">
                    <a:schemeClr val="accent2">
                      <a:gamma/>
                      <a:shade val="96863"/>
                      <a:invGamma/>
                    </a:schemeClr>
                  </a:gs>
                  <a:gs pos="100000">
                    <a:schemeClr val="accent2"/>
                  </a:gs>
                </a:gsLst>
                <a:lin ang="5400000" scaled="1"/>
              </a:gradFill>
              <a:ln w="9525">
                <a:noFill/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155657" name="Oval 9"/>
              <p:cNvSpPr>
                <a:spLocks noChangeArrowheads="1"/>
              </p:cNvSpPr>
              <p:nvPr/>
            </p:nvSpPr>
            <p:spPr bwMode="hidden">
              <a:xfrm>
                <a:off x="3856" y="3922"/>
                <a:ext cx="192" cy="107"/>
              </a:xfrm>
              <a:prstGeom prst="ellipse">
                <a:avLst/>
              </a:prstGeom>
              <a:gradFill rotWithShape="0">
                <a:gsLst>
                  <a:gs pos="0">
                    <a:schemeClr val="accent2"/>
                  </a:gs>
                  <a:gs pos="100000">
                    <a:schemeClr val="accent2">
                      <a:gamma/>
                      <a:shade val="94118"/>
                      <a:invGamma/>
                    </a:schemeClr>
                  </a:gs>
                </a:gsLst>
                <a:lin ang="5400000" scaled="1"/>
              </a:gradFill>
              <a:ln w="9525">
                <a:noFill/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155658" name="Freeform 10"/>
              <p:cNvSpPr>
                <a:spLocks/>
              </p:cNvSpPr>
              <p:nvPr/>
            </p:nvSpPr>
            <p:spPr bwMode="hidden">
              <a:xfrm>
                <a:off x="3575" y="3715"/>
                <a:ext cx="383" cy="161"/>
              </a:xfrm>
              <a:custGeom>
                <a:avLst/>
                <a:gdLst/>
                <a:ahLst/>
                <a:cxnLst>
                  <a:cxn ang="0">
                    <a:pos x="376" y="12"/>
                  </a:cxn>
                  <a:cxn ang="0">
                    <a:pos x="257" y="24"/>
                  </a:cxn>
                  <a:cxn ang="0">
                    <a:pos x="149" y="54"/>
                  </a:cxn>
                  <a:cxn ang="0">
                    <a:pos x="101" y="77"/>
                  </a:cxn>
                  <a:cxn ang="0">
                    <a:pos x="59" y="101"/>
                  </a:cxn>
                  <a:cxn ang="0">
                    <a:pos x="24" y="131"/>
                  </a:cxn>
                  <a:cxn ang="0">
                    <a:pos x="0" y="161"/>
                  </a:cxn>
                  <a:cxn ang="0">
                    <a:pos x="0" y="137"/>
                  </a:cxn>
                  <a:cxn ang="0">
                    <a:pos x="29" y="107"/>
                  </a:cxn>
                  <a:cxn ang="0">
                    <a:pos x="65" y="83"/>
                  </a:cxn>
                  <a:cxn ang="0">
                    <a:pos x="155" y="36"/>
                  </a:cxn>
                  <a:cxn ang="0">
                    <a:pos x="257" y="12"/>
                  </a:cxn>
                  <a:cxn ang="0">
                    <a:pos x="376" y="0"/>
                  </a:cxn>
                  <a:cxn ang="0">
                    <a:pos x="376" y="0"/>
                  </a:cxn>
                  <a:cxn ang="0">
                    <a:pos x="382" y="0"/>
                  </a:cxn>
                  <a:cxn ang="0">
                    <a:pos x="382" y="12"/>
                  </a:cxn>
                  <a:cxn ang="0">
                    <a:pos x="376" y="12"/>
                  </a:cxn>
                  <a:cxn ang="0">
                    <a:pos x="376" y="12"/>
                  </a:cxn>
                  <a:cxn ang="0">
                    <a:pos x="376" y="12"/>
                  </a:cxn>
                </a:cxnLst>
                <a:rect l="0" t="0" r="r" b="b"/>
                <a:pathLst>
                  <a:path w="382" h="161">
                    <a:moveTo>
                      <a:pt x="376" y="12"/>
                    </a:moveTo>
                    <a:lnTo>
                      <a:pt x="257" y="24"/>
                    </a:lnTo>
                    <a:lnTo>
                      <a:pt x="149" y="54"/>
                    </a:lnTo>
                    <a:lnTo>
                      <a:pt x="101" y="77"/>
                    </a:lnTo>
                    <a:lnTo>
                      <a:pt x="59" y="101"/>
                    </a:lnTo>
                    <a:lnTo>
                      <a:pt x="24" y="131"/>
                    </a:lnTo>
                    <a:lnTo>
                      <a:pt x="0" y="161"/>
                    </a:lnTo>
                    <a:lnTo>
                      <a:pt x="0" y="137"/>
                    </a:lnTo>
                    <a:lnTo>
                      <a:pt x="29" y="107"/>
                    </a:lnTo>
                    <a:lnTo>
                      <a:pt x="65" y="83"/>
                    </a:lnTo>
                    <a:lnTo>
                      <a:pt x="155" y="36"/>
                    </a:lnTo>
                    <a:lnTo>
                      <a:pt x="257" y="12"/>
                    </a:lnTo>
                    <a:lnTo>
                      <a:pt x="376" y="0"/>
                    </a:lnTo>
                    <a:lnTo>
                      <a:pt x="376" y="0"/>
                    </a:lnTo>
                    <a:lnTo>
                      <a:pt x="382" y="0"/>
                    </a:lnTo>
                    <a:lnTo>
                      <a:pt x="382" y="12"/>
                    </a:lnTo>
                    <a:lnTo>
                      <a:pt x="376" y="12"/>
                    </a:lnTo>
                    <a:lnTo>
                      <a:pt x="376" y="12"/>
                    </a:lnTo>
                    <a:lnTo>
                      <a:pt x="376" y="12"/>
                    </a:lnTo>
                    <a:close/>
                  </a:path>
                </a:pathLst>
              </a:custGeom>
              <a:gradFill rotWithShape="0">
                <a:gsLst>
                  <a:gs pos="0">
                    <a:schemeClr val="accent2">
                      <a:gamma/>
                      <a:shade val="94118"/>
                      <a:invGamma/>
                    </a:schemeClr>
                  </a:gs>
                  <a:gs pos="100000">
                    <a:schemeClr val="accent2"/>
                  </a:gs>
                </a:gsLst>
                <a:lin ang="5400000" scaled="1"/>
              </a:gra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155659" name="Freeform 11"/>
              <p:cNvSpPr>
                <a:spLocks/>
              </p:cNvSpPr>
              <p:nvPr/>
            </p:nvSpPr>
            <p:spPr bwMode="hidden">
              <a:xfrm>
                <a:off x="3695" y="4170"/>
                <a:ext cx="444" cy="66"/>
              </a:xfrm>
              <a:custGeom>
                <a:avLst/>
                <a:gdLst/>
                <a:ahLst/>
                <a:cxnLst>
                  <a:cxn ang="0">
                    <a:pos x="257" y="54"/>
                  </a:cxn>
                  <a:cxn ang="0">
                    <a:pos x="353" y="48"/>
                  </a:cxn>
                  <a:cxn ang="0">
                    <a:pos x="443" y="24"/>
                  </a:cxn>
                  <a:cxn ang="0">
                    <a:pos x="443" y="36"/>
                  </a:cxn>
                  <a:cxn ang="0">
                    <a:pos x="353" y="60"/>
                  </a:cxn>
                  <a:cxn ang="0">
                    <a:pos x="257" y="66"/>
                  </a:cxn>
                  <a:cxn ang="0">
                    <a:pos x="186" y="60"/>
                  </a:cxn>
                  <a:cxn ang="0">
                    <a:pos x="120" y="48"/>
                  </a:cxn>
                  <a:cxn ang="0">
                    <a:pos x="60" y="36"/>
                  </a:cxn>
                  <a:cxn ang="0">
                    <a:pos x="0" y="12"/>
                  </a:cxn>
                  <a:cxn ang="0">
                    <a:pos x="0" y="0"/>
                  </a:cxn>
                  <a:cxn ang="0">
                    <a:pos x="54" y="24"/>
                  </a:cxn>
                  <a:cxn ang="0">
                    <a:pos x="120" y="36"/>
                  </a:cxn>
                  <a:cxn ang="0">
                    <a:pos x="186" y="48"/>
                  </a:cxn>
                  <a:cxn ang="0">
                    <a:pos x="257" y="54"/>
                  </a:cxn>
                  <a:cxn ang="0">
                    <a:pos x="257" y="54"/>
                  </a:cxn>
                </a:cxnLst>
                <a:rect l="0" t="0" r="r" b="b"/>
                <a:pathLst>
                  <a:path w="443" h="66">
                    <a:moveTo>
                      <a:pt x="257" y="54"/>
                    </a:moveTo>
                    <a:lnTo>
                      <a:pt x="353" y="48"/>
                    </a:lnTo>
                    <a:lnTo>
                      <a:pt x="443" y="24"/>
                    </a:lnTo>
                    <a:lnTo>
                      <a:pt x="443" y="36"/>
                    </a:lnTo>
                    <a:lnTo>
                      <a:pt x="353" y="60"/>
                    </a:lnTo>
                    <a:lnTo>
                      <a:pt x="257" y="66"/>
                    </a:lnTo>
                    <a:lnTo>
                      <a:pt x="186" y="60"/>
                    </a:lnTo>
                    <a:lnTo>
                      <a:pt x="120" y="48"/>
                    </a:lnTo>
                    <a:lnTo>
                      <a:pt x="60" y="36"/>
                    </a:lnTo>
                    <a:lnTo>
                      <a:pt x="0" y="12"/>
                    </a:lnTo>
                    <a:lnTo>
                      <a:pt x="0" y="0"/>
                    </a:lnTo>
                    <a:lnTo>
                      <a:pt x="54" y="24"/>
                    </a:lnTo>
                    <a:lnTo>
                      <a:pt x="120" y="36"/>
                    </a:lnTo>
                    <a:lnTo>
                      <a:pt x="186" y="48"/>
                    </a:lnTo>
                    <a:lnTo>
                      <a:pt x="257" y="54"/>
                    </a:lnTo>
                    <a:lnTo>
                      <a:pt x="257" y="54"/>
                    </a:lnTo>
                    <a:close/>
                  </a:path>
                </a:pathLst>
              </a:custGeom>
              <a:gradFill rotWithShape="0">
                <a:gsLst>
                  <a:gs pos="0">
                    <a:schemeClr val="accent2">
                      <a:gamma/>
                      <a:shade val="84706"/>
                      <a:invGamma/>
                    </a:schemeClr>
                  </a:gs>
                  <a:gs pos="100000">
                    <a:schemeClr val="accent2"/>
                  </a:gs>
                </a:gsLst>
                <a:lin ang="18900000" scaled="1"/>
              </a:gra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155660" name="Freeform 12"/>
              <p:cNvSpPr>
                <a:spLocks/>
              </p:cNvSpPr>
              <p:nvPr/>
            </p:nvSpPr>
            <p:spPr bwMode="hidden">
              <a:xfrm>
                <a:off x="3527" y="3906"/>
                <a:ext cx="89" cy="216"/>
              </a:xfrm>
              <a:custGeom>
                <a:avLst/>
                <a:gdLst/>
                <a:ahLst/>
                <a:cxnLst>
                  <a:cxn ang="0">
                    <a:pos x="12" y="66"/>
                  </a:cxn>
                  <a:cxn ang="0">
                    <a:pos x="18" y="108"/>
                  </a:cxn>
                  <a:cxn ang="0">
                    <a:pos x="36" y="144"/>
                  </a:cxn>
                  <a:cxn ang="0">
                    <a:pos x="60" y="180"/>
                  </a:cxn>
                  <a:cxn ang="0">
                    <a:pos x="89" y="216"/>
                  </a:cxn>
                  <a:cxn ang="0">
                    <a:pos x="72" y="216"/>
                  </a:cxn>
                  <a:cxn ang="0">
                    <a:pos x="42" y="180"/>
                  </a:cxn>
                  <a:cxn ang="0">
                    <a:pos x="18" y="144"/>
                  </a:cxn>
                  <a:cxn ang="0">
                    <a:pos x="6" y="108"/>
                  </a:cxn>
                  <a:cxn ang="0">
                    <a:pos x="0" y="66"/>
                  </a:cxn>
                  <a:cxn ang="0">
                    <a:pos x="0" y="30"/>
                  </a:cxn>
                  <a:cxn ang="0">
                    <a:pos x="12" y="0"/>
                  </a:cxn>
                  <a:cxn ang="0">
                    <a:pos x="30" y="0"/>
                  </a:cxn>
                  <a:cxn ang="0">
                    <a:pos x="18" y="30"/>
                  </a:cxn>
                  <a:cxn ang="0">
                    <a:pos x="12" y="66"/>
                  </a:cxn>
                  <a:cxn ang="0">
                    <a:pos x="12" y="66"/>
                  </a:cxn>
                </a:cxnLst>
                <a:rect l="0" t="0" r="r" b="b"/>
                <a:pathLst>
                  <a:path w="89" h="216">
                    <a:moveTo>
                      <a:pt x="12" y="66"/>
                    </a:moveTo>
                    <a:lnTo>
                      <a:pt x="18" y="108"/>
                    </a:lnTo>
                    <a:lnTo>
                      <a:pt x="36" y="144"/>
                    </a:lnTo>
                    <a:lnTo>
                      <a:pt x="60" y="180"/>
                    </a:lnTo>
                    <a:lnTo>
                      <a:pt x="89" y="216"/>
                    </a:lnTo>
                    <a:lnTo>
                      <a:pt x="72" y="216"/>
                    </a:lnTo>
                    <a:lnTo>
                      <a:pt x="42" y="180"/>
                    </a:lnTo>
                    <a:lnTo>
                      <a:pt x="18" y="144"/>
                    </a:lnTo>
                    <a:lnTo>
                      <a:pt x="6" y="108"/>
                    </a:lnTo>
                    <a:lnTo>
                      <a:pt x="0" y="66"/>
                    </a:lnTo>
                    <a:lnTo>
                      <a:pt x="0" y="30"/>
                    </a:lnTo>
                    <a:lnTo>
                      <a:pt x="12" y="0"/>
                    </a:lnTo>
                    <a:lnTo>
                      <a:pt x="30" y="0"/>
                    </a:lnTo>
                    <a:lnTo>
                      <a:pt x="18" y="30"/>
                    </a:lnTo>
                    <a:lnTo>
                      <a:pt x="12" y="66"/>
                    </a:lnTo>
                    <a:lnTo>
                      <a:pt x="12" y="66"/>
                    </a:lnTo>
                    <a:close/>
                  </a:path>
                </a:pathLst>
              </a:custGeom>
              <a:gradFill rotWithShape="0">
                <a:gsLst>
                  <a:gs pos="0">
                    <a:schemeClr val="accent2"/>
                  </a:gs>
                  <a:gs pos="100000">
                    <a:schemeClr val="accent2">
                      <a:gamma/>
                      <a:shade val="87843"/>
                      <a:invGamma/>
                    </a:schemeClr>
                  </a:gs>
                </a:gsLst>
                <a:lin ang="5400000" scaled="1"/>
              </a:gra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155661" name="Freeform 13"/>
              <p:cNvSpPr>
                <a:spLocks/>
              </p:cNvSpPr>
              <p:nvPr/>
            </p:nvSpPr>
            <p:spPr bwMode="hidden">
              <a:xfrm>
                <a:off x="3569" y="3745"/>
                <a:ext cx="750" cy="461"/>
              </a:xfrm>
              <a:custGeom>
                <a:avLst/>
                <a:gdLst/>
                <a:ahLst/>
                <a:cxnLst>
                  <a:cxn ang="0">
                    <a:pos x="382" y="443"/>
                  </a:cxn>
                  <a:cxn ang="0">
                    <a:pos x="311" y="437"/>
                  </a:cxn>
                  <a:cxn ang="0">
                    <a:pos x="245" y="425"/>
                  </a:cxn>
                  <a:cxn ang="0">
                    <a:pos x="185" y="407"/>
                  </a:cxn>
                  <a:cxn ang="0">
                    <a:pos x="131" y="383"/>
                  </a:cxn>
                  <a:cxn ang="0">
                    <a:pos x="83" y="347"/>
                  </a:cxn>
                  <a:cxn ang="0">
                    <a:pos x="53" y="311"/>
                  </a:cxn>
                  <a:cxn ang="0">
                    <a:pos x="30" y="269"/>
                  </a:cxn>
                  <a:cxn ang="0">
                    <a:pos x="24" y="227"/>
                  </a:cxn>
                  <a:cxn ang="0">
                    <a:pos x="30" y="185"/>
                  </a:cxn>
                  <a:cxn ang="0">
                    <a:pos x="53" y="143"/>
                  </a:cxn>
                  <a:cxn ang="0">
                    <a:pos x="83" y="107"/>
                  </a:cxn>
                  <a:cxn ang="0">
                    <a:pos x="131" y="77"/>
                  </a:cxn>
                  <a:cxn ang="0">
                    <a:pos x="185" y="47"/>
                  </a:cxn>
                  <a:cxn ang="0">
                    <a:pos x="245" y="30"/>
                  </a:cxn>
                  <a:cxn ang="0">
                    <a:pos x="311" y="18"/>
                  </a:cxn>
                  <a:cxn ang="0">
                    <a:pos x="382" y="12"/>
                  </a:cxn>
                  <a:cxn ang="0">
                    <a:pos x="478" y="18"/>
                  </a:cxn>
                  <a:cxn ang="0">
                    <a:pos x="562" y="41"/>
                  </a:cxn>
                  <a:cxn ang="0">
                    <a:pos x="562" y="36"/>
                  </a:cxn>
                  <a:cxn ang="0">
                    <a:pos x="562" y="30"/>
                  </a:cxn>
                  <a:cxn ang="0">
                    <a:pos x="478" y="6"/>
                  </a:cxn>
                  <a:cxn ang="0">
                    <a:pos x="382" y="0"/>
                  </a:cxn>
                  <a:cxn ang="0">
                    <a:pos x="305" y="6"/>
                  </a:cxn>
                  <a:cxn ang="0">
                    <a:pos x="233" y="18"/>
                  </a:cxn>
                  <a:cxn ang="0">
                    <a:pos x="167" y="41"/>
                  </a:cxn>
                  <a:cxn ang="0">
                    <a:pos x="113" y="65"/>
                  </a:cxn>
                  <a:cxn ang="0">
                    <a:pos x="65" y="101"/>
                  </a:cxn>
                  <a:cxn ang="0">
                    <a:pos x="30" y="137"/>
                  </a:cxn>
                  <a:cxn ang="0">
                    <a:pos x="6" y="179"/>
                  </a:cxn>
                  <a:cxn ang="0">
                    <a:pos x="0" y="227"/>
                  </a:cxn>
                  <a:cxn ang="0">
                    <a:pos x="6" y="275"/>
                  </a:cxn>
                  <a:cxn ang="0">
                    <a:pos x="30" y="317"/>
                  </a:cxn>
                  <a:cxn ang="0">
                    <a:pos x="65" y="359"/>
                  </a:cxn>
                  <a:cxn ang="0">
                    <a:pos x="113" y="395"/>
                  </a:cxn>
                  <a:cxn ang="0">
                    <a:pos x="167" y="419"/>
                  </a:cxn>
                  <a:cxn ang="0">
                    <a:pos x="233" y="443"/>
                  </a:cxn>
                  <a:cxn ang="0">
                    <a:pos x="305" y="455"/>
                  </a:cxn>
                  <a:cxn ang="0">
                    <a:pos x="382" y="461"/>
                  </a:cxn>
                  <a:cxn ang="0">
                    <a:pos x="448" y="455"/>
                  </a:cxn>
                  <a:cxn ang="0">
                    <a:pos x="508" y="449"/>
                  </a:cxn>
                  <a:cxn ang="0">
                    <a:pos x="609" y="413"/>
                  </a:cxn>
                  <a:cxn ang="0">
                    <a:pos x="657" y="389"/>
                  </a:cxn>
                  <a:cxn ang="0">
                    <a:pos x="693" y="359"/>
                  </a:cxn>
                  <a:cxn ang="0">
                    <a:pos x="723" y="329"/>
                  </a:cxn>
                  <a:cxn ang="0">
                    <a:pos x="747" y="293"/>
                  </a:cxn>
                  <a:cxn ang="0">
                    <a:pos x="741" y="287"/>
                  </a:cxn>
                  <a:cxn ang="0">
                    <a:pos x="729" y="281"/>
                  </a:cxn>
                  <a:cxn ang="0">
                    <a:pos x="711" y="317"/>
                  </a:cxn>
                  <a:cxn ang="0">
                    <a:pos x="681" y="347"/>
                  </a:cxn>
                  <a:cxn ang="0">
                    <a:pos x="645" y="377"/>
                  </a:cxn>
                  <a:cxn ang="0">
                    <a:pos x="604" y="401"/>
                  </a:cxn>
                  <a:cxn ang="0">
                    <a:pos x="502" y="431"/>
                  </a:cxn>
                  <a:cxn ang="0">
                    <a:pos x="442" y="443"/>
                  </a:cxn>
                  <a:cxn ang="0">
                    <a:pos x="382" y="443"/>
                  </a:cxn>
                  <a:cxn ang="0">
                    <a:pos x="382" y="443"/>
                  </a:cxn>
                </a:cxnLst>
                <a:rect l="0" t="0" r="r" b="b"/>
                <a:pathLst>
                  <a:path w="747" h="461">
                    <a:moveTo>
                      <a:pt x="382" y="443"/>
                    </a:moveTo>
                    <a:lnTo>
                      <a:pt x="311" y="437"/>
                    </a:lnTo>
                    <a:lnTo>
                      <a:pt x="245" y="425"/>
                    </a:lnTo>
                    <a:lnTo>
                      <a:pt x="185" y="407"/>
                    </a:lnTo>
                    <a:lnTo>
                      <a:pt x="131" y="383"/>
                    </a:lnTo>
                    <a:lnTo>
                      <a:pt x="83" y="347"/>
                    </a:lnTo>
                    <a:lnTo>
                      <a:pt x="53" y="311"/>
                    </a:lnTo>
                    <a:lnTo>
                      <a:pt x="30" y="269"/>
                    </a:lnTo>
                    <a:lnTo>
                      <a:pt x="24" y="227"/>
                    </a:lnTo>
                    <a:lnTo>
                      <a:pt x="30" y="185"/>
                    </a:lnTo>
                    <a:lnTo>
                      <a:pt x="53" y="143"/>
                    </a:lnTo>
                    <a:lnTo>
                      <a:pt x="83" y="107"/>
                    </a:lnTo>
                    <a:lnTo>
                      <a:pt x="131" y="77"/>
                    </a:lnTo>
                    <a:lnTo>
                      <a:pt x="185" y="47"/>
                    </a:lnTo>
                    <a:lnTo>
                      <a:pt x="245" y="30"/>
                    </a:lnTo>
                    <a:lnTo>
                      <a:pt x="311" y="18"/>
                    </a:lnTo>
                    <a:lnTo>
                      <a:pt x="382" y="12"/>
                    </a:lnTo>
                    <a:lnTo>
                      <a:pt x="478" y="18"/>
                    </a:lnTo>
                    <a:lnTo>
                      <a:pt x="562" y="41"/>
                    </a:lnTo>
                    <a:lnTo>
                      <a:pt x="562" y="36"/>
                    </a:lnTo>
                    <a:lnTo>
                      <a:pt x="562" y="30"/>
                    </a:lnTo>
                    <a:lnTo>
                      <a:pt x="478" y="6"/>
                    </a:lnTo>
                    <a:lnTo>
                      <a:pt x="382" y="0"/>
                    </a:lnTo>
                    <a:lnTo>
                      <a:pt x="305" y="6"/>
                    </a:lnTo>
                    <a:lnTo>
                      <a:pt x="233" y="18"/>
                    </a:lnTo>
                    <a:lnTo>
                      <a:pt x="167" y="41"/>
                    </a:lnTo>
                    <a:lnTo>
                      <a:pt x="113" y="65"/>
                    </a:lnTo>
                    <a:lnTo>
                      <a:pt x="65" y="101"/>
                    </a:lnTo>
                    <a:lnTo>
                      <a:pt x="30" y="137"/>
                    </a:lnTo>
                    <a:lnTo>
                      <a:pt x="6" y="179"/>
                    </a:lnTo>
                    <a:lnTo>
                      <a:pt x="0" y="227"/>
                    </a:lnTo>
                    <a:lnTo>
                      <a:pt x="6" y="275"/>
                    </a:lnTo>
                    <a:lnTo>
                      <a:pt x="30" y="317"/>
                    </a:lnTo>
                    <a:lnTo>
                      <a:pt x="65" y="359"/>
                    </a:lnTo>
                    <a:lnTo>
                      <a:pt x="113" y="395"/>
                    </a:lnTo>
                    <a:lnTo>
                      <a:pt x="167" y="419"/>
                    </a:lnTo>
                    <a:lnTo>
                      <a:pt x="233" y="443"/>
                    </a:lnTo>
                    <a:lnTo>
                      <a:pt x="305" y="455"/>
                    </a:lnTo>
                    <a:lnTo>
                      <a:pt x="382" y="461"/>
                    </a:lnTo>
                    <a:lnTo>
                      <a:pt x="448" y="455"/>
                    </a:lnTo>
                    <a:lnTo>
                      <a:pt x="508" y="449"/>
                    </a:lnTo>
                    <a:lnTo>
                      <a:pt x="609" y="413"/>
                    </a:lnTo>
                    <a:lnTo>
                      <a:pt x="657" y="389"/>
                    </a:lnTo>
                    <a:lnTo>
                      <a:pt x="693" y="359"/>
                    </a:lnTo>
                    <a:lnTo>
                      <a:pt x="723" y="329"/>
                    </a:lnTo>
                    <a:lnTo>
                      <a:pt x="747" y="293"/>
                    </a:lnTo>
                    <a:lnTo>
                      <a:pt x="741" y="287"/>
                    </a:lnTo>
                    <a:lnTo>
                      <a:pt x="729" y="281"/>
                    </a:lnTo>
                    <a:lnTo>
                      <a:pt x="711" y="317"/>
                    </a:lnTo>
                    <a:lnTo>
                      <a:pt x="681" y="347"/>
                    </a:lnTo>
                    <a:lnTo>
                      <a:pt x="645" y="377"/>
                    </a:lnTo>
                    <a:lnTo>
                      <a:pt x="604" y="401"/>
                    </a:lnTo>
                    <a:lnTo>
                      <a:pt x="502" y="431"/>
                    </a:lnTo>
                    <a:lnTo>
                      <a:pt x="442" y="443"/>
                    </a:lnTo>
                    <a:lnTo>
                      <a:pt x="382" y="443"/>
                    </a:lnTo>
                    <a:lnTo>
                      <a:pt x="382" y="443"/>
                    </a:lnTo>
                    <a:close/>
                  </a:path>
                </a:pathLst>
              </a:custGeom>
              <a:gradFill rotWithShape="0">
                <a:gsLst>
                  <a:gs pos="0">
                    <a:schemeClr val="accent2"/>
                  </a:gs>
                  <a:gs pos="100000">
                    <a:schemeClr val="accent2">
                      <a:gamma/>
                      <a:shade val="90980"/>
                      <a:invGamma/>
                    </a:schemeClr>
                  </a:gs>
                </a:gsLst>
                <a:path path="rect">
                  <a:fillToRect l="50000" t="50000" r="50000" b="50000"/>
                </a:path>
              </a:gra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155662" name="Freeform 14"/>
              <p:cNvSpPr>
                <a:spLocks/>
              </p:cNvSpPr>
              <p:nvPr/>
            </p:nvSpPr>
            <p:spPr bwMode="hidden">
              <a:xfrm>
                <a:off x="4037" y="3721"/>
                <a:ext cx="96" cy="30"/>
              </a:xfrm>
              <a:custGeom>
                <a:avLst/>
                <a:gdLst/>
                <a:ahLst/>
                <a:cxnLst>
                  <a:cxn ang="0">
                    <a:pos x="0" y="0"/>
                  </a:cxn>
                  <a:cxn ang="0">
                    <a:pos x="0" y="12"/>
                  </a:cxn>
                  <a:cxn ang="0">
                    <a:pos x="48" y="18"/>
                  </a:cxn>
                  <a:cxn ang="0">
                    <a:pos x="96" y="30"/>
                  </a:cxn>
                  <a:cxn ang="0">
                    <a:pos x="96" y="24"/>
                  </a:cxn>
                  <a:cxn ang="0">
                    <a:pos x="96" y="18"/>
                  </a:cxn>
                  <a:cxn ang="0">
                    <a:pos x="48" y="12"/>
                  </a:cxn>
                  <a:cxn ang="0">
                    <a:pos x="0" y="0"/>
                  </a:cxn>
                  <a:cxn ang="0">
                    <a:pos x="0" y="0"/>
                  </a:cxn>
                </a:cxnLst>
                <a:rect l="0" t="0" r="r" b="b"/>
                <a:pathLst>
                  <a:path w="96" h="30">
                    <a:moveTo>
                      <a:pt x="0" y="0"/>
                    </a:moveTo>
                    <a:lnTo>
                      <a:pt x="0" y="12"/>
                    </a:lnTo>
                    <a:lnTo>
                      <a:pt x="48" y="18"/>
                    </a:lnTo>
                    <a:lnTo>
                      <a:pt x="96" y="30"/>
                    </a:lnTo>
                    <a:lnTo>
                      <a:pt x="96" y="24"/>
                    </a:lnTo>
                    <a:lnTo>
                      <a:pt x="96" y="18"/>
                    </a:lnTo>
                    <a:lnTo>
                      <a:pt x="48" y="12"/>
                    </a:lnTo>
                    <a:lnTo>
                      <a:pt x="0" y="0"/>
                    </a:lnTo>
                    <a:lnTo>
                      <a:pt x="0" y="0"/>
                    </a:lnTo>
                    <a:close/>
                  </a:path>
                </a:pathLst>
              </a:custGeom>
              <a:gradFill rotWithShape="0">
                <a:gsLst>
                  <a:gs pos="0">
                    <a:schemeClr val="accent2"/>
                  </a:gs>
                  <a:gs pos="100000">
                    <a:schemeClr val="accent2">
                      <a:gamma/>
                      <a:shade val="87843"/>
                      <a:invGamma/>
                    </a:schemeClr>
                  </a:gs>
                </a:gsLst>
                <a:lin ang="0" scaled="1"/>
              </a:gra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155663" name="Oval 15"/>
              <p:cNvSpPr>
                <a:spLocks noChangeArrowheads="1"/>
              </p:cNvSpPr>
              <p:nvPr/>
            </p:nvSpPr>
            <p:spPr bwMode="hidden">
              <a:xfrm>
                <a:off x="3910" y="3948"/>
                <a:ext cx="84" cy="53"/>
              </a:xfrm>
              <a:prstGeom prst="ellipse">
                <a:avLst/>
              </a:prstGeom>
              <a:gradFill rotWithShape="0">
                <a:gsLst>
                  <a:gs pos="0">
                    <a:schemeClr val="accent2">
                      <a:gamma/>
                      <a:shade val="94118"/>
                      <a:invGamma/>
                    </a:schemeClr>
                  </a:gs>
                  <a:gs pos="100000">
                    <a:schemeClr val="accent2"/>
                  </a:gs>
                </a:gsLst>
                <a:lin ang="5400000" scaled="1"/>
              </a:gradFill>
              <a:ln w="9525">
                <a:noFill/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cs-CZ"/>
              </a:p>
            </p:txBody>
          </p:sp>
        </p:grpSp>
        <p:grpSp>
          <p:nvGrpSpPr>
            <p:cNvPr id="155664" name="Group 16"/>
            <p:cNvGrpSpPr>
              <a:grpSpLocks/>
            </p:cNvGrpSpPr>
            <p:nvPr userDrawn="1"/>
          </p:nvGrpSpPr>
          <p:grpSpPr bwMode="auto">
            <a:xfrm>
              <a:off x="1776" y="3631"/>
              <a:ext cx="1626" cy="683"/>
              <a:chOff x="1776" y="3631"/>
              <a:chExt cx="1626" cy="683"/>
            </a:xfrm>
          </p:grpSpPr>
          <p:sp>
            <p:nvSpPr>
              <p:cNvPr id="155665" name="Oval 17"/>
              <p:cNvSpPr>
                <a:spLocks noChangeArrowheads="1"/>
              </p:cNvSpPr>
              <p:nvPr/>
            </p:nvSpPr>
            <p:spPr bwMode="hidden">
              <a:xfrm>
                <a:off x="2268" y="3934"/>
                <a:ext cx="638" cy="377"/>
              </a:xfrm>
              <a:prstGeom prst="ellipse">
                <a:avLst/>
              </a:prstGeom>
              <a:gradFill rotWithShape="0">
                <a:gsLst>
                  <a:gs pos="0">
                    <a:schemeClr val="accent2">
                      <a:gamma/>
                      <a:shade val="87843"/>
                      <a:invGamma/>
                    </a:schemeClr>
                  </a:gs>
                  <a:gs pos="100000">
                    <a:schemeClr val="accent2"/>
                  </a:gs>
                </a:gsLst>
                <a:lin ang="2700000" scaled="1"/>
              </a:gradFill>
              <a:ln w="9525">
                <a:noFill/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155666" name="Oval 18"/>
              <p:cNvSpPr>
                <a:spLocks noChangeArrowheads="1"/>
              </p:cNvSpPr>
              <p:nvPr/>
            </p:nvSpPr>
            <p:spPr bwMode="hidden">
              <a:xfrm>
                <a:off x="2314" y="3958"/>
                <a:ext cx="543" cy="332"/>
              </a:xfrm>
              <a:prstGeom prst="ellipse">
                <a:avLst/>
              </a:prstGeom>
              <a:gradFill rotWithShape="0">
                <a:gsLst>
                  <a:gs pos="0">
                    <a:schemeClr val="accent2"/>
                  </a:gs>
                  <a:gs pos="100000">
                    <a:schemeClr val="accent2">
                      <a:gamma/>
                      <a:shade val="87843"/>
                      <a:invGamma/>
                    </a:schemeClr>
                  </a:gs>
                </a:gsLst>
                <a:lin ang="2700000" scaled="1"/>
              </a:gradFill>
              <a:ln w="9525">
                <a:noFill/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155667" name="Oval 19"/>
              <p:cNvSpPr>
                <a:spLocks noChangeArrowheads="1"/>
              </p:cNvSpPr>
              <p:nvPr/>
            </p:nvSpPr>
            <p:spPr bwMode="hidden">
              <a:xfrm>
                <a:off x="2341" y="3979"/>
                <a:ext cx="501" cy="299"/>
              </a:xfrm>
              <a:prstGeom prst="ellipse">
                <a:avLst/>
              </a:prstGeom>
              <a:gradFill rotWithShape="0">
                <a:gsLst>
                  <a:gs pos="0">
                    <a:schemeClr val="accent2">
                      <a:gamma/>
                      <a:shade val="90980"/>
                      <a:invGamma/>
                    </a:schemeClr>
                  </a:gs>
                  <a:gs pos="100000">
                    <a:schemeClr val="accent2"/>
                  </a:gs>
                </a:gsLst>
                <a:lin ang="2700000" scaled="1"/>
              </a:gradFill>
              <a:ln w="9525">
                <a:noFill/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155668" name="Oval 20"/>
              <p:cNvSpPr>
                <a:spLocks noChangeArrowheads="1"/>
              </p:cNvSpPr>
              <p:nvPr/>
            </p:nvSpPr>
            <p:spPr bwMode="hidden">
              <a:xfrm>
                <a:off x="2368" y="3997"/>
                <a:ext cx="444" cy="258"/>
              </a:xfrm>
              <a:prstGeom prst="ellipse">
                <a:avLst/>
              </a:prstGeom>
              <a:gradFill rotWithShape="0">
                <a:gsLst>
                  <a:gs pos="0">
                    <a:schemeClr val="accent2">
                      <a:gamma/>
                      <a:shade val="87843"/>
                      <a:invGamma/>
                    </a:schemeClr>
                  </a:gs>
                  <a:gs pos="100000">
                    <a:schemeClr val="accent2"/>
                  </a:gs>
                </a:gsLst>
                <a:lin ang="5400000" scaled="1"/>
              </a:gradFill>
              <a:ln w="9525">
                <a:noFill/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155669" name="Oval 21"/>
              <p:cNvSpPr>
                <a:spLocks noChangeArrowheads="1"/>
              </p:cNvSpPr>
              <p:nvPr/>
            </p:nvSpPr>
            <p:spPr bwMode="hidden">
              <a:xfrm>
                <a:off x="2385" y="4005"/>
                <a:ext cx="413" cy="240"/>
              </a:xfrm>
              <a:prstGeom prst="ellipse">
                <a:avLst/>
              </a:prstGeom>
              <a:gradFill rotWithShape="0">
                <a:gsLst>
                  <a:gs pos="0">
                    <a:schemeClr val="accent2">
                      <a:gamma/>
                      <a:shade val="94118"/>
                      <a:invGamma/>
                    </a:schemeClr>
                  </a:gs>
                  <a:gs pos="100000">
                    <a:schemeClr val="accent2"/>
                  </a:gs>
                </a:gsLst>
                <a:lin ang="5400000" scaled="1"/>
              </a:gradFill>
              <a:ln w="9525">
                <a:noFill/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155670" name="Oval 22"/>
              <p:cNvSpPr>
                <a:spLocks noChangeArrowheads="1"/>
              </p:cNvSpPr>
              <p:nvPr/>
            </p:nvSpPr>
            <p:spPr bwMode="hidden">
              <a:xfrm>
                <a:off x="2437" y="4026"/>
                <a:ext cx="306" cy="192"/>
              </a:xfrm>
              <a:prstGeom prst="ellipse">
                <a:avLst/>
              </a:prstGeom>
              <a:gradFill rotWithShape="0">
                <a:gsLst>
                  <a:gs pos="0">
                    <a:schemeClr val="accent2">
                      <a:gamma/>
                      <a:shade val="87843"/>
                      <a:invGamma/>
                    </a:schemeClr>
                  </a:gs>
                  <a:gs pos="100000">
                    <a:schemeClr val="accent2"/>
                  </a:gs>
                </a:gsLst>
                <a:lin ang="5400000" scaled="1"/>
              </a:gradFill>
              <a:ln w="9525">
                <a:noFill/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155671" name="Oval 23"/>
              <p:cNvSpPr>
                <a:spLocks noChangeArrowheads="1"/>
              </p:cNvSpPr>
              <p:nvPr/>
            </p:nvSpPr>
            <p:spPr bwMode="hidden">
              <a:xfrm>
                <a:off x="2476" y="4056"/>
                <a:ext cx="227" cy="135"/>
              </a:xfrm>
              <a:prstGeom prst="ellipse">
                <a:avLst/>
              </a:prstGeom>
              <a:gradFill rotWithShape="0">
                <a:gsLst>
                  <a:gs pos="0">
                    <a:schemeClr val="accent2"/>
                  </a:gs>
                  <a:gs pos="100000">
                    <a:schemeClr val="accent2">
                      <a:gamma/>
                      <a:shade val="90980"/>
                      <a:invGamma/>
                    </a:schemeClr>
                  </a:gs>
                </a:gsLst>
                <a:lin ang="2700000" scaled="1"/>
              </a:gradFill>
              <a:ln w="9525">
                <a:noFill/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155672" name="Oval 24"/>
              <p:cNvSpPr>
                <a:spLocks noChangeArrowheads="1"/>
              </p:cNvSpPr>
              <p:nvPr/>
            </p:nvSpPr>
            <p:spPr bwMode="hidden">
              <a:xfrm>
                <a:off x="2542" y="4097"/>
                <a:ext cx="90" cy="60"/>
              </a:xfrm>
              <a:prstGeom prst="ellipse">
                <a:avLst/>
              </a:prstGeom>
              <a:gradFill rotWithShape="0">
                <a:gsLst>
                  <a:gs pos="0">
                    <a:schemeClr val="accent2"/>
                  </a:gs>
                  <a:gs pos="100000">
                    <a:schemeClr val="accent2">
                      <a:gamma/>
                      <a:shade val="90980"/>
                      <a:invGamma/>
                    </a:schemeClr>
                  </a:gs>
                </a:gsLst>
                <a:lin ang="0" scaled="1"/>
              </a:gradFill>
              <a:ln w="9525">
                <a:noFill/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155673" name="Freeform 25"/>
              <p:cNvSpPr>
                <a:spLocks/>
              </p:cNvSpPr>
              <p:nvPr/>
            </p:nvSpPr>
            <p:spPr bwMode="hidden">
              <a:xfrm>
                <a:off x="2585" y="3822"/>
                <a:ext cx="449" cy="186"/>
              </a:xfrm>
              <a:custGeom>
                <a:avLst/>
                <a:gdLst/>
                <a:ahLst/>
                <a:cxnLst>
                  <a:cxn ang="0">
                    <a:pos x="6" y="6"/>
                  </a:cxn>
                  <a:cxn ang="0">
                    <a:pos x="78" y="12"/>
                  </a:cxn>
                  <a:cxn ang="0">
                    <a:pos x="150" y="18"/>
                  </a:cxn>
                  <a:cxn ang="0">
                    <a:pos x="215" y="36"/>
                  </a:cxn>
                  <a:cxn ang="0">
                    <a:pos x="275" y="60"/>
                  </a:cxn>
                  <a:cxn ang="0">
                    <a:pos x="329" y="84"/>
                  </a:cxn>
                  <a:cxn ang="0">
                    <a:pos x="377" y="114"/>
                  </a:cxn>
                  <a:cxn ang="0">
                    <a:pos x="419" y="150"/>
                  </a:cxn>
                  <a:cxn ang="0">
                    <a:pos x="448" y="186"/>
                  </a:cxn>
                  <a:cxn ang="0">
                    <a:pos x="448" y="162"/>
                  </a:cxn>
                  <a:cxn ang="0">
                    <a:pos x="413" y="126"/>
                  </a:cxn>
                  <a:cxn ang="0">
                    <a:pos x="371" y="96"/>
                  </a:cxn>
                  <a:cxn ang="0">
                    <a:pos x="323" y="66"/>
                  </a:cxn>
                  <a:cxn ang="0">
                    <a:pos x="269" y="48"/>
                  </a:cxn>
                  <a:cxn ang="0">
                    <a:pos x="144" y="12"/>
                  </a:cxn>
                  <a:cxn ang="0">
                    <a:pos x="78" y="6"/>
                  </a:cxn>
                  <a:cxn ang="0">
                    <a:pos x="6" y="0"/>
                  </a:cxn>
                  <a:cxn ang="0">
                    <a:pos x="0" y="0"/>
                  </a:cxn>
                  <a:cxn ang="0">
                    <a:pos x="0" y="0"/>
                  </a:cxn>
                  <a:cxn ang="0">
                    <a:pos x="0" y="6"/>
                  </a:cxn>
                  <a:cxn ang="0">
                    <a:pos x="0" y="6"/>
                  </a:cxn>
                  <a:cxn ang="0">
                    <a:pos x="6" y="6"/>
                  </a:cxn>
                  <a:cxn ang="0">
                    <a:pos x="6" y="6"/>
                  </a:cxn>
                </a:cxnLst>
                <a:rect l="0" t="0" r="r" b="b"/>
                <a:pathLst>
                  <a:path w="448" h="186">
                    <a:moveTo>
                      <a:pt x="6" y="6"/>
                    </a:moveTo>
                    <a:lnTo>
                      <a:pt x="78" y="12"/>
                    </a:lnTo>
                    <a:lnTo>
                      <a:pt x="150" y="18"/>
                    </a:lnTo>
                    <a:lnTo>
                      <a:pt x="215" y="36"/>
                    </a:lnTo>
                    <a:lnTo>
                      <a:pt x="275" y="60"/>
                    </a:lnTo>
                    <a:lnTo>
                      <a:pt x="329" y="84"/>
                    </a:lnTo>
                    <a:lnTo>
                      <a:pt x="377" y="114"/>
                    </a:lnTo>
                    <a:lnTo>
                      <a:pt x="419" y="150"/>
                    </a:lnTo>
                    <a:lnTo>
                      <a:pt x="448" y="186"/>
                    </a:lnTo>
                    <a:lnTo>
                      <a:pt x="448" y="162"/>
                    </a:lnTo>
                    <a:lnTo>
                      <a:pt x="413" y="126"/>
                    </a:lnTo>
                    <a:lnTo>
                      <a:pt x="371" y="96"/>
                    </a:lnTo>
                    <a:lnTo>
                      <a:pt x="323" y="66"/>
                    </a:lnTo>
                    <a:lnTo>
                      <a:pt x="269" y="48"/>
                    </a:lnTo>
                    <a:lnTo>
                      <a:pt x="144" y="12"/>
                    </a:lnTo>
                    <a:lnTo>
                      <a:pt x="78" y="6"/>
                    </a:lnTo>
                    <a:lnTo>
                      <a:pt x="6" y="0"/>
                    </a:lnTo>
                    <a:lnTo>
                      <a:pt x="0" y="0"/>
                    </a:lnTo>
                    <a:lnTo>
                      <a:pt x="0" y="0"/>
                    </a:lnTo>
                    <a:lnTo>
                      <a:pt x="0" y="6"/>
                    </a:lnTo>
                    <a:lnTo>
                      <a:pt x="0" y="6"/>
                    </a:lnTo>
                    <a:lnTo>
                      <a:pt x="6" y="6"/>
                    </a:lnTo>
                    <a:lnTo>
                      <a:pt x="6" y="6"/>
                    </a:lnTo>
                    <a:close/>
                  </a:path>
                </a:pathLst>
              </a:custGeom>
              <a:gradFill rotWithShape="0">
                <a:gsLst>
                  <a:gs pos="0">
                    <a:schemeClr val="accent2">
                      <a:gamma/>
                      <a:shade val="90980"/>
                      <a:invGamma/>
                    </a:schemeClr>
                  </a:gs>
                  <a:gs pos="100000">
                    <a:schemeClr val="accent2"/>
                  </a:gs>
                </a:gsLst>
                <a:lin ang="5400000" scaled="1"/>
              </a:gra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155674" name="Freeform 26"/>
              <p:cNvSpPr>
                <a:spLocks/>
              </p:cNvSpPr>
              <p:nvPr/>
            </p:nvSpPr>
            <p:spPr bwMode="hidden">
              <a:xfrm>
                <a:off x="2142" y="3852"/>
                <a:ext cx="892" cy="462"/>
              </a:xfrm>
              <a:custGeom>
                <a:avLst/>
                <a:gdLst/>
                <a:ahLst/>
                <a:cxnLst>
                  <a:cxn ang="0">
                    <a:pos x="23" y="276"/>
                  </a:cxn>
                  <a:cxn ang="0">
                    <a:pos x="29" y="222"/>
                  </a:cxn>
                  <a:cxn ang="0">
                    <a:pos x="59" y="174"/>
                  </a:cxn>
                  <a:cxn ang="0">
                    <a:pos x="95" y="132"/>
                  </a:cxn>
                  <a:cxn ang="0">
                    <a:pos x="149" y="96"/>
                  </a:cxn>
                  <a:cxn ang="0">
                    <a:pos x="209" y="60"/>
                  </a:cxn>
                  <a:cxn ang="0">
                    <a:pos x="281" y="36"/>
                  </a:cxn>
                  <a:cxn ang="0">
                    <a:pos x="364" y="24"/>
                  </a:cxn>
                  <a:cxn ang="0">
                    <a:pos x="448" y="18"/>
                  </a:cxn>
                  <a:cxn ang="0">
                    <a:pos x="532" y="24"/>
                  </a:cxn>
                  <a:cxn ang="0">
                    <a:pos x="609" y="36"/>
                  </a:cxn>
                  <a:cxn ang="0">
                    <a:pos x="681" y="60"/>
                  </a:cxn>
                  <a:cxn ang="0">
                    <a:pos x="741" y="96"/>
                  </a:cxn>
                  <a:cxn ang="0">
                    <a:pos x="795" y="132"/>
                  </a:cxn>
                  <a:cxn ang="0">
                    <a:pos x="831" y="174"/>
                  </a:cxn>
                  <a:cxn ang="0">
                    <a:pos x="861" y="222"/>
                  </a:cxn>
                  <a:cxn ang="0">
                    <a:pos x="867" y="276"/>
                  </a:cxn>
                  <a:cxn ang="0">
                    <a:pos x="855" y="330"/>
                  </a:cxn>
                  <a:cxn ang="0">
                    <a:pos x="831" y="378"/>
                  </a:cxn>
                  <a:cxn ang="0">
                    <a:pos x="783" y="426"/>
                  </a:cxn>
                  <a:cxn ang="0">
                    <a:pos x="723" y="462"/>
                  </a:cxn>
                  <a:cxn ang="0">
                    <a:pos x="765" y="462"/>
                  </a:cxn>
                  <a:cxn ang="0">
                    <a:pos x="819" y="426"/>
                  </a:cxn>
                  <a:cxn ang="0">
                    <a:pos x="855" y="378"/>
                  </a:cxn>
                  <a:cxn ang="0">
                    <a:pos x="884" y="330"/>
                  </a:cxn>
                  <a:cxn ang="0">
                    <a:pos x="890" y="276"/>
                  </a:cxn>
                  <a:cxn ang="0">
                    <a:pos x="884" y="222"/>
                  </a:cxn>
                  <a:cxn ang="0">
                    <a:pos x="855" y="168"/>
                  </a:cxn>
                  <a:cxn ang="0">
                    <a:pos x="813" y="120"/>
                  </a:cxn>
                  <a:cxn ang="0">
                    <a:pos x="759" y="84"/>
                  </a:cxn>
                  <a:cxn ang="0">
                    <a:pos x="693" y="48"/>
                  </a:cxn>
                  <a:cxn ang="0">
                    <a:pos x="621" y="24"/>
                  </a:cxn>
                  <a:cxn ang="0">
                    <a:pos x="538" y="6"/>
                  </a:cxn>
                  <a:cxn ang="0">
                    <a:pos x="448" y="0"/>
                  </a:cxn>
                  <a:cxn ang="0">
                    <a:pos x="358" y="6"/>
                  </a:cxn>
                  <a:cxn ang="0">
                    <a:pos x="275" y="24"/>
                  </a:cxn>
                  <a:cxn ang="0">
                    <a:pos x="197" y="48"/>
                  </a:cxn>
                  <a:cxn ang="0">
                    <a:pos x="131" y="84"/>
                  </a:cxn>
                  <a:cxn ang="0">
                    <a:pos x="77" y="120"/>
                  </a:cxn>
                  <a:cxn ang="0">
                    <a:pos x="35" y="168"/>
                  </a:cxn>
                  <a:cxn ang="0">
                    <a:pos x="12" y="222"/>
                  </a:cxn>
                  <a:cxn ang="0">
                    <a:pos x="0" y="276"/>
                  </a:cxn>
                  <a:cxn ang="0">
                    <a:pos x="6" y="330"/>
                  </a:cxn>
                  <a:cxn ang="0">
                    <a:pos x="35" y="378"/>
                  </a:cxn>
                  <a:cxn ang="0">
                    <a:pos x="71" y="426"/>
                  </a:cxn>
                  <a:cxn ang="0">
                    <a:pos x="125" y="462"/>
                  </a:cxn>
                  <a:cxn ang="0">
                    <a:pos x="167" y="462"/>
                  </a:cxn>
                  <a:cxn ang="0">
                    <a:pos x="107" y="426"/>
                  </a:cxn>
                  <a:cxn ang="0">
                    <a:pos x="59" y="378"/>
                  </a:cxn>
                  <a:cxn ang="0">
                    <a:pos x="35" y="330"/>
                  </a:cxn>
                  <a:cxn ang="0">
                    <a:pos x="23" y="276"/>
                  </a:cxn>
                  <a:cxn ang="0">
                    <a:pos x="23" y="276"/>
                  </a:cxn>
                </a:cxnLst>
                <a:rect l="0" t="0" r="r" b="b"/>
                <a:pathLst>
                  <a:path w="890" h="462">
                    <a:moveTo>
                      <a:pt x="23" y="276"/>
                    </a:moveTo>
                    <a:lnTo>
                      <a:pt x="29" y="222"/>
                    </a:lnTo>
                    <a:lnTo>
                      <a:pt x="59" y="174"/>
                    </a:lnTo>
                    <a:lnTo>
                      <a:pt x="95" y="132"/>
                    </a:lnTo>
                    <a:lnTo>
                      <a:pt x="149" y="96"/>
                    </a:lnTo>
                    <a:lnTo>
                      <a:pt x="209" y="60"/>
                    </a:lnTo>
                    <a:lnTo>
                      <a:pt x="281" y="36"/>
                    </a:lnTo>
                    <a:lnTo>
                      <a:pt x="364" y="24"/>
                    </a:lnTo>
                    <a:lnTo>
                      <a:pt x="448" y="18"/>
                    </a:lnTo>
                    <a:lnTo>
                      <a:pt x="532" y="24"/>
                    </a:lnTo>
                    <a:lnTo>
                      <a:pt x="609" y="36"/>
                    </a:lnTo>
                    <a:lnTo>
                      <a:pt x="681" y="60"/>
                    </a:lnTo>
                    <a:lnTo>
                      <a:pt x="741" y="96"/>
                    </a:lnTo>
                    <a:lnTo>
                      <a:pt x="795" y="132"/>
                    </a:lnTo>
                    <a:lnTo>
                      <a:pt x="831" y="174"/>
                    </a:lnTo>
                    <a:lnTo>
                      <a:pt x="861" y="222"/>
                    </a:lnTo>
                    <a:lnTo>
                      <a:pt x="867" y="276"/>
                    </a:lnTo>
                    <a:lnTo>
                      <a:pt x="855" y="330"/>
                    </a:lnTo>
                    <a:lnTo>
                      <a:pt x="831" y="378"/>
                    </a:lnTo>
                    <a:lnTo>
                      <a:pt x="783" y="426"/>
                    </a:lnTo>
                    <a:lnTo>
                      <a:pt x="723" y="462"/>
                    </a:lnTo>
                    <a:lnTo>
                      <a:pt x="765" y="462"/>
                    </a:lnTo>
                    <a:lnTo>
                      <a:pt x="819" y="426"/>
                    </a:lnTo>
                    <a:lnTo>
                      <a:pt x="855" y="378"/>
                    </a:lnTo>
                    <a:lnTo>
                      <a:pt x="884" y="330"/>
                    </a:lnTo>
                    <a:lnTo>
                      <a:pt x="890" y="276"/>
                    </a:lnTo>
                    <a:lnTo>
                      <a:pt x="884" y="222"/>
                    </a:lnTo>
                    <a:lnTo>
                      <a:pt x="855" y="168"/>
                    </a:lnTo>
                    <a:lnTo>
                      <a:pt x="813" y="120"/>
                    </a:lnTo>
                    <a:lnTo>
                      <a:pt x="759" y="84"/>
                    </a:lnTo>
                    <a:lnTo>
                      <a:pt x="693" y="48"/>
                    </a:lnTo>
                    <a:lnTo>
                      <a:pt x="621" y="24"/>
                    </a:lnTo>
                    <a:lnTo>
                      <a:pt x="538" y="6"/>
                    </a:lnTo>
                    <a:lnTo>
                      <a:pt x="448" y="0"/>
                    </a:lnTo>
                    <a:lnTo>
                      <a:pt x="358" y="6"/>
                    </a:lnTo>
                    <a:lnTo>
                      <a:pt x="275" y="24"/>
                    </a:lnTo>
                    <a:lnTo>
                      <a:pt x="197" y="48"/>
                    </a:lnTo>
                    <a:lnTo>
                      <a:pt x="131" y="84"/>
                    </a:lnTo>
                    <a:lnTo>
                      <a:pt x="77" y="120"/>
                    </a:lnTo>
                    <a:lnTo>
                      <a:pt x="35" y="168"/>
                    </a:lnTo>
                    <a:lnTo>
                      <a:pt x="12" y="222"/>
                    </a:lnTo>
                    <a:lnTo>
                      <a:pt x="0" y="276"/>
                    </a:lnTo>
                    <a:lnTo>
                      <a:pt x="6" y="330"/>
                    </a:lnTo>
                    <a:lnTo>
                      <a:pt x="35" y="378"/>
                    </a:lnTo>
                    <a:lnTo>
                      <a:pt x="71" y="426"/>
                    </a:lnTo>
                    <a:lnTo>
                      <a:pt x="125" y="462"/>
                    </a:lnTo>
                    <a:lnTo>
                      <a:pt x="167" y="462"/>
                    </a:lnTo>
                    <a:lnTo>
                      <a:pt x="107" y="426"/>
                    </a:lnTo>
                    <a:lnTo>
                      <a:pt x="59" y="378"/>
                    </a:lnTo>
                    <a:lnTo>
                      <a:pt x="35" y="330"/>
                    </a:lnTo>
                    <a:lnTo>
                      <a:pt x="23" y="276"/>
                    </a:lnTo>
                    <a:lnTo>
                      <a:pt x="23" y="276"/>
                    </a:lnTo>
                    <a:close/>
                  </a:path>
                </a:pathLst>
              </a:custGeom>
              <a:gradFill rotWithShape="0">
                <a:gsLst>
                  <a:gs pos="0">
                    <a:schemeClr val="accent2"/>
                  </a:gs>
                  <a:gs pos="100000">
                    <a:schemeClr val="accent2">
                      <a:gamma/>
                      <a:shade val="84706"/>
                      <a:invGamma/>
                    </a:schemeClr>
                  </a:gs>
                </a:gsLst>
                <a:lin ang="2700000" scaled="1"/>
              </a:gra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155675" name="Freeform 27"/>
              <p:cNvSpPr>
                <a:spLocks/>
              </p:cNvSpPr>
              <p:nvPr/>
            </p:nvSpPr>
            <p:spPr bwMode="hidden">
              <a:xfrm>
                <a:off x="2082" y="3828"/>
                <a:ext cx="407" cy="486"/>
              </a:xfrm>
              <a:custGeom>
                <a:avLst/>
                <a:gdLst/>
                <a:ahLst/>
                <a:cxnLst>
                  <a:cxn ang="0">
                    <a:pos x="18" y="300"/>
                  </a:cxn>
                  <a:cxn ang="0">
                    <a:pos x="24" y="246"/>
                  </a:cxn>
                  <a:cxn ang="0">
                    <a:pos x="48" y="198"/>
                  </a:cxn>
                  <a:cxn ang="0">
                    <a:pos x="83" y="150"/>
                  </a:cxn>
                  <a:cxn ang="0">
                    <a:pos x="131" y="108"/>
                  </a:cxn>
                  <a:cxn ang="0">
                    <a:pos x="185" y="72"/>
                  </a:cxn>
                  <a:cxn ang="0">
                    <a:pos x="251" y="42"/>
                  </a:cxn>
                  <a:cxn ang="0">
                    <a:pos x="329" y="24"/>
                  </a:cxn>
                  <a:cxn ang="0">
                    <a:pos x="406" y="6"/>
                  </a:cxn>
                  <a:cxn ang="0">
                    <a:pos x="406" y="0"/>
                  </a:cxn>
                  <a:cxn ang="0">
                    <a:pos x="323" y="12"/>
                  </a:cxn>
                  <a:cxn ang="0">
                    <a:pos x="245" y="36"/>
                  </a:cxn>
                  <a:cxn ang="0">
                    <a:pos x="179" y="66"/>
                  </a:cxn>
                  <a:cxn ang="0">
                    <a:pos x="119" y="102"/>
                  </a:cxn>
                  <a:cxn ang="0">
                    <a:pos x="72" y="144"/>
                  </a:cxn>
                  <a:cxn ang="0">
                    <a:pos x="30" y="192"/>
                  </a:cxn>
                  <a:cxn ang="0">
                    <a:pos x="6" y="246"/>
                  </a:cxn>
                  <a:cxn ang="0">
                    <a:pos x="0" y="300"/>
                  </a:cxn>
                  <a:cxn ang="0">
                    <a:pos x="6" y="348"/>
                  </a:cxn>
                  <a:cxn ang="0">
                    <a:pos x="30" y="396"/>
                  </a:cxn>
                  <a:cxn ang="0">
                    <a:pos x="66" y="444"/>
                  </a:cxn>
                  <a:cxn ang="0">
                    <a:pos x="107" y="486"/>
                  </a:cxn>
                  <a:cxn ang="0">
                    <a:pos x="131" y="486"/>
                  </a:cxn>
                  <a:cxn ang="0">
                    <a:pos x="83" y="450"/>
                  </a:cxn>
                  <a:cxn ang="0">
                    <a:pos x="48" y="402"/>
                  </a:cxn>
                  <a:cxn ang="0">
                    <a:pos x="24" y="354"/>
                  </a:cxn>
                  <a:cxn ang="0">
                    <a:pos x="18" y="300"/>
                  </a:cxn>
                  <a:cxn ang="0">
                    <a:pos x="18" y="300"/>
                  </a:cxn>
                </a:cxnLst>
                <a:rect l="0" t="0" r="r" b="b"/>
                <a:pathLst>
                  <a:path w="406" h="486">
                    <a:moveTo>
                      <a:pt x="18" y="300"/>
                    </a:moveTo>
                    <a:lnTo>
                      <a:pt x="24" y="246"/>
                    </a:lnTo>
                    <a:lnTo>
                      <a:pt x="48" y="198"/>
                    </a:lnTo>
                    <a:lnTo>
                      <a:pt x="83" y="150"/>
                    </a:lnTo>
                    <a:lnTo>
                      <a:pt x="131" y="108"/>
                    </a:lnTo>
                    <a:lnTo>
                      <a:pt x="185" y="72"/>
                    </a:lnTo>
                    <a:lnTo>
                      <a:pt x="251" y="42"/>
                    </a:lnTo>
                    <a:lnTo>
                      <a:pt x="329" y="24"/>
                    </a:lnTo>
                    <a:lnTo>
                      <a:pt x="406" y="6"/>
                    </a:lnTo>
                    <a:lnTo>
                      <a:pt x="406" y="0"/>
                    </a:lnTo>
                    <a:lnTo>
                      <a:pt x="323" y="12"/>
                    </a:lnTo>
                    <a:lnTo>
                      <a:pt x="245" y="36"/>
                    </a:lnTo>
                    <a:lnTo>
                      <a:pt x="179" y="66"/>
                    </a:lnTo>
                    <a:lnTo>
                      <a:pt x="119" y="102"/>
                    </a:lnTo>
                    <a:lnTo>
                      <a:pt x="72" y="144"/>
                    </a:lnTo>
                    <a:lnTo>
                      <a:pt x="30" y="192"/>
                    </a:lnTo>
                    <a:lnTo>
                      <a:pt x="6" y="246"/>
                    </a:lnTo>
                    <a:lnTo>
                      <a:pt x="0" y="300"/>
                    </a:lnTo>
                    <a:lnTo>
                      <a:pt x="6" y="348"/>
                    </a:lnTo>
                    <a:lnTo>
                      <a:pt x="30" y="396"/>
                    </a:lnTo>
                    <a:lnTo>
                      <a:pt x="66" y="444"/>
                    </a:lnTo>
                    <a:lnTo>
                      <a:pt x="107" y="486"/>
                    </a:lnTo>
                    <a:lnTo>
                      <a:pt x="131" y="486"/>
                    </a:lnTo>
                    <a:lnTo>
                      <a:pt x="83" y="450"/>
                    </a:lnTo>
                    <a:lnTo>
                      <a:pt x="48" y="402"/>
                    </a:lnTo>
                    <a:lnTo>
                      <a:pt x="24" y="354"/>
                    </a:lnTo>
                    <a:lnTo>
                      <a:pt x="18" y="300"/>
                    </a:lnTo>
                    <a:lnTo>
                      <a:pt x="18" y="300"/>
                    </a:lnTo>
                    <a:close/>
                  </a:path>
                </a:pathLst>
              </a:custGeom>
              <a:gradFill rotWithShape="0">
                <a:gsLst>
                  <a:gs pos="0">
                    <a:schemeClr val="accent2"/>
                  </a:gs>
                  <a:gs pos="100000">
                    <a:schemeClr val="accent2">
                      <a:gamma/>
                      <a:shade val="90980"/>
                      <a:invGamma/>
                    </a:schemeClr>
                  </a:gs>
                </a:gsLst>
                <a:lin ang="0" scaled="1"/>
              </a:gra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155676" name="Freeform 28"/>
              <p:cNvSpPr>
                <a:spLocks/>
              </p:cNvSpPr>
              <p:nvPr/>
            </p:nvSpPr>
            <p:spPr bwMode="hidden">
              <a:xfrm>
                <a:off x="2987" y="4044"/>
                <a:ext cx="108" cy="252"/>
              </a:xfrm>
              <a:custGeom>
                <a:avLst/>
                <a:gdLst/>
                <a:ahLst/>
                <a:cxnLst>
                  <a:cxn ang="0">
                    <a:pos x="89" y="84"/>
                  </a:cxn>
                  <a:cxn ang="0">
                    <a:pos x="83" y="132"/>
                  </a:cxn>
                  <a:cxn ang="0">
                    <a:pos x="65" y="174"/>
                  </a:cxn>
                  <a:cxn ang="0">
                    <a:pos x="36" y="216"/>
                  </a:cxn>
                  <a:cxn ang="0">
                    <a:pos x="0" y="252"/>
                  </a:cxn>
                  <a:cxn ang="0">
                    <a:pos x="18" y="252"/>
                  </a:cxn>
                  <a:cxn ang="0">
                    <a:pos x="53" y="216"/>
                  </a:cxn>
                  <a:cxn ang="0">
                    <a:pos x="83" y="174"/>
                  </a:cxn>
                  <a:cxn ang="0">
                    <a:pos x="101" y="132"/>
                  </a:cxn>
                  <a:cxn ang="0">
                    <a:pos x="107" y="84"/>
                  </a:cxn>
                  <a:cxn ang="0">
                    <a:pos x="101" y="42"/>
                  </a:cxn>
                  <a:cxn ang="0">
                    <a:pos x="89" y="0"/>
                  </a:cxn>
                  <a:cxn ang="0">
                    <a:pos x="65" y="0"/>
                  </a:cxn>
                  <a:cxn ang="0">
                    <a:pos x="83" y="42"/>
                  </a:cxn>
                  <a:cxn ang="0">
                    <a:pos x="89" y="84"/>
                  </a:cxn>
                  <a:cxn ang="0">
                    <a:pos x="89" y="84"/>
                  </a:cxn>
                </a:cxnLst>
                <a:rect l="0" t="0" r="r" b="b"/>
                <a:pathLst>
                  <a:path w="107" h="252">
                    <a:moveTo>
                      <a:pt x="89" y="84"/>
                    </a:moveTo>
                    <a:lnTo>
                      <a:pt x="83" y="132"/>
                    </a:lnTo>
                    <a:lnTo>
                      <a:pt x="65" y="174"/>
                    </a:lnTo>
                    <a:lnTo>
                      <a:pt x="36" y="216"/>
                    </a:lnTo>
                    <a:lnTo>
                      <a:pt x="0" y="252"/>
                    </a:lnTo>
                    <a:lnTo>
                      <a:pt x="18" y="252"/>
                    </a:lnTo>
                    <a:lnTo>
                      <a:pt x="53" y="216"/>
                    </a:lnTo>
                    <a:lnTo>
                      <a:pt x="83" y="174"/>
                    </a:lnTo>
                    <a:lnTo>
                      <a:pt x="101" y="132"/>
                    </a:lnTo>
                    <a:lnTo>
                      <a:pt x="107" y="84"/>
                    </a:lnTo>
                    <a:lnTo>
                      <a:pt x="101" y="42"/>
                    </a:lnTo>
                    <a:lnTo>
                      <a:pt x="89" y="0"/>
                    </a:lnTo>
                    <a:lnTo>
                      <a:pt x="65" y="0"/>
                    </a:lnTo>
                    <a:lnTo>
                      <a:pt x="83" y="42"/>
                    </a:lnTo>
                    <a:lnTo>
                      <a:pt x="89" y="84"/>
                    </a:lnTo>
                    <a:lnTo>
                      <a:pt x="89" y="84"/>
                    </a:lnTo>
                    <a:close/>
                  </a:path>
                </a:pathLst>
              </a:custGeom>
              <a:gradFill rotWithShape="0">
                <a:gsLst>
                  <a:gs pos="0">
                    <a:schemeClr val="accent2"/>
                  </a:gs>
                  <a:gs pos="100000">
                    <a:schemeClr val="accent2">
                      <a:gamma/>
                      <a:shade val="81961"/>
                      <a:invGamma/>
                    </a:schemeClr>
                  </a:gs>
                </a:gsLst>
                <a:lin ang="5400000" scaled="1"/>
              </a:gra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155677" name="Freeform 29"/>
              <p:cNvSpPr>
                <a:spLocks/>
              </p:cNvSpPr>
              <p:nvPr/>
            </p:nvSpPr>
            <p:spPr bwMode="hidden">
              <a:xfrm>
                <a:off x="2068" y="3685"/>
                <a:ext cx="835" cy="150"/>
              </a:xfrm>
              <a:custGeom>
                <a:avLst/>
                <a:gdLst/>
                <a:ahLst/>
                <a:cxnLst>
                  <a:cxn ang="0">
                    <a:pos x="518" y="18"/>
                  </a:cxn>
                  <a:cxn ang="0">
                    <a:pos x="597" y="24"/>
                  </a:cxn>
                  <a:cxn ang="0">
                    <a:pos x="682" y="30"/>
                  </a:cxn>
                  <a:cxn ang="0">
                    <a:pos x="755" y="42"/>
                  </a:cxn>
                  <a:cxn ang="0">
                    <a:pos x="828" y="60"/>
                  </a:cxn>
                  <a:cxn ang="0">
                    <a:pos x="835" y="42"/>
                  </a:cxn>
                  <a:cxn ang="0">
                    <a:pos x="761" y="24"/>
                  </a:cxn>
                  <a:cxn ang="0">
                    <a:pos x="688" y="12"/>
                  </a:cxn>
                  <a:cxn ang="0">
                    <a:pos x="603" y="6"/>
                  </a:cxn>
                  <a:cxn ang="0">
                    <a:pos x="518" y="0"/>
                  </a:cxn>
                  <a:cxn ang="0">
                    <a:pos x="372" y="12"/>
                  </a:cxn>
                  <a:cxn ang="0">
                    <a:pos x="232" y="36"/>
                  </a:cxn>
                  <a:cxn ang="0">
                    <a:pos x="110" y="78"/>
                  </a:cxn>
                  <a:cxn ang="0">
                    <a:pos x="0" y="132"/>
                  </a:cxn>
                  <a:cxn ang="0">
                    <a:pos x="19" y="150"/>
                  </a:cxn>
                  <a:cxn ang="0">
                    <a:pos x="122" y="96"/>
                  </a:cxn>
                  <a:cxn ang="0">
                    <a:pos x="244" y="54"/>
                  </a:cxn>
                  <a:cxn ang="0">
                    <a:pos x="378" y="30"/>
                  </a:cxn>
                  <a:cxn ang="0">
                    <a:pos x="518" y="18"/>
                  </a:cxn>
                  <a:cxn ang="0">
                    <a:pos x="518" y="18"/>
                  </a:cxn>
                </a:cxnLst>
                <a:rect l="0" t="0" r="r" b="b"/>
                <a:pathLst>
                  <a:path w="835" h="150">
                    <a:moveTo>
                      <a:pt x="518" y="18"/>
                    </a:moveTo>
                    <a:lnTo>
                      <a:pt x="597" y="24"/>
                    </a:lnTo>
                    <a:lnTo>
                      <a:pt x="682" y="30"/>
                    </a:lnTo>
                    <a:lnTo>
                      <a:pt x="755" y="42"/>
                    </a:lnTo>
                    <a:lnTo>
                      <a:pt x="828" y="60"/>
                    </a:lnTo>
                    <a:lnTo>
                      <a:pt x="835" y="42"/>
                    </a:lnTo>
                    <a:lnTo>
                      <a:pt x="761" y="24"/>
                    </a:lnTo>
                    <a:lnTo>
                      <a:pt x="688" y="12"/>
                    </a:lnTo>
                    <a:lnTo>
                      <a:pt x="603" y="6"/>
                    </a:lnTo>
                    <a:lnTo>
                      <a:pt x="518" y="0"/>
                    </a:lnTo>
                    <a:lnTo>
                      <a:pt x="372" y="12"/>
                    </a:lnTo>
                    <a:lnTo>
                      <a:pt x="232" y="36"/>
                    </a:lnTo>
                    <a:lnTo>
                      <a:pt x="110" y="78"/>
                    </a:lnTo>
                    <a:lnTo>
                      <a:pt x="0" y="132"/>
                    </a:lnTo>
                    <a:lnTo>
                      <a:pt x="19" y="150"/>
                    </a:lnTo>
                    <a:lnTo>
                      <a:pt x="122" y="96"/>
                    </a:lnTo>
                    <a:lnTo>
                      <a:pt x="244" y="54"/>
                    </a:lnTo>
                    <a:lnTo>
                      <a:pt x="378" y="30"/>
                    </a:lnTo>
                    <a:lnTo>
                      <a:pt x="518" y="18"/>
                    </a:lnTo>
                    <a:lnTo>
                      <a:pt x="518" y="18"/>
                    </a:lnTo>
                    <a:close/>
                  </a:path>
                </a:pathLst>
              </a:custGeom>
              <a:solidFill>
                <a:schemeClr val="accent2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155678" name="Freeform 30"/>
              <p:cNvSpPr>
                <a:spLocks/>
              </p:cNvSpPr>
              <p:nvPr/>
            </p:nvSpPr>
            <p:spPr bwMode="hidden">
              <a:xfrm>
                <a:off x="1867" y="3853"/>
                <a:ext cx="171" cy="461"/>
              </a:xfrm>
              <a:custGeom>
                <a:avLst/>
                <a:gdLst/>
                <a:ahLst/>
                <a:cxnLst>
                  <a:cxn ang="0">
                    <a:pos x="31" y="263"/>
                  </a:cxn>
                  <a:cxn ang="0">
                    <a:pos x="43" y="191"/>
                  </a:cxn>
                  <a:cxn ang="0">
                    <a:pos x="67" y="131"/>
                  </a:cxn>
                  <a:cxn ang="0">
                    <a:pos x="116" y="72"/>
                  </a:cxn>
                  <a:cxn ang="0">
                    <a:pos x="171" y="18"/>
                  </a:cxn>
                  <a:cxn ang="0">
                    <a:pos x="153" y="0"/>
                  </a:cxn>
                  <a:cxn ang="0">
                    <a:pos x="86" y="60"/>
                  </a:cxn>
                  <a:cxn ang="0">
                    <a:pos x="43" y="120"/>
                  </a:cxn>
                  <a:cxn ang="0">
                    <a:pos x="13" y="191"/>
                  </a:cxn>
                  <a:cxn ang="0">
                    <a:pos x="0" y="263"/>
                  </a:cxn>
                  <a:cxn ang="0">
                    <a:pos x="6" y="317"/>
                  </a:cxn>
                  <a:cxn ang="0">
                    <a:pos x="25" y="365"/>
                  </a:cxn>
                  <a:cxn ang="0">
                    <a:pos x="49" y="413"/>
                  </a:cxn>
                  <a:cxn ang="0">
                    <a:pos x="86" y="461"/>
                  </a:cxn>
                  <a:cxn ang="0">
                    <a:pos x="122" y="461"/>
                  </a:cxn>
                  <a:cxn ang="0">
                    <a:pos x="86" y="413"/>
                  </a:cxn>
                  <a:cxn ang="0">
                    <a:pos x="55" y="365"/>
                  </a:cxn>
                  <a:cxn ang="0">
                    <a:pos x="37" y="317"/>
                  </a:cxn>
                  <a:cxn ang="0">
                    <a:pos x="31" y="263"/>
                  </a:cxn>
                  <a:cxn ang="0">
                    <a:pos x="31" y="263"/>
                  </a:cxn>
                </a:cxnLst>
                <a:rect l="0" t="0" r="r" b="b"/>
                <a:pathLst>
                  <a:path w="171" h="461">
                    <a:moveTo>
                      <a:pt x="31" y="263"/>
                    </a:moveTo>
                    <a:lnTo>
                      <a:pt x="43" y="191"/>
                    </a:lnTo>
                    <a:lnTo>
                      <a:pt x="67" y="131"/>
                    </a:lnTo>
                    <a:lnTo>
                      <a:pt x="116" y="72"/>
                    </a:lnTo>
                    <a:lnTo>
                      <a:pt x="171" y="18"/>
                    </a:lnTo>
                    <a:lnTo>
                      <a:pt x="153" y="0"/>
                    </a:lnTo>
                    <a:lnTo>
                      <a:pt x="86" y="60"/>
                    </a:lnTo>
                    <a:lnTo>
                      <a:pt x="43" y="120"/>
                    </a:lnTo>
                    <a:lnTo>
                      <a:pt x="13" y="191"/>
                    </a:lnTo>
                    <a:lnTo>
                      <a:pt x="0" y="263"/>
                    </a:lnTo>
                    <a:lnTo>
                      <a:pt x="6" y="317"/>
                    </a:lnTo>
                    <a:lnTo>
                      <a:pt x="25" y="365"/>
                    </a:lnTo>
                    <a:lnTo>
                      <a:pt x="49" y="413"/>
                    </a:lnTo>
                    <a:lnTo>
                      <a:pt x="86" y="461"/>
                    </a:lnTo>
                    <a:lnTo>
                      <a:pt x="122" y="461"/>
                    </a:lnTo>
                    <a:lnTo>
                      <a:pt x="86" y="413"/>
                    </a:lnTo>
                    <a:lnTo>
                      <a:pt x="55" y="365"/>
                    </a:lnTo>
                    <a:lnTo>
                      <a:pt x="37" y="317"/>
                    </a:lnTo>
                    <a:lnTo>
                      <a:pt x="31" y="263"/>
                    </a:lnTo>
                    <a:lnTo>
                      <a:pt x="31" y="263"/>
                    </a:lnTo>
                    <a:close/>
                  </a:path>
                </a:pathLst>
              </a:custGeom>
              <a:solidFill>
                <a:schemeClr val="accent2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155679" name="Freeform 31"/>
              <p:cNvSpPr>
                <a:spLocks/>
              </p:cNvSpPr>
              <p:nvPr/>
            </p:nvSpPr>
            <p:spPr bwMode="hidden">
              <a:xfrm>
                <a:off x="2951" y="3751"/>
                <a:ext cx="360" cy="563"/>
              </a:xfrm>
              <a:custGeom>
                <a:avLst/>
                <a:gdLst/>
                <a:ahLst/>
                <a:cxnLst>
                  <a:cxn ang="0">
                    <a:pos x="360" y="365"/>
                  </a:cxn>
                  <a:cxn ang="0">
                    <a:pos x="353" y="305"/>
                  </a:cxn>
                  <a:cxn ang="0">
                    <a:pos x="335" y="251"/>
                  </a:cxn>
                  <a:cxn ang="0">
                    <a:pos x="305" y="204"/>
                  </a:cxn>
                  <a:cxn ang="0">
                    <a:pos x="262" y="156"/>
                  </a:cxn>
                  <a:cxn ang="0">
                    <a:pos x="213" y="108"/>
                  </a:cxn>
                  <a:cxn ang="0">
                    <a:pos x="159" y="66"/>
                  </a:cxn>
                  <a:cxn ang="0">
                    <a:pos x="92" y="30"/>
                  </a:cxn>
                  <a:cxn ang="0">
                    <a:pos x="19" y="0"/>
                  </a:cxn>
                  <a:cxn ang="0">
                    <a:pos x="0" y="12"/>
                  </a:cxn>
                  <a:cxn ang="0">
                    <a:pos x="67" y="42"/>
                  </a:cxn>
                  <a:cxn ang="0">
                    <a:pos x="134" y="78"/>
                  </a:cxn>
                  <a:cxn ang="0">
                    <a:pos x="189" y="114"/>
                  </a:cxn>
                  <a:cxn ang="0">
                    <a:pos x="238" y="162"/>
                  </a:cxn>
                  <a:cxn ang="0">
                    <a:pos x="274" y="210"/>
                  </a:cxn>
                  <a:cxn ang="0">
                    <a:pos x="299" y="257"/>
                  </a:cxn>
                  <a:cxn ang="0">
                    <a:pos x="317" y="311"/>
                  </a:cxn>
                  <a:cxn ang="0">
                    <a:pos x="323" y="365"/>
                  </a:cxn>
                  <a:cxn ang="0">
                    <a:pos x="317" y="419"/>
                  </a:cxn>
                  <a:cxn ang="0">
                    <a:pos x="299" y="467"/>
                  </a:cxn>
                  <a:cxn ang="0">
                    <a:pos x="274" y="515"/>
                  </a:cxn>
                  <a:cxn ang="0">
                    <a:pos x="238" y="563"/>
                  </a:cxn>
                  <a:cxn ang="0">
                    <a:pos x="268" y="563"/>
                  </a:cxn>
                  <a:cxn ang="0">
                    <a:pos x="311" y="515"/>
                  </a:cxn>
                  <a:cxn ang="0">
                    <a:pos x="335" y="467"/>
                  </a:cxn>
                  <a:cxn ang="0">
                    <a:pos x="353" y="419"/>
                  </a:cxn>
                  <a:cxn ang="0">
                    <a:pos x="360" y="365"/>
                  </a:cxn>
                  <a:cxn ang="0">
                    <a:pos x="360" y="365"/>
                  </a:cxn>
                </a:cxnLst>
                <a:rect l="0" t="0" r="r" b="b"/>
                <a:pathLst>
                  <a:path w="360" h="563">
                    <a:moveTo>
                      <a:pt x="360" y="365"/>
                    </a:moveTo>
                    <a:lnTo>
                      <a:pt x="353" y="305"/>
                    </a:lnTo>
                    <a:lnTo>
                      <a:pt x="335" y="251"/>
                    </a:lnTo>
                    <a:lnTo>
                      <a:pt x="305" y="204"/>
                    </a:lnTo>
                    <a:lnTo>
                      <a:pt x="262" y="156"/>
                    </a:lnTo>
                    <a:lnTo>
                      <a:pt x="213" y="108"/>
                    </a:lnTo>
                    <a:lnTo>
                      <a:pt x="159" y="66"/>
                    </a:lnTo>
                    <a:lnTo>
                      <a:pt x="92" y="30"/>
                    </a:lnTo>
                    <a:lnTo>
                      <a:pt x="19" y="0"/>
                    </a:lnTo>
                    <a:lnTo>
                      <a:pt x="0" y="12"/>
                    </a:lnTo>
                    <a:lnTo>
                      <a:pt x="67" y="42"/>
                    </a:lnTo>
                    <a:lnTo>
                      <a:pt x="134" y="78"/>
                    </a:lnTo>
                    <a:lnTo>
                      <a:pt x="189" y="114"/>
                    </a:lnTo>
                    <a:lnTo>
                      <a:pt x="238" y="162"/>
                    </a:lnTo>
                    <a:lnTo>
                      <a:pt x="274" y="210"/>
                    </a:lnTo>
                    <a:lnTo>
                      <a:pt x="299" y="257"/>
                    </a:lnTo>
                    <a:lnTo>
                      <a:pt x="317" y="311"/>
                    </a:lnTo>
                    <a:lnTo>
                      <a:pt x="323" y="365"/>
                    </a:lnTo>
                    <a:lnTo>
                      <a:pt x="317" y="419"/>
                    </a:lnTo>
                    <a:lnTo>
                      <a:pt x="299" y="467"/>
                    </a:lnTo>
                    <a:lnTo>
                      <a:pt x="274" y="515"/>
                    </a:lnTo>
                    <a:lnTo>
                      <a:pt x="238" y="563"/>
                    </a:lnTo>
                    <a:lnTo>
                      <a:pt x="268" y="563"/>
                    </a:lnTo>
                    <a:lnTo>
                      <a:pt x="311" y="515"/>
                    </a:lnTo>
                    <a:lnTo>
                      <a:pt x="335" y="467"/>
                    </a:lnTo>
                    <a:lnTo>
                      <a:pt x="353" y="419"/>
                    </a:lnTo>
                    <a:lnTo>
                      <a:pt x="360" y="365"/>
                    </a:lnTo>
                    <a:lnTo>
                      <a:pt x="360" y="365"/>
                    </a:lnTo>
                    <a:close/>
                  </a:path>
                </a:pathLst>
              </a:custGeom>
              <a:gradFill rotWithShape="0">
                <a:gsLst>
                  <a:gs pos="0">
                    <a:schemeClr val="accent2"/>
                  </a:gs>
                  <a:gs pos="100000">
                    <a:schemeClr val="accent2">
                      <a:gamma/>
                      <a:shade val="87843"/>
                      <a:invGamma/>
                    </a:schemeClr>
                  </a:gs>
                </a:gsLst>
                <a:lin ang="5400000" scaled="1"/>
              </a:gra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155680" name="Freeform 32"/>
              <p:cNvSpPr>
                <a:spLocks/>
              </p:cNvSpPr>
              <p:nvPr/>
            </p:nvSpPr>
            <p:spPr bwMode="hidden">
              <a:xfrm>
                <a:off x="2318" y="3631"/>
                <a:ext cx="1078" cy="425"/>
              </a:xfrm>
              <a:custGeom>
                <a:avLst/>
                <a:gdLst/>
                <a:ahLst/>
                <a:cxnLst>
                  <a:cxn ang="0">
                    <a:pos x="1053" y="425"/>
                  </a:cxn>
                  <a:cxn ang="0">
                    <a:pos x="1078" y="419"/>
                  </a:cxn>
                  <a:cxn ang="0">
                    <a:pos x="1066" y="377"/>
                  </a:cxn>
                  <a:cxn ang="0">
                    <a:pos x="1047" y="336"/>
                  </a:cxn>
                  <a:cxn ang="0">
                    <a:pos x="986" y="252"/>
                  </a:cxn>
                  <a:cxn ang="0">
                    <a:pos x="907" y="180"/>
                  </a:cxn>
                  <a:cxn ang="0">
                    <a:pos x="810" y="120"/>
                  </a:cxn>
                  <a:cxn ang="0">
                    <a:pos x="694" y="72"/>
                  </a:cxn>
                  <a:cxn ang="0">
                    <a:pos x="560" y="30"/>
                  </a:cxn>
                  <a:cxn ang="0">
                    <a:pos x="420" y="6"/>
                  </a:cxn>
                  <a:cxn ang="0">
                    <a:pos x="268" y="0"/>
                  </a:cxn>
                  <a:cxn ang="0">
                    <a:pos x="134" y="6"/>
                  </a:cxn>
                  <a:cxn ang="0">
                    <a:pos x="0" y="24"/>
                  </a:cxn>
                  <a:cxn ang="0">
                    <a:pos x="12" y="36"/>
                  </a:cxn>
                  <a:cxn ang="0">
                    <a:pos x="134" y="18"/>
                  </a:cxn>
                  <a:cxn ang="0">
                    <a:pos x="268" y="12"/>
                  </a:cxn>
                  <a:cxn ang="0">
                    <a:pos x="420" y="18"/>
                  </a:cxn>
                  <a:cxn ang="0">
                    <a:pos x="554" y="42"/>
                  </a:cxn>
                  <a:cxn ang="0">
                    <a:pos x="682" y="84"/>
                  </a:cxn>
                  <a:cxn ang="0">
                    <a:pos x="798" y="132"/>
                  </a:cxn>
                  <a:cxn ang="0">
                    <a:pos x="895" y="192"/>
                  </a:cxn>
                  <a:cxn ang="0">
                    <a:pos x="968" y="264"/>
                  </a:cxn>
                  <a:cxn ang="0">
                    <a:pos x="999" y="300"/>
                  </a:cxn>
                  <a:cxn ang="0">
                    <a:pos x="1023" y="342"/>
                  </a:cxn>
                  <a:cxn ang="0">
                    <a:pos x="1041" y="383"/>
                  </a:cxn>
                  <a:cxn ang="0">
                    <a:pos x="1053" y="425"/>
                  </a:cxn>
                  <a:cxn ang="0">
                    <a:pos x="1053" y="425"/>
                  </a:cxn>
                </a:cxnLst>
                <a:rect l="0" t="0" r="r" b="b"/>
                <a:pathLst>
                  <a:path w="1078" h="425">
                    <a:moveTo>
                      <a:pt x="1053" y="425"/>
                    </a:moveTo>
                    <a:lnTo>
                      <a:pt x="1078" y="419"/>
                    </a:lnTo>
                    <a:lnTo>
                      <a:pt x="1066" y="377"/>
                    </a:lnTo>
                    <a:lnTo>
                      <a:pt x="1047" y="336"/>
                    </a:lnTo>
                    <a:lnTo>
                      <a:pt x="986" y="252"/>
                    </a:lnTo>
                    <a:lnTo>
                      <a:pt x="907" y="180"/>
                    </a:lnTo>
                    <a:lnTo>
                      <a:pt x="810" y="120"/>
                    </a:lnTo>
                    <a:lnTo>
                      <a:pt x="694" y="72"/>
                    </a:lnTo>
                    <a:lnTo>
                      <a:pt x="560" y="30"/>
                    </a:lnTo>
                    <a:lnTo>
                      <a:pt x="420" y="6"/>
                    </a:lnTo>
                    <a:lnTo>
                      <a:pt x="268" y="0"/>
                    </a:lnTo>
                    <a:lnTo>
                      <a:pt x="134" y="6"/>
                    </a:lnTo>
                    <a:lnTo>
                      <a:pt x="0" y="24"/>
                    </a:lnTo>
                    <a:lnTo>
                      <a:pt x="12" y="36"/>
                    </a:lnTo>
                    <a:lnTo>
                      <a:pt x="134" y="18"/>
                    </a:lnTo>
                    <a:lnTo>
                      <a:pt x="268" y="12"/>
                    </a:lnTo>
                    <a:lnTo>
                      <a:pt x="420" y="18"/>
                    </a:lnTo>
                    <a:lnTo>
                      <a:pt x="554" y="42"/>
                    </a:lnTo>
                    <a:lnTo>
                      <a:pt x="682" y="84"/>
                    </a:lnTo>
                    <a:lnTo>
                      <a:pt x="798" y="132"/>
                    </a:lnTo>
                    <a:lnTo>
                      <a:pt x="895" y="192"/>
                    </a:lnTo>
                    <a:lnTo>
                      <a:pt x="968" y="264"/>
                    </a:lnTo>
                    <a:lnTo>
                      <a:pt x="999" y="300"/>
                    </a:lnTo>
                    <a:lnTo>
                      <a:pt x="1023" y="342"/>
                    </a:lnTo>
                    <a:lnTo>
                      <a:pt x="1041" y="383"/>
                    </a:lnTo>
                    <a:lnTo>
                      <a:pt x="1053" y="425"/>
                    </a:lnTo>
                    <a:lnTo>
                      <a:pt x="1053" y="425"/>
                    </a:lnTo>
                    <a:close/>
                  </a:path>
                </a:pathLst>
              </a:custGeom>
              <a:gradFill rotWithShape="0">
                <a:gsLst>
                  <a:gs pos="0">
                    <a:schemeClr val="accent2"/>
                  </a:gs>
                  <a:gs pos="100000">
                    <a:schemeClr val="accent2">
                      <a:gamma/>
                      <a:shade val="87843"/>
                      <a:invGamma/>
                    </a:schemeClr>
                  </a:gs>
                </a:gsLst>
                <a:lin ang="5400000" scaled="1"/>
              </a:gra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155681" name="Freeform 33"/>
              <p:cNvSpPr>
                <a:spLocks/>
              </p:cNvSpPr>
              <p:nvPr/>
            </p:nvSpPr>
            <p:spPr bwMode="hidden">
              <a:xfrm>
                <a:off x="3304" y="4080"/>
                <a:ext cx="98" cy="234"/>
              </a:xfrm>
              <a:custGeom>
                <a:avLst/>
                <a:gdLst/>
                <a:ahLst/>
                <a:cxnLst>
                  <a:cxn ang="0">
                    <a:pos x="0" y="234"/>
                  </a:cxn>
                  <a:cxn ang="0">
                    <a:pos x="25" y="234"/>
                  </a:cxn>
                  <a:cxn ang="0">
                    <a:pos x="55" y="186"/>
                  </a:cxn>
                  <a:cxn ang="0">
                    <a:pos x="80" y="138"/>
                  </a:cxn>
                  <a:cxn ang="0">
                    <a:pos x="92" y="90"/>
                  </a:cxn>
                  <a:cxn ang="0">
                    <a:pos x="98" y="36"/>
                  </a:cxn>
                  <a:cxn ang="0">
                    <a:pos x="98" y="0"/>
                  </a:cxn>
                  <a:cxn ang="0">
                    <a:pos x="74" y="0"/>
                  </a:cxn>
                  <a:cxn ang="0">
                    <a:pos x="74" y="36"/>
                  </a:cxn>
                  <a:cxn ang="0">
                    <a:pos x="67" y="90"/>
                  </a:cxn>
                  <a:cxn ang="0">
                    <a:pos x="55" y="138"/>
                  </a:cxn>
                  <a:cxn ang="0">
                    <a:pos x="31" y="186"/>
                  </a:cxn>
                  <a:cxn ang="0">
                    <a:pos x="0" y="234"/>
                  </a:cxn>
                  <a:cxn ang="0">
                    <a:pos x="0" y="234"/>
                  </a:cxn>
                </a:cxnLst>
                <a:rect l="0" t="0" r="r" b="b"/>
                <a:pathLst>
                  <a:path w="98" h="234">
                    <a:moveTo>
                      <a:pt x="0" y="234"/>
                    </a:moveTo>
                    <a:lnTo>
                      <a:pt x="25" y="234"/>
                    </a:lnTo>
                    <a:lnTo>
                      <a:pt x="55" y="186"/>
                    </a:lnTo>
                    <a:lnTo>
                      <a:pt x="80" y="138"/>
                    </a:lnTo>
                    <a:lnTo>
                      <a:pt x="92" y="90"/>
                    </a:lnTo>
                    <a:lnTo>
                      <a:pt x="98" y="36"/>
                    </a:lnTo>
                    <a:lnTo>
                      <a:pt x="98" y="0"/>
                    </a:lnTo>
                    <a:lnTo>
                      <a:pt x="74" y="0"/>
                    </a:lnTo>
                    <a:lnTo>
                      <a:pt x="74" y="36"/>
                    </a:lnTo>
                    <a:lnTo>
                      <a:pt x="67" y="90"/>
                    </a:lnTo>
                    <a:lnTo>
                      <a:pt x="55" y="138"/>
                    </a:lnTo>
                    <a:lnTo>
                      <a:pt x="31" y="186"/>
                    </a:lnTo>
                    <a:lnTo>
                      <a:pt x="0" y="234"/>
                    </a:lnTo>
                    <a:lnTo>
                      <a:pt x="0" y="234"/>
                    </a:lnTo>
                    <a:close/>
                  </a:path>
                </a:pathLst>
              </a:custGeom>
              <a:gradFill rotWithShape="0">
                <a:gsLst>
                  <a:gs pos="0">
                    <a:schemeClr val="accent2"/>
                  </a:gs>
                  <a:gs pos="100000">
                    <a:schemeClr val="accent2">
                      <a:gamma/>
                      <a:shade val="87843"/>
                      <a:invGamma/>
                    </a:schemeClr>
                  </a:gs>
                </a:gsLst>
                <a:lin ang="5400000" scaled="1"/>
              </a:gra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155682" name="Freeform 34"/>
              <p:cNvSpPr>
                <a:spLocks/>
              </p:cNvSpPr>
              <p:nvPr/>
            </p:nvSpPr>
            <p:spPr bwMode="hidden">
              <a:xfrm>
                <a:off x="1776" y="3673"/>
                <a:ext cx="481" cy="641"/>
              </a:xfrm>
              <a:custGeom>
                <a:avLst/>
                <a:gdLst/>
                <a:ahLst/>
                <a:cxnLst>
                  <a:cxn ang="0">
                    <a:pos x="18" y="443"/>
                  </a:cxn>
                  <a:cxn ang="0">
                    <a:pos x="24" y="371"/>
                  </a:cxn>
                  <a:cxn ang="0">
                    <a:pos x="55" y="305"/>
                  </a:cxn>
                  <a:cxn ang="0">
                    <a:pos x="91" y="246"/>
                  </a:cxn>
                  <a:cxn ang="0">
                    <a:pos x="146" y="186"/>
                  </a:cxn>
                  <a:cxn ang="0">
                    <a:pos x="213" y="132"/>
                  </a:cxn>
                  <a:cxn ang="0">
                    <a:pos x="292" y="84"/>
                  </a:cxn>
                  <a:cxn ang="0">
                    <a:pos x="384" y="48"/>
                  </a:cxn>
                  <a:cxn ang="0">
                    <a:pos x="481" y="12"/>
                  </a:cxn>
                  <a:cxn ang="0">
                    <a:pos x="457" y="0"/>
                  </a:cxn>
                  <a:cxn ang="0">
                    <a:pos x="359" y="36"/>
                  </a:cxn>
                  <a:cxn ang="0">
                    <a:pos x="274" y="78"/>
                  </a:cxn>
                  <a:cxn ang="0">
                    <a:pos x="195" y="126"/>
                  </a:cxn>
                  <a:cxn ang="0">
                    <a:pos x="128" y="180"/>
                  </a:cxn>
                  <a:cxn ang="0">
                    <a:pos x="73" y="240"/>
                  </a:cxn>
                  <a:cxn ang="0">
                    <a:pos x="37" y="305"/>
                  </a:cxn>
                  <a:cxn ang="0">
                    <a:pos x="6" y="371"/>
                  </a:cxn>
                  <a:cxn ang="0">
                    <a:pos x="0" y="443"/>
                  </a:cxn>
                  <a:cxn ang="0">
                    <a:pos x="6" y="497"/>
                  </a:cxn>
                  <a:cxn ang="0">
                    <a:pos x="18" y="545"/>
                  </a:cxn>
                  <a:cxn ang="0">
                    <a:pos x="43" y="593"/>
                  </a:cxn>
                  <a:cxn ang="0">
                    <a:pos x="73" y="641"/>
                  </a:cxn>
                  <a:cxn ang="0">
                    <a:pos x="97" y="641"/>
                  </a:cxn>
                  <a:cxn ang="0">
                    <a:pos x="67" y="593"/>
                  </a:cxn>
                  <a:cxn ang="0">
                    <a:pos x="43" y="545"/>
                  </a:cxn>
                  <a:cxn ang="0">
                    <a:pos x="24" y="497"/>
                  </a:cxn>
                  <a:cxn ang="0">
                    <a:pos x="18" y="443"/>
                  </a:cxn>
                  <a:cxn ang="0">
                    <a:pos x="18" y="443"/>
                  </a:cxn>
                </a:cxnLst>
                <a:rect l="0" t="0" r="r" b="b"/>
                <a:pathLst>
                  <a:path w="481" h="641">
                    <a:moveTo>
                      <a:pt x="18" y="443"/>
                    </a:moveTo>
                    <a:lnTo>
                      <a:pt x="24" y="371"/>
                    </a:lnTo>
                    <a:lnTo>
                      <a:pt x="55" y="305"/>
                    </a:lnTo>
                    <a:lnTo>
                      <a:pt x="91" y="246"/>
                    </a:lnTo>
                    <a:lnTo>
                      <a:pt x="146" y="186"/>
                    </a:lnTo>
                    <a:lnTo>
                      <a:pt x="213" y="132"/>
                    </a:lnTo>
                    <a:lnTo>
                      <a:pt x="292" y="84"/>
                    </a:lnTo>
                    <a:lnTo>
                      <a:pt x="384" y="48"/>
                    </a:lnTo>
                    <a:lnTo>
                      <a:pt x="481" y="12"/>
                    </a:lnTo>
                    <a:lnTo>
                      <a:pt x="457" y="0"/>
                    </a:lnTo>
                    <a:lnTo>
                      <a:pt x="359" y="36"/>
                    </a:lnTo>
                    <a:lnTo>
                      <a:pt x="274" y="78"/>
                    </a:lnTo>
                    <a:lnTo>
                      <a:pt x="195" y="126"/>
                    </a:lnTo>
                    <a:lnTo>
                      <a:pt x="128" y="180"/>
                    </a:lnTo>
                    <a:lnTo>
                      <a:pt x="73" y="240"/>
                    </a:lnTo>
                    <a:lnTo>
                      <a:pt x="37" y="305"/>
                    </a:lnTo>
                    <a:lnTo>
                      <a:pt x="6" y="371"/>
                    </a:lnTo>
                    <a:lnTo>
                      <a:pt x="0" y="443"/>
                    </a:lnTo>
                    <a:lnTo>
                      <a:pt x="6" y="497"/>
                    </a:lnTo>
                    <a:lnTo>
                      <a:pt x="18" y="545"/>
                    </a:lnTo>
                    <a:lnTo>
                      <a:pt x="43" y="593"/>
                    </a:lnTo>
                    <a:lnTo>
                      <a:pt x="73" y="641"/>
                    </a:lnTo>
                    <a:lnTo>
                      <a:pt x="97" y="641"/>
                    </a:lnTo>
                    <a:lnTo>
                      <a:pt x="67" y="593"/>
                    </a:lnTo>
                    <a:lnTo>
                      <a:pt x="43" y="545"/>
                    </a:lnTo>
                    <a:lnTo>
                      <a:pt x="24" y="497"/>
                    </a:lnTo>
                    <a:lnTo>
                      <a:pt x="18" y="443"/>
                    </a:lnTo>
                    <a:lnTo>
                      <a:pt x="18" y="443"/>
                    </a:lnTo>
                    <a:close/>
                  </a:path>
                </a:pathLst>
              </a:custGeom>
              <a:solidFill>
                <a:schemeClr val="accent2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cs-CZ"/>
              </a:p>
            </p:txBody>
          </p:sp>
        </p:grpSp>
        <p:grpSp>
          <p:nvGrpSpPr>
            <p:cNvPr id="155683" name="Group 35"/>
            <p:cNvGrpSpPr>
              <a:grpSpLocks/>
            </p:cNvGrpSpPr>
            <p:nvPr userDrawn="1"/>
          </p:nvGrpSpPr>
          <p:grpSpPr bwMode="auto">
            <a:xfrm>
              <a:off x="4128" y="3360"/>
              <a:ext cx="1351" cy="821"/>
              <a:chOff x="4128" y="3360"/>
              <a:chExt cx="1351" cy="821"/>
            </a:xfrm>
          </p:grpSpPr>
          <p:sp>
            <p:nvSpPr>
              <p:cNvPr id="155684" name="Freeform 36"/>
              <p:cNvSpPr>
                <a:spLocks noEditPoints="1"/>
              </p:cNvSpPr>
              <p:nvPr/>
            </p:nvSpPr>
            <p:spPr bwMode="hidden">
              <a:xfrm>
                <a:off x="4200" y="3402"/>
                <a:ext cx="1201" cy="731"/>
              </a:xfrm>
              <a:custGeom>
                <a:avLst/>
                <a:gdLst/>
                <a:ahLst/>
                <a:cxnLst>
                  <a:cxn ang="0">
                    <a:pos x="484" y="6"/>
                  </a:cxn>
                  <a:cxn ang="0">
                    <a:pos x="263" y="60"/>
                  </a:cxn>
                  <a:cxn ang="0">
                    <a:pos x="101" y="162"/>
                  </a:cxn>
                  <a:cxn ang="0">
                    <a:pos x="12" y="294"/>
                  </a:cxn>
                  <a:cxn ang="0">
                    <a:pos x="0" y="366"/>
                  </a:cxn>
                  <a:cxn ang="0">
                    <a:pos x="12" y="437"/>
                  </a:cxn>
                  <a:cxn ang="0">
                    <a:pos x="101" y="569"/>
                  </a:cxn>
                  <a:cxn ang="0">
                    <a:pos x="263" y="671"/>
                  </a:cxn>
                  <a:cxn ang="0">
                    <a:pos x="484" y="725"/>
                  </a:cxn>
                  <a:cxn ang="0">
                    <a:pos x="723" y="725"/>
                  </a:cxn>
                  <a:cxn ang="0">
                    <a:pos x="938" y="671"/>
                  </a:cxn>
                  <a:cxn ang="0">
                    <a:pos x="1100" y="569"/>
                  </a:cxn>
                  <a:cxn ang="0">
                    <a:pos x="1189" y="437"/>
                  </a:cxn>
                  <a:cxn ang="0">
                    <a:pos x="1201" y="366"/>
                  </a:cxn>
                  <a:cxn ang="0">
                    <a:pos x="1189" y="294"/>
                  </a:cxn>
                  <a:cxn ang="0">
                    <a:pos x="1100" y="162"/>
                  </a:cxn>
                  <a:cxn ang="0">
                    <a:pos x="938" y="60"/>
                  </a:cxn>
                  <a:cxn ang="0">
                    <a:pos x="723" y="6"/>
                  </a:cxn>
                  <a:cxn ang="0">
                    <a:pos x="604" y="0"/>
                  </a:cxn>
                  <a:cxn ang="0">
                    <a:pos x="490" y="701"/>
                  </a:cxn>
                  <a:cxn ang="0">
                    <a:pos x="287" y="647"/>
                  </a:cxn>
                  <a:cxn ang="0">
                    <a:pos x="131" y="557"/>
                  </a:cxn>
                  <a:cxn ang="0">
                    <a:pos x="48" y="437"/>
                  </a:cxn>
                  <a:cxn ang="0">
                    <a:pos x="36" y="366"/>
                  </a:cxn>
                  <a:cxn ang="0">
                    <a:pos x="48" y="300"/>
                  </a:cxn>
                  <a:cxn ang="0">
                    <a:pos x="131" y="174"/>
                  </a:cxn>
                  <a:cxn ang="0">
                    <a:pos x="287" y="84"/>
                  </a:cxn>
                  <a:cxn ang="0">
                    <a:pos x="490" y="30"/>
                  </a:cxn>
                  <a:cxn ang="0">
                    <a:pos x="717" y="30"/>
                  </a:cxn>
                  <a:cxn ang="0">
                    <a:pos x="920" y="84"/>
                  </a:cxn>
                  <a:cxn ang="0">
                    <a:pos x="1070" y="174"/>
                  </a:cxn>
                  <a:cxn ang="0">
                    <a:pos x="1153" y="300"/>
                  </a:cxn>
                  <a:cxn ang="0">
                    <a:pos x="1153" y="437"/>
                  </a:cxn>
                  <a:cxn ang="0">
                    <a:pos x="1070" y="557"/>
                  </a:cxn>
                  <a:cxn ang="0">
                    <a:pos x="920" y="647"/>
                  </a:cxn>
                  <a:cxn ang="0">
                    <a:pos x="717" y="701"/>
                  </a:cxn>
                  <a:cxn ang="0">
                    <a:pos x="604" y="707"/>
                  </a:cxn>
                </a:cxnLst>
                <a:rect l="0" t="0" r="r" b="b"/>
                <a:pathLst>
                  <a:path w="1201" h="731">
                    <a:moveTo>
                      <a:pt x="604" y="0"/>
                    </a:moveTo>
                    <a:lnTo>
                      <a:pt x="484" y="6"/>
                    </a:lnTo>
                    <a:lnTo>
                      <a:pt x="370" y="30"/>
                    </a:lnTo>
                    <a:lnTo>
                      <a:pt x="263" y="60"/>
                    </a:lnTo>
                    <a:lnTo>
                      <a:pt x="179" y="108"/>
                    </a:lnTo>
                    <a:lnTo>
                      <a:pt x="101" y="162"/>
                    </a:lnTo>
                    <a:lnTo>
                      <a:pt x="48" y="222"/>
                    </a:lnTo>
                    <a:lnTo>
                      <a:pt x="12" y="294"/>
                    </a:lnTo>
                    <a:lnTo>
                      <a:pt x="6" y="330"/>
                    </a:lnTo>
                    <a:lnTo>
                      <a:pt x="0" y="366"/>
                    </a:lnTo>
                    <a:lnTo>
                      <a:pt x="6" y="401"/>
                    </a:lnTo>
                    <a:lnTo>
                      <a:pt x="12" y="437"/>
                    </a:lnTo>
                    <a:lnTo>
                      <a:pt x="48" y="509"/>
                    </a:lnTo>
                    <a:lnTo>
                      <a:pt x="101" y="569"/>
                    </a:lnTo>
                    <a:lnTo>
                      <a:pt x="179" y="623"/>
                    </a:lnTo>
                    <a:lnTo>
                      <a:pt x="263" y="671"/>
                    </a:lnTo>
                    <a:lnTo>
                      <a:pt x="370" y="701"/>
                    </a:lnTo>
                    <a:lnTo>
                      <a:pt x="484" y="725"/>
                    </a:lnTo>
                    <a:lnTo>
                      <a:pt x="604" y="731"/>
                    </a:lnTo>
                    <a:lnTo>
                      <a:pt x="723" y="725"/>
                    </a:lnTo>
                    <a:lnTo>
                      <a:pt x="837" y="701"/>
                    </a:lnTo>
                    <a:lnTo>
                      <a:pt x="938" y="671"/>
                    </a:lnTo>
                    <a:lnTo>
                      <a:pt x="1028" y="623"/>
                    </a:lnTo>
                    <a:lnTo>
                      <a:pt x="1100" y="569"/>
                    </a:lnTo>
                    <a:lnTo>
                      <a:pt x="1153" y="509"/>
                    </a:lnTo>
                    <a:lnTo>
                      <a:pt x="1189" y="437"/>
                    </a:lnTo>
                    <a:lnTo>
                      <a:pt x="1201" y="401"/>
                    </a:lnTo>
                    <a:lnTo>
                      <a:pt x="1201" y="366"/>
                    </a:lnTo>
                    <a:lnTo>
                      <a:pt x="1201" y="330"/>
                    </a:lnTo>
                    <a:lnTo>
                      <a:pt x="1189" y="294"/>
                    </a:lnTo>
                    <a:lnTo>
                      <a:pt x="1153" y="222"/>
                    </a:lnTo>
                    <a:lnTo>
                      <a:pt x="1100" y="162"/>
                    </a:lnTo>
                    <a:lnTo>
                      <a:pt x="1028" y="108"/>
                    </a:lnTo>
                    <a:lnTo>
                      <a:pt x="938" y="60"/>
                    </a:lnTo>
                    <a:lnTo>
                      <a:pt x="837" y="30"/>
                    </a:lnTo>
                    <a:lnTo>
                      <a:pt x="723" y="6"/>
                    </a:lnTo>
                    <a:lnTo>
                      <a:pt x="604" y="0"/>
                    </a:lnTo>
                    <a:lnTo>
                      <a:pt x="604" y="0"/>
                    </a:lnTo>
                    <a:close/>
                    <a:moveTo>
                      <a:pt x="604" y="707"/>
                    </a:moveTo>
                    <a:lnTo>
                      <a:pt x="490" y="701"/>
                    </a:lnTo>
                    <a:lnTo>
                      <a:pt x="382" y="683"/>
                    </a:lnTo>
                    <a:lnTo>
                      <a:pt x="287" y="647"/>
                    </a:lnTo>
                    <a:lnTo>
                      <a:pt x="203" y="611"/>
                    </a:lnTo>
                    <a:lnTo>
                      <a:pt x="131" y="557"/>
                    </a:lnTo>
                    <a:lnTo>
                      <a:pt x="83" y="497"/>
                    </a:lnTo>
                    <a:lnTo>
                      <a:pt x="48" y="437"/>
                    </a:lnTo>
                    <a:lnTo>
                      <a:pt x="42" y="401"/>
                    </a:lnTo>
                    <a:lnTo>
                      <a:pt x="36" y="366"/>
                    </a:lnTo>
                    <a:lnTo>
                      <a:pt x="42" y="330"/>
                    </a:lnTo>
                    <a:lnTo>
                      <a:pt x="48" y="300"/>
                    </a:lnTo>
                    <a:lnTo>
                      <a:pt x="83" y="234"/>
                    </a:lnTo>
                    <a:lnTo>
                      <a:pt x="131" y="174"/>
                    </a:lnTo>
                    <a:lnTo>
                      <a:pt x="203" y="126"/>
                    </a:lnTo>
                    <a:lnTo>
                      <a:pt x="287" y="84"/>
                    </a:lnTo>
                    <a:lnTo>
                      <a:pt x="382" y="54"/>
                    </a:lnTo>
                    <a:lnTo>
                      <a:pt x="490" y="30"/>
                    </a:lnTo>
                    <a:lnTo>
                      <a:pt x="604" y="24"/>
                    </a:lnTo>
                    <a:lnTo>
                      <a:pt x="717" y="30"/>
                    </a:lnTo>
                    <a:lnTo>
                      <a:pt x="825" y="54"/>
                    </a:lnTo>
                    <a:lnTo>
                      <a:pt x="920" y="84"/>
                    </a:lnTo>
                    <a:lnTo>
                      <a:pt x="1004" y="126"/>
                    </a:lnTo>
                    <a:lnTo>
                      <a:pt x="1070" y="174"/>
                    </a:lnTo>
                    <a:lnTo>
                      <a:pt x="1124" y="234"/>
                    </a:lnTo>
                    <a:lnTo>
                      <a:pt x="1153" y="300"/>
                    </a:lnTo>
                    <a:lnTo>
                      <a:pt x="1165" y="366"/>
                    </a:lnTo>
                    <a:lnTo>
                      <a:pt x="1153" y="437"/>
                    </a:lnTo>
                    <a:lnTo>
                      <a:pt x="1124" y="497"/>
                    </a:lnTo>
                    <a:lnTo>
                      <a:pt x="1070" y="557"/>
                    </a:lnTo>
                    <a:lnTo>
                      <a:pt x="1004" y="611"/>
                    </a:lnTo>
                    <a:lnTo>
                      <a:pt x="920" y="647"/>
                    </a:lnTo>
                    <a:lnTo>
                      <a:pt x="825" y="683"/>
                    </a:lnTo>
                    <a:lnTo>
                      <a:pt x="717" y="701"/>
                    </a:lnTo>
                    <a:lnTo>
                      <a:pt x="604" y="707"/>
                    </a:lnTo>
                    <a:lnTo>
                      <a:pt x="604" y="707"/>
                    </a:lnTo>
                    <a:close/>
                  </a:path>
                </a:pathLst>
              </a:custGeom>
              <a:gradFill rotWithShape="0">
                <a:gsLst>
                  <a:gs pos="0">
                    <a:schemeClr val="accent2">
                      <a:gamma/>
                      <a:tint val="96863"/>
                      <a:invGamma/>
                    </a:schemeClr>
                  </a:gs>
                  <a:gs pos="100000">
                    <a:schemeClr val="accent2"/>
                  </a:gs>
                </a:gsLst>
                <a:lin ang="5400000" scaled="1"/>
              </a:gra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155685" name="Freeform 37"/>
              <p:cNvSpPr>
                <a:spLocks/>
              </p:cNvSpPr>
              <p:nvPr/>
            </p:nvSpPr>
            <p:spPr bwMode="hidden">
              <a:xfrm>
                <a:off x="4128" y="3366"/>
                <a:ext cx="544" cy="737"/>
              </a:xfrm>
              <a:custGeom>
                <a:avLst/>
                <a:gdLst/>
                <a:ahLst/>
                <a:cxnLst>
                  <a:cxn ang="0">
                    <a:pos x="24" y="402"/>
                  </a:cxn>
                  <a:cxn ang="0">
                    <a:pos x="36" y="330"/>
                  </a:cxn>
                  <a:cxn ang="0">
                    <a:pos x="66" y="264"/>
                  </a:cxn>
                  <a:cxn ang="0">
                    <a:pos x="108" y="204"/>
                  </a:cxn>
                  <a:cxn ang="0">
                    <a:pos x="173" y="150"/>
                  </a:cxn>
                  <a:cxn ang="0">
                    <a:pos x="251" y="102"/>
                  </a:cxn>
                  <a:cxn ang="0">
                    <a:pos x="335" y="60"/>
                  </a:cxn>
                  <a:cxn ang="0">
                    <a:pos x="436" y="30"/>
                  </a:cxn>
                  <a:cxn ang="0">
                    <a:pos x="544" y="12"/>
                  </a:cxn>
                  <a:cxn ang="0">
                    <a:pos x="544" y="0"/>
                  </a:cxn>
                  <a:cxn ang="0">
                    <a:pos x="430" y="18"/>
                  </a:cxn>
                  <a:cxn ang="0">
                    <a:pos x="329" y="48"/>
                  </a:cxn>
                  <a:cxn ang="0">
                    <a:pos x="233" y="90"/>
                  </a:cxn>
                  <a:cxn ang="0">
                    <a:pos x="155" y="138"/>
                  </a:cxn>
                  <a:cxn ang="0">
                    <a:pos x="90" y="198"/>
                  </a:cxn>
                  <a:cxn ang="0">
                    <a:pos x="42" y="258"/>
                  </a:cxn>
                  <a:cxn ang="0">
                    <a:pos x="12" y="330"/>
                  </a:cxn>
                  <a:cxn ang="0">
                    <a:pos x="0" y="402"/>
                  </a:cxn>
                  <a:cxn ang="0">
                    <a:pos x="6" y="455"/>
                  </a:cxn>
                  <a:cxn ang="0">
                    <a:pos x="18" y="503"/>
                  </a:cxn>
                  <a:cxn ang="0">
                    <a:pos x="42" y="545"/>
                  </a:cxn>
                  <a:cxn ang="0">
                    <a:pos x="78" y="593"/>
                  </a:cxn>
                  <a:cxn ang="0">
                    <a:pos x="114" y="635"/>
                  </a:cxn>
                  <a:cxn ang="0">
                    <a:pos x="161" y="671"/>
                  </a:cxn>
                  <a:cxn ang="0">
                    <a:pos x="221" y="707"/>
                  </a:cxn>
                  <a:cxn ang="0">
                    <a:pos x="281" y="737"/>
                  </a:cxn>
                  <a:cxn ang="0">
                    <a:pos x="323" y="737"/>
                  </a:cxn>
                  <a:cxn ang="0">
                    <a:pos x="257" y="707"/>
                  </a:cxn>
                  <a:cxn ang="0">
                    <a:pos x="203" y="671"/>
                  </a:cxn>
                  <a:cxn ang="0">
                    <a:pos x="149" y="635"/>
                  </a:cxn>
                  <a:cxn ang="0">
                    <a:pos x="108" y="593"/>
                  </a:cxn>
                  <a:cxn ang="0">
                    <a:pos x="72" y="551"/>
                  </a:cxn>
                  <a:cxn ang="0">
                    <a:pos x="48" y="503"/>
                  </a:cxn>
                  <a:cxn ang="0">
                    <a:pos x="30" y="455"/>
                  </a:cxn>
                  <a:cxn ang="0">
                    <a:pos x="24" y="402"/>
                  </a:cxn>
                  <a:cxn ang="0">
                    <a:pos x="24" y="402"/>
                  </a:cxn>
                </a:cxnLst>
                <a:rect l="0" t="0" r="r" b="b"/>
                <a:pathLst>
                  <a:path w="544" h="737">
                    <a:moveTo>
                      <a:pt x="24" y="402"/>
                    </a:moveTo>
                    <a:lnTo>
                      <a:pt x="36" y="330"/>
                    </a:lnTo>
                    <a:lnTo>
                      <a:pt x="66" y="264"/>
                    </a:lnTo>
                    <a:lnTo>
                      <a:pt x="108" y="204"/>
                    </a:lnTo>
                    <a:lnTo>
                      <a:pt x="173" y="150"/>
                    </a:lnTo>
                    <a:lnTo>
                      <a:pt x="251" y="102"/>
                    </a:lnTo>
                    <a:lnTo>
                      <a:pt x="335" y="60"/>
                    </a:lnTo>
                    <a:lnTo>
                      <a:pt x="436" y="30"/>
                    </a:lnTo>
                    <a:lnTo>
                      <a:pt x="544" y="12"/>
                    </a:lnTo>
                    <a:lnTo>
                      <a:pt x="544" y="0"/>
                    </a:lnTo>
                    <a:lnTo>
                      <a:pt x="430" y="18"/>
                    </a:lnTo>
                    <a:lnTo>
                      <a:pt x="329" y="48"/>
                    </a:lnTo>
                    <a:lnTo>
                      <a:pt x="233" y="90"/>
                    </a:lnTo>
                    <a:lnTo>
                      <a:pt x="155" y="138"/>
                    </a:lnTo>
                    <a:lnTo>
                      <a:pt x="90" y="198"/>
                    </a:lnTo>
                    <a:lnTo>
                      <a:pt x="42" y="258"/>
                    </a:lnTo>
                    <a:lnTo>
                      <a:pt x="12" y="330"/>
                    </a:lnTo>
                    <a:lnTo>
                      <a:pt x="0" y="402"/>
                    </a:lnTo>
                    <a:lnTo>
                      <a:pt x="6" y="455"/>
                    </a:lnTo>
                    <a:lnTo>
                      <a:pt x="18" y="503"/>
                    </a:lnTo>
                    <a:lnTo>
                      <a:pt x="42" y="545"/>
                    </a:lnTo>
                    <a:lnTo>
                      <a:pt x="78" y="593"/>
                    </a:lnTo>
                    <a:lnTo>
                      <a:pt x="114" y="635"/>
                    </a:lnTo>
                    <a:lnTo>
                      <a:pt x="161" y="671"/>
                    </a:lnTo>
                    <a:lnTo>
                      <a:pt x="221" y="707"/>
                    </a:lnTo>
                    <a:lnTo>
                      <a:pt x="281" y="737"/>
                    </a:lnTo>
                    <a:lnTo>
                      <a:pt x="323" y="737"/>
                    </a:lnTo>
                    <a:lnTo>
                      <a:pt x="257" y="707"/>
                    </a:lnTo>
                    <a:lnTo>
                      <a:pt x="203" y="671"/>
                    </a:lnTo>
                    <a:lnTo>
                      <a:pt x="149" y="635"/>
                    </a:lnTo>
                    <a:lnTo>
                      <a:pt x="108" y="593"/>
                    </a:lnTo>
                    <a:lnTo>
                      <a:pt x="72" y="551"/>
                    </a:lnTo>
                    <a:lnTo>
                      <a:pt x="48" y="503"/>
                    </a:lnTo>
                    <a:lnTo>
                      <a:pt x="30" y="455"/>
                    </a:lnTo>
                    <a:lnTo>
                      <a:pt x="24" y="402"/>
                    </a:lnTo>
                    <a:lnTo>
                      <a:pt x="24" y="402"/>
                    </a:lnTo>
                    <a:close/>
                  </a:path>
                </a:pathLst>
              </a:custGeom>
              <a:gradFill rotWithShape="0">
                <a:gsLst>
                  <a:gs pos="0">
                    <a:schemeClr val="accent2">
                      <a:gamma/>
                      <a:tint val="96863"/>
                      <a:invGamma/>
                    </a:schemeClr>
                  </a:gs>
                  <a:gs pos="100000">
                    <a:schemeClr val="accent2"/>
                  </a:gs>
                </a:gsLst>
                <a:lin ang="5400000" scaled="1"/>
              </a:gra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155686" name="Freeform 38"/>
              <p:cNvSpPr>
                <a:spLocks/>
              </p:cNvSpPr>
              <p:nvPr/>
            </p:nvSpPr>
            <p:spPr bwMode="hidden">
              <a:xfrm>
                <a:off x="4792" y="3360"/>
                <a:ext cx="609" cy="252"/>
              </a:xfrm>
              <a:custGeom>
                <a:avLst/>
                <a:gdLst/>
                <a:ahLst/>
                <a:cxnLst>
                  <a:cxn ang="0">
                    <a:pos x="12" y="12"/>
                  </a:cxn>
                  <a:cxn ang="0">
                    <a:pos x="113" y="18"/>
                  </a:cxn>
                  <a:cxn ang="0">
                    <a:pos x="203" y="30"/>
                  </a:cxn>
                  <a:cxn ang="0">
                    <a:pos x="292" y="48"/>
                  </a:cxn>
                  <a:cxn ang="0">
                    <a:pos x="376" y="78"/>
                  </a:cxn>
                  <a:cxn ang="0">
                    <a:pos x="448" y="114"/>
                  </a:cxn>
                  <a:cxn ang="0">
                    <a:pos x="514" y="156"/>
                  </a:cxn>
                  <a:cxn ang="0">
                    <a:pos x="567" y="198"/>
                  </a:cxn>
                  <a:cxn ang="0">
                    <a:pos x="609" y="252"/>
                  </a:cxn>
                  <a:cxn ang="0">
                    <a:pos x="609" y="216"/>
                  </a:cxn>
                  <a:cxn ang="0">
                    <a:pos x="561" y="168"/>
                  </a:cxn>
                  <a:cxn ang="0">
                    <a:pos x="502" y="126"/>
                  </a:cxn>
                  <a:cxn ang="0">
                    <a:pos x="436" y="90"/>
                  </a:cxn>
                  <a:cxn ang="0">
                    <a:pos x="364" y="60"/>
                  </a:cxn>
                  <a:cxn ang="0">
                    <a:pos x="286" y="36"/>
                  </a:cxn>
                  <a:cxn ang="0">
                    <a:pos x="197" y="18"/>
                  </a:cxn>
                  <a:cxn ang="0">
                    <a:pos x="107" y="6"/>
                  </a:cxn>
                  <a:cxn ang="0">
                    <a:pos x="12" y="0"/>
                  </a:cxn>
                  <a:cxn ang="0">
                    <a:pos x="6" y="0"/>
                  </a:cxn>
                  <a:cxn ang="0">
                    <a:pos x="0" y="0"/>
                  </a:cxn>
                  <a:cxn ang="0">
                    <a:pos x="0" y="12"/>
                  </a:cxn>
                  <a:cxn ang="0">
                    <a:pos x="6" y="12"/>
                  </a:cxn>
                  <a:cxn ang="0">
                    <a:pos x="12" y="12"/>
                  </a:cxn>
                  <a:cxn ang="0">
                    <a:pos x="12" y="12"/>
                  </a:cxn>
                </a:cxnLst>
                <a:rect l="0" t="0" r="r" b="b"/>
                <a:pathLst>
                  <a:path w="609" h="252">
                    <a:moveTo>
                      <a:pt x="12" y="12"/>
                    </a:moveTo>
                    <a:lnTo>
                      <a:pt x="113" y="18"/>
                    </a:lnTo>
                    <a:lnTo>
                      <a:pt x="203" y="30"/>
                    </a:lnTo>
                    <a:lnTo>
                      <a:pt x="292" y="48"/>
                    </a:lnTo>
                    <a:lnTo>
                      <a:pt x="376" y="78"/>
                    </a:lnTo>
                    <a:lnTo>
                      <a:pt x="448" y="114"/>
                    </a:lnTo>
                    <a:lnTo>
                      <a:pt x="514" y="156"/>
                    </a:lnTo>
                    <a:lnTo>
                      <a:pt x="567" y="198"/>
                    </a:lnTo>
                    <a:lnTo>
                      <a:pt x="609" y="252"/>
                    </a:lnTo>
                    <a:lnTo>
                      <a:pt x="609" y="216"/>
                    </a:lnTo>
                    <a:lnTo>
                      <a:pt x="561" y="168"/>
                    </a:lnTo>
                    <a:lnTo>
                      <a:pt x="502" y="126"/>
                    </a:lnTo>
                    <a:lnTo>
                      <a:pt x="436" y="90"/>
                    </a:lnTo>
                    <a:lnTo>
                      <a:pt x="364" y="60"/>
                    </a:lnTo>
                    <a:lnTo>
                      <a:pt x="286" y="36"/>
                    </a:lnTo>
                    <a:lnTo>
                      <a:pt x="197" y="18"/>
                    </a:lnTo>
                    <a:lnTo>
                      <a:pt x="107" y="6"/>
                    </a:lnTo>
                    <a:lnTo>
                      <a:pt x="12" y="0"/>
                    </a:lnTo>
                    <a:lnTo>
                      <a:pt x="6" y="0"/>
                    </a:lnTo>
                    <a:lnTo>
                      <a:pt x="0" y="0"/>
                    </a:lnTo>
                    <a:lnTo>
                      <a:pt x="0" y="12"/>
                    </a:lnTo>
                    <a:lnTo>
                      <a:pt x="6" y="12"/>
                    </a:lnTo>
                    <a:lnTo>
                      <a:pt x="12" y="12"/>
                    </a:lnTo>
                    <a:lnTo>
                      <a:pt x="12" y="12"/>
                    </a:lnTo>
                    <a:close/>
                  </a:path>
                </a:pathLst>
              </a:custGeom>
              <a:gradFill rotWithShape="0">
                <a:gsLst>
                  <a:gs pos="0">
                    <a:schemeClr val="accent2">
                      <a:gamma/>
                      <a:tint val="94118"/>
                      <a:invGamma/>
                    </a:schemeClr>
                  </a:gs>
                  <a:gs pos="100000">
                    <a:schemeClr val="accent2"/>
                  </a:gs>
                </a:gsLst>
                <a:lin ang="5400000" scaled="1"/>
              </a:gra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155687" name="Freeform 39"/>
              <p:cNvSpPr>
                <a:spLocks/>
              </p:cNvSpPr>
              <p:nvPr/>
            </p:nvSpPr>
            <p:spPr bwMode="hidden">
              <a:xfrm>
                <a:off x="5246" y="4007"/>
                <a:ext cx="72" cy="54"/>
              </a:xfrm>
              <a:custGeom>
                <a:avLst/>
                <a:gdLst/>
                <a:ahLst/>
                <a:cxnLst>
                  <a:cxn ang="0">
                    <a:pos x="72" y="0"/>
                  </a:cxn>
                  <a:cxn ang="0">
                    <a:pos x="36" y="30"/>
                  </a:cxn>
                  <a:cxn ang="0">
                    <a:pos x="0" y="54"/>
                  </a:cxn>
                  <a:cxn ang="0">
                    <a:pos x="36" y="54"/>
                  </a:cxn>
                  <a:cxn ang="0">
                    <a:pos x="54" y="42"/>
                  </a:cxn>
                  <a:cxn ang="0">
                    <a:pos x="72" y="24"/>
                  </a:cxn>
                  <a:cxn ang="0">
                    <a:pos x="72" y="24"/>
                  </a:cxn>
                  <a:cxn ang="0">
                    <a:pos x="72" y="0"/>
                  </a:cxn>
                  <a:cxn ang="0">
                    <a:pos x="72" y="0"/>
                  </a:cxn>
                </a:cxnLst>
                <a:rect l="0" t="0" r="r" b="b"/>
                <a:pathLst>
                  <a:path w="72" h="54">
                    <a:moveTo>
                      <a:pt x="72" y="0"/>
                    </a:moveTo>
                    <a:lnTo>
                      <a:pt x="36" y="30"/>
                    </a:lnTo>
                    <a:lnTo>
                      <a:pt x="0" y="54"/>
                    </a:lnTo>
                    <a:lnTo>
                      <a:pt x="36" y="54"/>
                    </a:lnTo>
                    <a:lnTo>
                      <a:pt x="54" y="42"/>
                    </a:lnTo>
                    <a:lnTo>
                      <a:pt x="72" y="24"/>
                    </a:lnTo>
                    <a:lnTo>
                      <a:pt x="72" y="24"/>
                    </a:lnTo>
                    <a:lnTo>
                      <a:pt x="72" y="0"/>
                    </a:lnTo>
                    <a:lnTo>
                      <a:pt x="72" y="0"/>
                    </a:lnTo>
                    <a:close/>
                  </a:path>
                </a:pathLst>
              </a:custGeom>
              <a:gradFill rotWithShape="0">
                <a:gsLst>
                  <a:gs pos="0">
                    <a:schemeClr val="accent2"/>
                  </a:gs>
                  <a:gs pos="100000">
                    <a:schemeClr val="accent2">
                      <a:gamma/>
                      <a:shade val="94118"/>
                      <a:invGamma/>
                    </a:schemeClr>
                  </a:gs>
                </a:gsLst>
                <a:lin ang="5400000" scaled="1"/>
              </a:gra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155688" name="Freeform 40"/>
              <p:cNvSpPr>
                <a:spLocks/>
              </p:cNvSpPr>
              <p:nvPr/>
            </p:nvSpPr>
            <p:spPr bwMode="hidden">
              <a:xfrm>
                <a:off x="4505" y="4073"/>
                <a:ext cx="705" cy="108"/>
              </a:xfrm>
              <a:custGeom>
                <a:avLst/>
                <a:gdLst/>
                <a:ahLst/>
                <a:cxnLst>
                  <a:cxn ang="0">
                    <a:pos x="299" y="90"/>
                  </a:cxn>
                  <a:cxn ang="0">
                    <a:pos x="221" y="90"/>
                  </a:cxn>
                  <a:cxn ang="0">
                    <a:pos x="143" y="78"/>
                  </a:cxn>
                  <a:cxn ang="0">
                    <a:pos x="0" y="48"/>
                  </a:cxn>
                  <a:cxn ang="0">
                    <a:pos x="0" y="66"/>
                  </a:cxn>
                  <a:cxn ang="0">
                    <a:pos x="143" y="96"/>
                  </a:cxn>
                  <a:cxn ang="0">
                    <a:pos x="221" y="108"/>
                  </a:cxn>
                  <a:cxn ang="0">
                    <a:pos x="299" y="108"/>
                  </a:cxn>
                  <a:cxn ang="0">
                    <a:pos x="412" y="102"/>
                  </a:cxn>
                  <a:cxn ang="0">
                    <a:pos x="520" y="84"/>
                  </a:cxn>
                  <a:cxn ang="0">
                    <a:pos x="615" y="60"/>
                  </a:cxn>
                  <a:cxn ang="0">
                    <a:pos x="705" y="24"/>
                  </a:cxn>
                  <a:cxn ang="0">
                    <a:pos x="705" y="0"/>
                  </a:cxn>
                  <a:cxn ang="0">
                    <a:pos x="615" y="42"/>
                  </a:cxn>
                  <a:cxn ang="0">
                    <a:pos x="520" y="66"/>
                  </a:cxn>
                  <a:cxn ang="0">
                    <a:pos x="412" y="84"/>
                  </a:cxn>
                  <a:cxn ang="0">
                    <a:pos x="299" y="90"/>
                  </a:cxn>
                  <a:cxn ang="0">
                    <a:pos x="299" y="90"/>
                  </a:cxn>
                </a:cxnLst>
                <a:rect l="0" t="0" r="r" b="b"/>
                <a:pathLst>
                  <a:path w="705" h="108">
                    <a:moveTo>
                      <a:pt x="299" y="90"/>
                    </a:moveTo>
                    <a:lnTo>
                      <a:pt x="221" y="90"/>
                    </a:lnTo>
                    <a:lnTo>
                      <a:pt x="143" y="78"/>
                    </a:lnTo>
                    <a:lnTo>
                      <a:pt x="0" y="48"/>
                    </a:lnTo>
                    <a:lnTo>
                      <a:pt x="0" y="66"/>
                    </a:lnTo>
                    <a:lnTo>
                      <a:pt x="143" y="96"/>
                    </a:lnTo>
                    <a:lnTo>
                      <a:pt x="221" y="108"/>
                    </a:lnTo>
                    <a:lnTo>
                      <a:pt x="299" y="108"/>
                    </a:lnTo>
                    <a:lnTo>
                      <a:pt x="412" y="102"/>
                    </a:lnTo>
                    <a:lnTo>
                      <a:pt x="520" y="84"/>
                    </a:lnTo>
                    <a:lnTo>
                      <a:pt x="615" y="60"/>
                    </a:lnTo>
                    <a:lnTo>
                      <a:pt x="705" y="24"/>
                    </a:lnTo>
                    <a:lnTo>
                      <a:pt x="705" y="0"/>
                    </a:lnTo>
                    <a:lnTo>
                      <a:pt x="615" y="42"/>
                    </a:lnTo>
                    <a:lnTo>
                      <a:pt x="520" y="66"/>
                    </a:lnTo>
                    <a:lnTo>
                      <a:pt x="412" y="84"/>
                    </a:lnTo>
                    <a:lnTo>
                      <a:pt x="299" y="90"/>
                    </a:lnTo>
                    <a:lnTo>
                      <a:pt x="299" y="90"/>
                    </a:lnTo>
                    <a:close/>
                  </a:path>
                </a:pathLst>
              </a:custGeom>
              <a:gradFill rotWithShape="0">
                <a:gsLst>
                  <a:gs pos="0">
                    <a:schemeClr val="accent2"/>
                  </a:gs>
                  <a:gs pos="100000">
                    <a:schemeClr val="accent2">
                      <a:gamma/>
                      <a:shade val="94118"/>
                      <a:invGamma/>
                    </a:schemeClr>
                  </a:gs>
                </a:gsLst>
                <a:lin ang="5400000" scaled="1"/>
              </a:gra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155689" name="Freeform 41"/>
              <p:cNvSpPr>
                <a:spLocks/>
              </p:cNvSpPr>
              <p:nvPr/>
            </p:nvSpPr>
            <p:spPr bwMode="hidden">
              <a:xfrm>
                <a:off x="5336" y="3654"/>
                <a:ext cx="143" cy="341"/>
              </a:xfrm>
              <a:custGeom>
                <a:avLst/>
                <a:gdLst/>
                <a:ahLst/>
                <a:cxnLst>
                  <a:cxn ang="0">
                    <a:pos x="119" y="114"/>
                  </a:cxn>
                  <a:cxn ang="0">
                    <a:pos x="113" y="173"/>
                  </a:cxn>
                  <a:cxn ang="0">
                    <a:pos x="89" y="239"/>
                  </a:cxn>
                  <a:cxn ang="0">
                    <a:pos x="47" y="293"/>
                  </a:cxn>
                  <a:cxn ang="0">
                    <a:pos x="0" y="341"/>
                  </a:cxn>
                  <a:cxn ang="0">
                    <a:pos x="29" y="341"/>
                  </a:cxn>
                  <a:cxn ang="0">
                    <a:pos x="77" y="287"/>
                  </a:cxn>
                  <a:cxn ang="0">
                    <a:pos x="113" y="233"/>
                  </a:cxn>
                  <a:cxn ang="0">
                    <a:pos x="137" y="173"/>
                  </a:cxn>
                  <a:cxn ang="0">
                    <a:pos x="143" y="114"/>
                  </a:cxn>
                  <a:cxn ang="0">
                    <a:pos x="137" y="60"/>
                  </a:cxn>
                  <a:cxn ang="0">
                    <a:pos x="119" y="0"/>
                  </a:cxn>
                  <a:cxn ang="0">
                    <a:pos x="89" y="0"/>
                  </a:cxn>
                  <a:cxn ang="0">
                    <a:pos x="113" y="60"/>
                  </a:cxn>
                  <a:cxn ang="0">
                    <a:pos x="119" y="114"/>
                  </a:cxn>
                  <a:cxn ang="0">
                    <a:pos x="119" y="114"/>
                  </a:cxn>
                </a:cxnLst>
                <a:rect l="0" t="0" r="r" b="b"/>
                <a:pathLst>
                  <a:path w="143" h="341">
                    <a:moveTo>
                      <a:pt x="119" y="114"/>
                    </a:moveTo>
                    <a:lnTo>
                      <a:pt x="113" y="173"/>
                    </a:lnTo>
                    <a:lnTo>
                      <a:pt x="89" y="239"/>
                    </a:lnTo>
                    <a:lnTo>
                      <a:pt x="47" y="293"/>
                    </a:lnTo>
                    <a:lnTo>
                      <a:pt x="0" y="341"/>
                    </a:lnTo>
                    <a:lnTo>
                      <a:pt x="29" y="341"/>
                    </a:lnTo>
                    <a:lnTo>
                      <a:pt x="77" y="287"/>
                    </a:lnTo>
                    <a:lnTo>
                      <a:pt x="113" y="233"/>
                    </a:lnTo>
                    <a:lnTo>
                      <a:pt x="137" y="173"/>
                    </a:lnTo>
                    <a:lnTo>
                      <a:pt x="143" y="114"/>
                    </a:lnTo>
                    <a:lnTo>
                      <a:pt x="137" y="60"/>
                    </a:lnTo>
                    <a:lnTo>
                      <a:pt x="119" y="0"/>
                    </a:lnTo>
                    <a:lnTo>
                      <a:pt x="89" y="0"/>
                    </a:lnTo>
                    <a:lnTo>
                      <a:pt x="113" y="60"/>
                    </a:lnTo>
                    <a:lnTo>
                      <a:pt x="119" y="114"/>
                    </a:lnTo>
                    <a:lnTo>
                      <a:pt x="119" y="114"/>
                    </a:lnTo>
                    <a:close/>
                  </a:path>
                </a:pathLst>
              </a:custGeom>
              <a:gradFill rotWithShape="0">
                <a:gsLst>
                  <a:gs pos="0">
                    <a:schemeClr val="accent2"/>
                  </a:gs>
                  <a:gs pos="100000">
                    <a:schemeClr val="accent2">
                      <a:gamma/>
                      <a:shade val="94118"/>
                      <a:invGamma/>
                    </a:schemeClr>
                  </a:gs>
                </a:gsLst>
                <a:lin ang="5400000" scaled="1"/>
              </a:gra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155690" name="Freeform 42"/>
              <p:cNvSpPr>
                <a:spLocks/>
              </p:cNvSpPr>
              <p:nvPr/>
            </p:nvSpPr>
            <p:spPr bwMode="hidden">
              <a:xfrm>
                <a:off x="5061" y="3624"/>
                <a:ext cx="83" cy="90"/>
              </a:xfrm>
              <a:custGeom>
                <a:avLst/>
                <a:gdLst/>
                <a:ahLst/>
                <a:cxnLst>
                  <a:cxn ang="0">
                    <a:pos x="59" y="90"/>
                  </a:cxn>
                  <a:cxn ang="0">
                    <a:pos x="83" y="84"/>
                  </a:cxn>
                  <a:cxn ang="0">
                    <a:pos x="71" y="60"/>
                  </a:cxn>
                  <a:cxn ang="0">
                    <a:pos x="53" y="42"/>
                  </a:cxn>
                  <a:cxn ang="0">
                    <a:pos x="6" y="0"/>
                  </a:cxn>
                  <a:cxn ang="0">
                    <a:pos x="0" y="18"/>
                  </a:cxn>
                  <a:cxn ang="0">
                    <a:pos x="35" y="48"/>
                  </a:cxn>
                  <a:cxn ang="0">
                    <a:pos x="59" y="90"/>
                  </a:cxn>
                  <a:cxn ang="0">
                    <a:pos x="59" y="90"/>
                  </a:cxn>
                </a:cxnLst>
                <a:rect l="0" t="0" r="r" b="b"/>
                <a:pathLst>
                  <a:path w="83" h="90">
                    <a:moveTo>
                      <a:pt x="59" y="90"/>
                    </a:moveTo>
                    <a:lnTo>
                      <a:pt x="83" y="84"/>
                    </a:lnTo>
                    <a:lnTo>
                      <a:pt x="71" y="60"/>
                    </a:lnTo>
                    <a:lnTo>
                      <a:pt x="53" y="42"/>
                    </a:lnTo>
                    <a:lnTo>
                      <a:pt x="6" y="0"/>
                    </a:lnTo>
                    <a:lnTo>
                      <a:pt x="0" y="18"/>
                    </a:lnTo>
                    <a:lnTo>
                      <a:pt x="35" y="48"/>
                    </a:lnTo>
                    <a:lnTo>
                      <a:pt x="59" y="90"/>
                    </a:lnTo>
                    <a:lnTo>
                      <a:pt x="59" y="90"/>
                    </a:lnTo>
                    <a:close/>
                  </a:path>
                </a:pathLst>
              </a:custGeom>
              <a:gradFill rotWithShape="0">
                <a:gsLst>
                  <a:gs pos="0">
                    <a:schemeClr val="accent2"/>
                  </a:gs>
                  <a:gs pos="100000">
                    <a:schemeClr val="accent2">
                      <a:gamma/>
                      <a:shade val="94118"/>
                      <a:invGamma/>
                    </a:schemeClr>
                  </a:gs>
                </a:gsLst>
                <a:lin ang="5400000" scaled="1"/>
              </a:gra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155691" name="Freeform 43"/>
              <p:cNvSpPr>
                <a:spLocks/>
              </p:cNvSpPr>
              <p:nvPr/>
            </p:nvSpPr>
            <p:spPr bwMode="hidden">
              <a:xfrm>
                <a:off x="4445" y="3552"/>
                <a:ext cx="717" cy="431"/>
              </a:xfrm>
              <a:custGeom>
                <a:avLst/>
                <a:gdLst/>
                <a:ahLst/>
                <a:cxnLst>
                  <a:cxn ang="0">
                    <a:pos x="693" y="216"/>
                  </a:cxn>
                  <a:cxn ang="0">
                    <a:pos x="687" y="257"/>
                  </a:cxn>
                  <a:cxn ang="0">
                    <a:pos x="669" y="293"/>
                  </a:cxn>
                  <a:cxn ang="0">
                    <a:pos x="633" y="329"/>
                  </a:cxn>
                  <a:cxn ang="0">
                    <a:pos x="598" y="359"/>
                  </a:cxn>
                  <a:cxn ang="0">
                    <a:pos x="544" y="383"/>
                  </a:cxn>
                  <a:cxn ang="0">
                    <a:pos x="490" y="401"/>
                  </a:cxn>
                  <a:cxn ang="0">
                    <a:pos x="424" y="413"/>
                  </a:cxn>
                  <a:cxn ang="0">
                    <a:pos x="359" y="419"/>
                  </a:cxn>
                  <a:cxn ang="0">
                    <a:pos x="293" y="413"/>
                  </a:cxn>
                  <a:cxn ang="0">
                    <a:pos x="227" y="401"/>
                  </a:cxn>
                  <a:cxn ang="0">
                    <a:pos x="173" y="383"/>
                  </a:cxn>
                  <a:cxn ang="0">
                    <a:pos x="119" y="359"/>
                  </a:cxn>
                  <a:cxn ang="0">
                    <a:pos x="84" y="329"/>
                  </a:cxn>
                  <a:cxn ang="0">
                    <a:pos x="48" y="293"/>
                  </a:cxn>
                  <a:cxn ang="0">
                    <a:pos x="30" y="257"/>
                  </a:cxn>
                  <a:cxn ang="0">
                    <a:pos x="24" y="216"/>
                  </a:cxn>
                  <a:cxn ang="0">
                    <a:pos x="30" y="174"/>
                  </a:cxn>
                  <a:cxn ang="0">
                    <a:pos x="48" y="138"/>
                  </a:cxn>
                  <a:cxn ang="0">
                    <a:pos x="84" y="102"/>
                  </a:cxn>
                  <a:cxn ang="0">
                    <a:pos x="119" y="72"/>
                  </a:cxn>
                  <a:cxn ang="0">
                    <a:pos x="173" y="48"/>
                  </a:cxn>
                  <a:cxn ang="0">
                    <a:pos x="227" y="30"/>
                  </a:cxn>
                  <a:cxn ang="0">
                    <a:pos x="293" y="18"/>
                  </a:cxn>
                  <a:cxn ang="0">
                    <a:pos x="359" y="12"/>
                  </a:cxn>
                  <a:cxn ang="0">
                    <a:pos x="418" y="18"/>
                  </a:cxn>
                  <a:cxn ang="0">
                    <a:pos x="478" y="30"/>
                  </a:cxn>
                  <a:cxn ang="0">
                    <a:pos x="532" y="48"/>
                  </a:cxn>
                  <a:cxn ang="0">
                    <a:pos x="580" y="66"/>
                  </a:cxn>
                  <a:cxn ang="0">
                    <a:pos x="586" y="48"/>
                  </a:cxn>
                  <a:cxn ang="0">
                    <a:pos x="478" y="12"/>
                  </a:cxn>
                  <a:cxn ang="0">
                    <a:pos x="418" y="6"/>
                  </a:cxn>
                  <a:cxn ang="0">
                    <a:pos x="359" y="0"/>
                  </a:cxn>
                  <a:cxn ang="0">
                    <a:pos x="287" y="6"/>
                  </a:cxn>
                  <a:cxn ang="0">
                    <a:pos x="221" y="18"/>
                  </a:cxn>
                  <a:cxn ang="0">
                    <a:pos x="161" y="36"/>
                  </a:cxn>
                  <a:cxn ang="0">
                    <a:pos x="107" y="66"/>
                  </a:cxn>
                  <a:cxn ang="0">
                    <a:pos x="60" y="96"/>
                  </a:cxn>
                  <a:cxn ang="0">
                    <a:pos x="30" y="132"/>
                  </a:cxn>
                  <a:cxn ang="0">
                    <a:pos x="6" y="174"/>
                  </a:cxn>
                  <a:cxn ang="0">
                    <a:pos x="0" y="216"/>
                  </a:cxn>
                  <a:cxn ang="0">
                    <a:pos x="6" y="257"/>
                  </a:cxn>
                  <a:cxn ang="0">
                    <a:pos x="30" y="299"/>
                  </a:cxn>
                  <a:cxn ang="0">
                    <a:pos x="60" y="335"/>
                  </a:cxn>
                  <a:cxn ang="0">
                    <a:pos x="107" y="371"/>
                  </a:cxn>
                  <a:cxn ang="0">
                    <a:pos x="161" y="395"/>
                  </a:cxn>
                  <a:cxn ang="0">
                    <a:pos x="221" y="413"/>
                  </a:cxn>
                  <a:cxn ang="0">
                    <a:pos x="287" y="425"/>
                  </a:cxn>
                  <a:cxn ang="0">
                    <a:pos x="359" y="431"/>
                  </a:cxn>
                  <a:cxn ang="0">
                    <a:pos x="430" y="425"/>
                  </a:cxn>
                  <a:cxn ang="0">
                    <a:pos x="496" y="413"/>
                  </a:cxn>
                  <a:cxn ang="0">
                    <a:pos x="562" y="395"/>
                  </a:cxn>
                  <a:cxn ang="0">
                    <a:pos x="610" y="371"/>
                  </a:cxn>
                  <a:cxn ang="0">
                    <a:pos x="657" y="335"/>
                  </a:cxn>
                  <a:cxn ang="0">
                    <a:pos x="687" y="299"/>
                  </a:cxn>
                  <a:cxn ang="0">
                    <a:pos x="711" y="257"/>
                  </a:cxn>
                  <a:cxn ang="0">
                    <a:pos x="717" y="216"/>
                  </a:cxn>
                  <a:cxn ang="0">
                    <a:pos x="717" y="204"/>
                  </a:cxn>
                  <a:cxn ang="0">
                    <a:pos x="711" y="192"/>
                  </a:cxn>
                  <a:cxn ang="0">
                    <a:pos x="687" y="198"/>
                  </a:cxn>
                  <a:cxn ang="0">
                    <a:pos x="693" y="210"/>
                  </a:cxn>
                  <a:cxn ang="0">
                    <a:pos x="693" y="216"/>
                  </a:cxn>
                  <a:cxn ang="0">
                    <a:pos x="693" y="216"/>
                  </a:cxn>
                </a:cxnLst>
                <a:rect l="0" t="0" r="r" b="b"/>
                <a:pathLst>
                  <a:path w="717" h="431">
                    <a:moveTo>
                      <a:pt x="693" y="216"/>
                    </a:moveTo>
                    <a:lnTo>
                      <a:pt x="687" y="257"/>
                    </a:lnTo>
                    <a:lnTo>
                      <a:pt x="669" y="293"/>
                    </a:lnTo>
                    <a:lnTo>
                      <a:pt x="633" y="329"/>
                    </a:lnTo>
                    <a:lnTo>
                      <a:pt x="598" y="359"/>
                    </a:lnTo>
                    <a:lnTo>
                      <a:pt x="544" y="383"/>
                    </a:lnTo>
                    <a:lnTo>
                      <a:pt x="490" y="401"/>
                    </a:lnTo>
                    <a:lnTo>
                      <a:pt x="424" y="413"/>
                    </a:lnTo>
                    <a:lnTo>
                      <a:pt x="359" y="419"/>
                    </a:lnTo>
                    <a:lnTo>
                      <a:pt x="293" y="413"/>
                    </a:lnTo>
                    <a:lnTo>
                      <a:pt x="227" y="401"/>
                    </a:lnTo>
                    <a:lnTo>
                      <a:pt x="173" y="383"/>
                    </a:lnTo>
                    <a:lnTo>
                      <a:pt x="119" y="359"/>
                    </a:lnTo>
                    <a:lnTo>
                      <a:pt x="84" y="329"/>
                    </a:lnTo>
                    <a:lnTo>
                      <a:pt x="48" y="293"/>
                    </a:lnTo>
                    <a:lnTo>
                      <a:pt x="30" y="257"/>
                    </a:lnTo>
                    <a:lnTo>
                      <a:pt x="24" y="216"/>
                    </a:lnTo>
                    <a:lnTo>
                      <a:pt x="30" y="174"/>
                    </a:lnTo>
                    <a:lnTo>
                      <a:pt x="48" y="138"/>
                    </a:lnTo>
                    <a:lnTo>
                      <a:pt x="84" y="102"/>
                    </a:lnTo>
                    <a:lnTo>
                      <a:pt x="119" y="72"/>
                    </a:lnTo>
                    <a:lnTo>
                      <a:pt x="173" y="48"/>
                    </a:lnTo>
                    <a:lnTo>
                      <a:pt x="227" y="30"/>
                    </a:lnTo>
                    <a:lnTo>
                      <a:pt x="293" y="18"/>
                    </a:lnTo>
                    <a:lnTo>
                      <a:pt x="359" y="12"/>
                    </a:lnTo>
                    <a:lnTo>
                      <a:pt x="418" y="18"/>
                    </a:lnTo>
                    <a:lnTo>
                      <a:pt x="478" y="30"/>
                    </a:lnTo>
                    <a:lnTo>
                      <a:pt x="532" y="48"/>
                    </a:lnTo>
                    <a:lnTo>
                      <a:pt x="580" y="66"/>
                    </a:lnTo>
                    <a:lnTo>
                      <a:pt x="586" y="48"/>
                    </a:lnTo>
                    <a:lnTo>
                      <a:pt x="478" y="12"/>
                    </a:lnTo>
                    <a:lnTo>
                      <a:pt x="418" y="6"/>
                    </a:lnTo>
                    <a:lnTo>
                      <a:pt x="359" y="0"/>
                    </a:lnTo>
                    <a:lnTo>
                      <a:pt x="287" y="6"/>
                    </a:lnTo>
                    <a:lnTo>
                      <a:pt x="221" y="18"/>
                    </a:lnTo>
                    <a:lnTo>
                      <a:pt x="161" y="36"/>
                    </a:lnTo>
                    <a:lnTo>
                      <a:pt x="107" y="66"/>
                    </a:lnTo>
                    <a:lnTo>
                      <a:pt x="60" y="96"/>
                    </a:lnTo>
                    <a:lnTo>
                      <a:pt x="30" y="132"/>
                    </a:lnTo>
                    <a:lnTo>
                      <a:pt x="6" y="174"/>
                    </a:lnTo>
                    <a:lnTo>
                      <a:pt x="0" y="216"/>
                    </a:lnTo>
                    <a:lnTo>
                      <a:pt x="6" y="257"/>
                    </a:lnTo>
                    <a:lnTo>
                      <a:pt x="30" y="299"/>
                    </a:lnTo>
                    <a:lnTo>
                      <a:pt x="60" y="335"/>
                    </a:lnTo>
                    <a:lnTo>
                      <a:pt x="107" y="371"/>
                    </a:lnTo>
                    <a:lnTo>
                      <a:pt x="161" y="395"/>
                    </a:lnTo>
                    <a:lnTo>
                      <a:pt x="221" y="413"/>
                    </a:lnTo>
                    <a:lnTo>
                      <a:pt x="287" y="425"/>
                    </a:lnTo>
                    <a:lnTo>
                      <a:pt x="359" y="431"/>
                    </a:lnTo>
                    <a:lnTo>
                      <a:pt x="430" y="425"/>
                    </a:lnTo>
                    <a:lnTo>
                      <a:pt x="496" y="413"/>
                    </a:lnTo>
                    <a:lnTo>
                      <a:pt x="562" y="395"/>
                    </a:lnTo>
                    <a:lnTo>
                      <a:pt x="610" y="371"/>
                    </a:lnTo>
                    <a:lnTo>
                      <a:pt x="657" y="335"/>
                    </a:lnTo>
                    <a:lnTo>
                      <a:pt x="687" y="299"/>
                    </a:lnTo>
                    <a:lnTo>
                      <a:pt x="711" y="257"/>
                    </a:lnTo>
                    <a:lnTo>
                      <a:pt x="717" y="216"/>
                    </a:lnTo>
                    <a:lnTo>
                      <a:pt x="717" y="204"/>
                    </a:lnTo>
                    <a:lnTo>
                      <a:pt x="711" y="192"/>
                    </a:lnTo>
                    <a:lnTo>
                      <a:pt x="687" y="198"/>
                    </a:lnTo>
                    <a:lnTo>
                      <a:pt x="693" y="210"/>
                    </a:lnTo>
                    <a:lnTo>
                      <a:pt x="693" y="216"/>
                    </a:lnTo>
                    <a:lnTo>
                      <a:pt x="693" y="216"/>
                    </a:lnTo>
                    <a:close/>
                  </a:path>
                </a:pathLst>
              </a:custGeom>
              <a:solidFill>
                <a:schemeClr val="accent2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155692" name="Freeform 44"/>
              <p:cNvSpPr>
                <a:spLocks/>
              </p:cNvSpPr>
              <p:nvPr/>
            </p:nvSpPr>
            <p:spPr bwMode="hidden">
              <a:xfrm>
                <a:off x="4349" y="3510"/>
                <a:ext cx="909" cy="533"/>
              </a:xfrm>
              <a:custGeom>
                <a:avLst/>
                <a:gdLst/>
                <a:ahLst/>
                <a:cxnLst>
                  <a:cxn ang="0">
                    <a:pos x="616" y="0"/>
                  </a:cxn>
                  <a:cxn ang="0">
                    <a:pos x="616" y="18"/>
                  </a:cxn>
                  <a:cxn ang="0">
                    <a:pos x="724" y="60"/>
                  </a:cxn>
                  <a:cxn ang="0">
                    <a:pos x="765" y="84"/>
                  </a:cxn>
                  <a:cxn ang="0">
                    <a:pos x="807" y="114"/>
                  </a:cxn>
                  <a:cxn ang="0">
                    <a:pos x="837" y="144"/>
                  </a:cxn>
                  <a:cxn ang="0">
                    <a:pos x="861" y="180"/>
                  </a:cxn>
                  <a:cxn ang="0">
                    <a:pos x="873" y="216"/>
                  </a:cxn>
                  <a:cxn ang="0">
                    <a:pos x="879" y="258"/>
                  </a:cxn>
                  <a:cxn ang="0">
                    <a:pos x="873" y="311"/>
                  </a:cxn>
                  <a:cxn ang="0">
                    <a:pos x="843" y="359"/>
                  </a:cxn>
                  <a:cxn ang="0">
                    <a:pos x="807" y="401"/>
                  </a:cxn>
                  <a:cxn ang="0">
                    <a:pos x="753" y="443"/>
                  </a:cxn>
                  <a:cxn ang="0">
                    <a:pos x="694" y="473"/>
                  </a:cxn>
                  <a:cxn ang="0">
                    <a:pos x="622" y="497"/>
                  </a:cxn>
                  <a:cxn ang="0">
                    <a:pos x="538" y="509"/>
                  </a:cxn>
                  <a:cxn ang="0">
                    <a:pos x="455" y="515"/>
                  </a:cxn>
                  <a:cxn ang="0">
                    <a:pos x="371" y="509"/>
                  </a:cxn>
                  <a:cxn ang="0">
                    <a:pos x="287" y="497"/>
                  </a:cxn>
                  <a:cxn ang="0">
                    <a:pos x="215" y="473"/>
                  </a:cxn>
                  <a:cxn ang="0">
                    <a:pos x="156" y="443"/>
                  </a:cxn>
                  <a:cxn ang="0">
                    <a:pos x="102" y="401"/>
                  </a:cxn>
                  <a:cxn ang="0">
                    <a:pos x="66" y="359"/>
                  </a:cxn>
                  <a:cxn ang="0">
                    <a:pos x="36" y="311"/>
                  </a:cxn>
                  <a:cxn ang="0">
                    <a:pos x="30" y="258"/>
                  </a:cxn>
                  <a:cxn ang="0">
                    <a:pos x="36" y="222"/>
                  </a:cxn>
                  <a:cxn ang="0">
                    <a:pos x="48" y="186"/>
                  </a:cxn>
                  <a:cxn ang="0">
                    <a:pos x="66" y="156"/>
                  </a:cxn>
                  <a:cxn ang="0">
                    <a:pos x="90" y="126"/>
                  </a:cxn>
                  <a:cxn ang="0">
                    <a:pos x="66" y="114"/>
                  </a:cxn>
                  <a:cxn ang="0">
                    <a:pos x="36" y="144"/>
                  </a:cxn>
                  <a:cxn ang="0">
                    <a:pos x="18" y="180"/>
                  </a:cxn>
                  <a:cxn ang="0">
                    <a:pos x="6" y="216"/>
                  </a:cxn>
                  <a:cxn ang="0">
                    <a:pos x="0" y="258"/>
                  </a:cxn>
                  <a:cxn ang="0">
                    <a:pos x="12" y="311"/>
                  </a:cxn>
                  <a:cxn ang="0">
                    <a:pos x="36" y="365"/>
                  </a:cxn>
                  <a:cxn ang="0">
                    <a:pos x="78" y="413"/>
                  </a:cxn>
                  <a:cxn ang="0">
                    <a:pos x="132" y="449"/>
                  </a:cxn>
                  <a:cxn ang="0">
                    <a:pos x="203" y="485"/>
                  </a:cxn>
                  <a:cxn ang="0">
                    <a:pos x="275" y="509"/>
                  </a:cxn>
                  <a:cxn ang="0">
                    <a:pos x="365" y="527"/>
                  </a:cxn>
                  <a:cxn ang="0">
                    <a:pos x="455" y="533"/>
                  </a:cxn>
                  <a:cxn ang="0">
                    <a:pos x="544" y="527"/>
                  </a:cxn>
                  <a:cxn ang="0">
                    <a:pos x="634" y="509"/>
                  </a:cxn>
                  <a:cxn ang="0">
                    <a:pos x="712" y="485"/>
                  </a:cxn>
                  <a:cxn ang="0">
                    <a:pos x="777" y="449"/>
                  </a:cxn>
                  <a:cxn ang="0">
                    <a:pos x="831" y="413"/>
                  </a:cxn>
                  <a:cxn ang="0">
                    <a:pos x="873" y="365"/>
                  </a:cxn>
                  <a:cxn ang="0">
                    <a:pos x="897" y="311"/>
                  </a:cxn>
                  <a:cxn ang="0">
                    <a:pos x="909" y="258"/>
                  </a:cxn>
                  <a:cxn ang="0">
                    <a:pos x="903" y="216"/>
                  </a:cxn>
                  <a:cxn ang="0">
                    <a:pos x="885" y="174"/>
                  </a:cxn>
                  <a:cxn ang="0">
                    <a:pos x="861" y="132"/>
                  </a:cxn>
                  <a:cxn ang="0">
                    <a:pos x="825" y="102"/>
                  </a:cxn>
                  <a:cxn ang="0">
                    <a:pos x="783" y="66"/>
                  </a:cxn>
                  <a:cxn ang="0">
                    <a:pos x="735" y="42"/>
                  </a:cxn>
                  <a:cxn ang="0">
                    <a:pos x="616" y="0"/>
                  </a:cxn>
                  <a:cxn ang="0">
                    <a:pos x="616" y="0"/>
                  </a:cxn>
                </a:cxnLst>
                <a:rect l="0" t="0" r="r" b="b"/>
                <a:pathLst>
                  <a:path w="909" h="533">
                    <a:moveTo>
                      <a:pt x="616" y="0"/>
                    </a:moveTo>
                    <a:lnTo>
                      <a:pt x="616" y="18"/>
                    </a:lnTo>
                    <a:lnTo>
                      <a:pt x="724" y="60"/>
                    </a:lnTo>
                    <a:lnTo>
                      <a:pt x="765" y="84"/>
                    </a:lnTo>
                    <a:lnTo>
                      <a:pt x="807" y="114"/>
                    </a:lnTo>
                    <a:lnTo>
                      <a:pt x="837" y="144"/>
                    </a:lnTo>
                    <a:lnTo>
                      <a:pt x="861" y="180"/>
                    </a:lnTo>
                    <a:lnTo>
                      <a:pt x="873" y="216"/>
                    </a:lnTo>
                    <a:lnTo>
                      <a:pt x="879" y="258"/>
                    </a:lnTo>
                    <a:lnTo>
                      <a:pt x="873" y="311"/>
                    </a:lnTo>
                    <a:lnTo>
                      <a:pt x="843" y="359"/>
                    </a:lnTo>
                    <a:lnTo>
                      <a:pt x="807" y="401"/>
                    </a:lnTo>
                    <a:lnTo>
                      <a:pt x="753" y="443"/>
                    </a:lnTo>
                    <a:lnTo>
                      <a:pt x="694" y="473"/>
                    </a:lnTo>
                    <a:lnTo>
                      <a:pt x="622" y="497"/>
                    </a:lnTo>
                    <a:lnTo>
                      <a:pt x="538" y="509"/>
                    </a:lnTo>
                    <a:lnTo>
                      <a:pt x="455" y="515"/>
                    </a:lnTo>
                    <a:lnTo>
                      <a:pt x="371" y="509"/>
                    </a:lnTo>
                    <a:lnTo>
                      <a:pt x="287" y="497"/>
                    </a:lnTo>
                    <a:lnTo>
                      <a:pt x="215" y="473"/>
                    </a:lnTo>
                    <a:lnTo>
                      <a:pt x="156" y="443"/>
                    </a:lnTo>
                    <a:lnTo>
                      <a:pt x="102" y="401"/>
                    </a:lnTo>
                    <a:lnTo>
                      <a:pt x="66" y="359"/>
                    </a:lnTo>
                    <a:lnTo>
                      <a:pt x="36" y="311"/>
                    </a:lnTo>
                    <a:lnTo>
                      <a:pt x="30" y="258"/>
                    </a:lnTo>
                    <a:lnTo>
                      <a:pt x="36" y="222"/>
                    </a:lnTo>
                    <a:lnTo>
                      <a:pt x="48" y="186"/>
                    </a:lnTo>
                    <a:lnTo>
                      <a:pt x="66" y="156"/>
                    </a:lnTo>
                    <a:lnTo>
                      <a:pt x="90" y="126"/>
                    </a:lnTo>
                    <a:lnTo>
                      <a:pt x="66" y="114"/>
                    </a:lnTo>
                    <a:lnTo>
                      <a:pt x="36" y="144"/>
                    </a:lnTo>
                    <a:lnTo>
                      <a:pt x="18" y="180"/>
                    </a:lnTo>
                    <a:lnTo>
                      <a:pt x="6" y="216"/>
                    </a:lnTo>
                    <a:lnTo>
                      <a:pt x="0" y="258"/>
                    </a:lnTo>
                    <a:lnTo>
                      <a:pt x="12" y="311"/>
                    </a:lnTo>
                    <a:lnTo>
                      <a:pt x="36" y="365"/>
                    </a:lnTo>
                    <a:lnTo>
                      <a:pt x="78" y="413"/>
                    </a:lnTo>
                    <a:lnTo>
                      <a:pt x="132" y="449"/>
                    </a:lnTo>
                    <a:lnTo>
                      <a:pt x="203" y="485"/>
                    </a:lnTo>
                    <a:lnTo>
                      <a:pt x="275" y="509"/>
                    </a:lnTo>
                    <a:lnTo>
                      <a:pt x="365" y="527"/>
                    </a:lnTo>
                    <a:lnTo>
                      <a:pt x="455" y="533"/>
                    </a:lnTo>
                    <a:lnTo>
                      <a:pt x="544" y="527"/>
                    </a:lnTo>
                    <a:lnTo>
                      <a:pt x="634" y="509"/>
                    </a:lnTo>
                    <a:lnTo>
                      <a:pt x="712" y="485"/>
                    </a:lnTo>
                    <a:lnTo>
                      <a:pt x="777" y="449"/>
                    </a:lnTo>
                    <a:lnTo>
                      <a:pt x="831" y="413"/>
                    </a:lnTo>
                    <a:lnTo>
                      <a:pt x="873" y="365"/>
                    </a:lnTo>
                    <a:lnTo>
                      <a:pt x="897" y="311"/>
                    </a:lnTo>
                    <a:lnTo>
                      <a:pt x="909" y="258"/>
                    </a:lnTo>
                    <a:lnTo>
                      <a:pt x="903" y="216"/>
                    </a:lnTo>
                    <a:lnTo>
                      <a:pt x="885" y="174"/>
                    </a:lnTo>
                    <a:lnTo>
                      <a:pt x="861" y="132"/>
                    </a:lnTo>
                    <a:lnTo>
                      <a:pt x="825" y="102"/>
                    </a:lnTo>
                    <a:lnTo>
                      <a:pt x="783" y="66"/>
                    </a:lnTo>
                    <a:lnTo>
                      <a:pt x="735" y="42"/>
                    </a:lnTo>
                    <a:lnTo>
                      <a:pt x="616" y="0"/>
                    </a:lnTo>
                    <a:lnTo>
                      <a:pt x="616" y="0"/>
                    </a:lnTo>
                    <a:close/>
                  </a:path>
                </a:pathLst>
              </a:custGeom>
              <a:gradFill rotWithShape="0">
                <a:gsLst>
                  <a:gs pos="0">
                    <a:schemeClr val="accent2">
                      <a:gamma/>
                      <a:tint val="96863"/>
                      <a:invGamma/>
                    </a:schemeClr>
                  </a:gs>
                  <a:gs pos="100000">
                    <a:schemeClr val="accent2"/>
                  </a:gs>
                </a:gsLst>
                <a:lin ang="0" scaled="1"/>
              </a:gra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155693" name="Freeform 45"/>
              <p:cNvSpPr>
                <a:spLocks/>
              </p:cNvSpPr>
              <p:nvPr/>
            </p:nvSpPr>
            <p:spPr bwMode="hidden">
              <a:xfrm>
                <a:off x="4564" y="3492"/>
                <a:ext cx="365" cy="66"/>
              </a:xfrm>
              <a:custGeom>
                <a:avLst/>
                <a:gdLst/>
                <a:ahLst/>
                <a:cxnLst>
                  <a:cxn ang="0">
                    <a:pos x="240" y="18"/>
                  </a:cxn>
                  <a:cxn ang="0">
                    <a:pos x="299" y="24"/>
                  </a:cxn>
                  <a:cxn ang="0">
                    <a:pos x="359" y="30"/>
                  </a:cxn>
                  <a:cxn ang="0">
                    <a:pos x="365" y="12"/>
                  </a:cxn>
                  <a:cxn ang="0">
                    <a:pos x="305" y="6"/>
                  </a:cxn>
                  <a:cxn ang="0">
                    <a:pos x="240" y="0"/>
                  </a:cxn>
                  <a:cxn ang="0">
                    <a:pos x="174" y="6"/>
                  </a:cxn>
                  <a:cxn ang="0">
                    <a:pos x="114" y="12"/>
                  </a:cxn>
                  <a:cxn ang="0">
                    <a:pos x="0" y="42"/>
                  </a:cxn>
                  <a:cxn ang="0">
                    <a:pos x="0" y="66"/>
                  </a:cxn>
                  <a:cxn ang="0">
                    <a:pos x="54" y="48"/>
                  </a:cxn>
                  <a:cxn ang="0">
                    <a:pos x="114" y="30"/>
                  </a:cxn>
                  <a:cxn ang="0">
                    <a:pos x="174" y="24"/>
                  </a:cxn>
                  <a:cxn ang="0">
                    <a:pos x="240" y="18"/>
                  </a:cxn>
                  <a:cxn ang="0">
                    <a:pos x="240" y="18"/>
                  </a:cxn>
                </a:cxnLst>
                <a:rect l="0" t="0" r="r" b="b"/>
                <a:pathLst>
                  <a:path w="365" h="66">
                    <a:moveTo>
                      <a:pt x="240" y="18"/>
                    </a:moveTo>
                    <a:lnTo>
                      <a:pt x="299" y="24"/>
                    </a:lnTo>
                    <a:lnTo>
                      <a:pt x="359" y="30"/>
                    </a:lnTo>
                    <a:lnTo>
                      <a:pt x="365" y="12"/>
                    </a:lnTo>
                    <a:lnTo>
                      <a:pt x="305" y="6"/>
                    </a:lnTo>
                    <a:lnTo>
                      <a:pt x="240" y="0"/>
                    </a:lnTo>
                    <a:lnTo>
                      <a:pt x="174" y="6"/>
                    </a:lnTo>
                    <a:lnTo>
                      <a:pt x="114" y="12"/>
                    </a:lnTo>
                    <a:lnTo>
                      <a:pt x="0" y="42"/>
                    </a:lnTo>
                    <a:lnTo>
                      <a:pt x="0" y="66"/>
                    </a:lnTo>
                    <a:lnTo>
                      <a:pt x="54" y="48"/>
                    </a:lnTo>
                    <a:lnTo>
                      <a:pt x="114" y="30"/>
                    </a:lnTo>
                    <a:lnTo>
                      <a:pt x="174" y="24"/>
                    </a:lnTo>
                    <a:lnTo>
                      <a:pt x="240" y="18"/>
                    </a:lnTo>
                    <a:lnTo>
                      <a:pt x="240" y="18"/>
                    </a:lnTo>
                    <a:close/>
                  </a:path>
                </a:pathLst>
              </a:custGeom>
              <a:gradFill rotWithShape="0">
                <a:gsLst>
                  <a:gs pos="0">
                    <a:schemeClr val="accent2">
                      <a:gamma/>
                      <a:tint val="96863"/>
                      <a:invGamma/>
                    </a:schemeClr>
                  </a:gs>
                  <a:gs pos="100000">
                    <a:schemeClr val="accent2"/>
                  </a:gs>
                </a:gsLst>
                <a:lin ang="5400000" scaled="1"/>
              </a:gra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155694" name="Freeform 46"/>
              <p:cNvSpPr>
                <a:spLocks/>
              </p:cNvSpPr>
              <p:nvPr/>
            </p:nvSpPr>
            <p:spPr bwMode="hidden">
              <a:xfrm>
                <a:off x="4463" y="3558"/>
                <a:ext cx="66" cy="48"/>
              </a:xfrm>
              <a:custGeom>
                <a:avLst/>
                <a:gdLst/>
                <a:ahLst/>
                <a:cxnLst>
                  <a:cxn ang="0">
                    <a:pos x="66" y="18"/>
                  </a:cxn>
                  <a:cxn ang="0">
                    <a:pos x="48" y="0"/>
                  </a:cxn>
                  <a:cxn ang="0">
                    <a:pos x="24" y="12"/>
                  </a:cxn>
                  <a:cxn ang="0">
                    <a:pos x="0" y="30"/>
                  </a:cxn>
                  <a:cxn ang="0">
                    <a:pos x="12" y="48"/>
                  </a:cxn>
                  <a:cxn ang="0">
                    <a:pos x="42" y="30"/>
                  </a:cxn>
                  <a:cxn ang="0">
                    <a:pos x="66" y="18"/>
                  </a:cxn>
                  <a:cxn ang="0">
                    <a:pos x="66" y="18"/>
                  </a:cxn>
                </a:cxnLst>
                <a:rect l="0" t="0" r="r" b="b"/>
                <a:pathLst>
                  <a:path w="66" h="48">
                    <a:moveTo>
                      <a:pt x="66" y="18"/>
                    </a:moveTo>
                    <a:lnTo>
                      <a:pt x="48" y="0"/>
                    </a:lnTo>
                    <a:lnTo>
                      <a:pt x="24" y="12"/>
                    </a:lnTo>
                    <a:lnTo>
                      <a:pt x="0" y="30"/>
                    </a:lnTo>
                    <a:lnTo>
                      <a:pt x="12" y="48"/>
                    </a:lnTo>
                    <a:lnTo>
                      <a:pt x="42" y="30"/>
                    </a:lnTo>
                    <a:lnTo>
                      <a:pt x="66" y="18"/>
                    </a:lnTo>
                    <a:lnTo>
                      <a:pt x="66" y="18"/>
                    </a:lnTo>
                    <a:close/>
                  </a:path>
                </a:pathLst>
              </a:custGeom>
              <a:gradFill rotWithShape="0">
                <a:gsLst>
                  <a:gs pos="0">
                    <a:schemeClr val="accent2">
                      <a:gamma/>
                      <a:tint val="96863"/>
                      <a:invGamma/>
                    </a:schemeClr>
                  </a:gs>
                  <a:gs pos="100000">
                    <a:schemeClr val="accent2"/>
                  </a:gs>
                </a:gsLst>
                <a:lin ang="5400000" scaled="1"/>
              </a:gra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155695" name="Oval 47"/>
              <p:cNvSpPr>
                <a:spLocks noChangeArrowheads="1"/>
              </p:cNvSpPr>
              <p:nvPr/>
            </p:nvSpPr>
            <p:spPr bwMode="hidden">
              <a:xfrm>
                <a:off x="4546" y="3608"/>
                <a:ext cx="518" cy="319"/>
              </a:xfrm>
              <a:prstGeom prst="ellipse">
                <a:avLst/>
              </a:prstGeom>
              <a:gradFill rotWithShape="0">
                <a:gsLst>
                  <a:gs pos="0">
                    <a:schemeClr val="accent2">
                      <a:gamma/>
                      <a:shade val="94118"/>
                      <a:invGamma/>
                    </a:schemeClr>
                  </a:gs>
                  <a:gs pos="100000">
                    <a:schemeClr val="accent2"/>
                  </a:gs>
                </a:gsLst>
                <a:lin ang="0" scaled="1"/>
              </a:gradFill>
              <a:ln w="9525">
                <a:noFill/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155696" name="Oval 48"/>
              <p:cNvSpPr>
                <a:spLocks noChangeArrowheads="1"/>
              </p:cNvSpPr>
              <p:nvPr/>
            </p:nvSpPr>
            <p:spPr bwMode="hidden">
              <a:xfrm>
                <a:off x="4578" y="3630"/>
                <a:ext cx="446" cy="271"/>
              </a:xfrm>
              <a:prstGeom prst="ellipse">
                <a:avLst/>
              </a:prstGeom>
              <a:gradFill rotWithShape="0">
                <a:gsLst>
                  <a:gs pos="0">
                    <a:schemeClr val="accent2">
                      <a:gamma/>
                      <a:tint val="96863"/>
                      <a:invGamma/>
                    </a:schemeClr>
                  </a:gs>
                  <a:gs pos="100000">
                    <a:schemeClr val="accent2"/>
                  </a:gs>
                </a:gsLst>
                <a:lin ang="5400000" scaled="1"/>
              </a:gradFill>
              <a:ln w="9525">
                <a:noFill/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155697" name="Oval 49"/>
              <p:cNvSpPr>
                <a:spLocks noChangeArrowheads="1"/>
              </p:cNvSpPr>
              <p:nvPr/>
            </p:nvSpPr>
            <p:spPr bwMode="hidden">
              <a:xfrm>
                <a:off x="4610" y="3650"/>
                <a:ext cx="386" cy="233"/>
              </a:xfrm>
              <a:prstGeom prst="ellipse">
                <a:avLst/>
              </a:prstGeom>
              <a:gradFill rotWithShape="0">
                <a:gsLst>
                  <a:gs pos="0">
                    <a:schemeClr val="accent2"/>
                  </a:gs>
                  <a:gs pos="100000">
                    <a:schemeClr val="accent2">
                      <a:gamma/>
                      <a:shade val="94118"/>
                      <a:invGamma/>
                    </a:schemeClr>
                  </a:gs>
                </a:gsLst>
                <a:lin ang="5400000" scaled="1"/>
              </a:gradFill>
              <a:ln w="9525">
                <a:noFill/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155698" name="Oval 50"/>
              <p:cNvSpPr>
                <a:spLocks noChangeArrowheads="1"/>
              </p:cNvSpPr>
              <p:nvPr/>
            </p:nvSpPr>
            <p:spPr bwMode="hidden">
              <a:xfrm>
                <a:off x="4654" y="3678"/>
                <a:ext cx="298" cy="177"/>
              </a:xfrm>
              <a:prstGeom prst="ellipse">
                <a:avLst/>
              </a:prstGeom>
              <a:gradFill rotWithShape="0">
                <a:gsLst>
                  <a:gs pos="0">
                    <a:schemeClr val="accent2">
                      <a:gamma/>
                      <a:shade val="94118"/>
                      <a:invGamma/>
                    </a:schemeClr>
                  </a:gs>
                  <a:gs pos="100000">
                    <a:schemeClr val="accent2"/>
                  </a:gs>
                </a:gsLst>
                <a:lin ang="5400000" scaled="1"/>
              </a:gradFill>
              <a:ln w="9525">
                <a:noFill/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155699" name="Oval 51"/>
              <p:cNvSpPr>
                <a:spLocks noChangeArrowheads="1"/>
              </p:cNvSpPr>
              <p:nvPr/>
            </p:nvSpPr>
            <p:spPr bwMode="hidden">
              <a:xfrm>
                <a:off x="4690" y="3698"/>
                <a:ext cx="222" cy="139"/>
              </a:xfrm>
              <a:prstGeom prst="ellipse">
                <a:avLst/>
              </a:prstGeom>
              <a:gradFill rotWithShape="0">
                <a:gsLst>
                  <a:gs pos="0">
                    <a:schemeClr val="accent2"/>
                  </a:gs>
                  <a:gs pos="100000">
                    <a:schemeClr val="accent2">
                      <a:gamma/>
                      <a:shade val="94118"/>
                      <a:invGamma/>
                    </a:schemeClr>
                  </a:gs>
                </a:gsLst>
                <a:lin ang="5400000" scaled="1"/>
              </a:gradFill>
              <a:ln w="9525">
                <a:noFill/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155700" name="Oval 52"/>
              <p:cNvSpPr>
                <a:spLocks noChangeArrowheads="1"/>
              </p:cNvSpPr>
              <p:nvPr/>
            </p:nvSpPr>
            <p:spPr bwMode="hidden">
              <a:xfrm>
                <a:off x="4738" y="3728"/>
                <a:ext cx="126" cy="81"/>
              </a:xfrm>
              <a:prstGeom prst="ellipse">
                <a:avLst/>
              </a:prstGeom>
              <a:gradFill rotWithShape="0">
                <a:gsLst>
                  <a:gs pos="0">
                    <a:schemeClr val="accent2">
                      <a:gamma/>
                      <a:shade val="96863"/>
                      <a:invGamma/>
                    </a:schemeClr>
                  </a:gs>
                  <a:gs pos="100000">
                    <a:schemeClr val="accent2"/>
                  </a:gs>
                </a:gsLst>
                <a:lin ang="5400000" scaled="1"/>
              </a:gradFill>
              <a:ln w="9525">
                <a:noFill/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cs-CZ"/>
              </a:p>
            </p:txBody>
          </p:sp>
        </p:grpSp>
        <p:grpSp>
          <p:nvGrpSpPr>
            <p:cNvPr id="155701" name="Group 53"/>
            <p:cNvGrpSpPr>
              <a:grpSpLocks/>
            </p:cNvGrpSpPr>
            <p:nvPr userDrawn="1"/>
          </p:nvGrpSpPr>
          <p:grpSpPr bwMode="auto">
            <a:xfrm>
              <a:off x="5280" y="3024"/>
              <a:ext cx="425" cy="258"/>
              <a:chOff x="5280" y="3024"/>
              <a:chExt cx="425" cy="258"/>
            </a:xfrm>
          </p:grpSpPr>
          <p:sp>
            <p:nvSpPr>
              <p:cNvPr id="155702" name="Freeform 54"/>
              <p:cNvSpPr>
                <a:spLocks/>
              </p:cNvSpPr>
              <p:nvPr/>
            </p:nvSpPr>
            <p:spPr bwMode="hidden">
              <a:xfrm>
                <a:off x="5280" y="3186"/>
                <a:ext cx="383" cy="96"/>
              </a:xfrm>
              <a:custGeom>
                <a:avLst/>
                <a:gdLst/>
                <a:ahLst/>
                <a:cxnLst>
                  <a:cxn ang="0">
                    <a:pos x="209" y="96"/>
                  </a:cxn>
                  <a:cxn ang="0">
                    <a:pos x="143" y="90"/>
                  </a:cxn>
                  <a:cxn ang="0">
                    <a:pos x="83" y="66"/>
                  </a:cxn>
                  <a:cxn ang="0">
                    <a:pos x="35" y="36"/>
                  </a:cxn>
                  <a:cxn ang="0">
                    <a:pos x="6" y="0"/>
                  </a:cxn>
                  <a:cxn ang="0">
                    <a:pos x="0" y="6"/>
                  </a:cxn>
                  <a:cxn ang="0">
                    <a:pos x="29" y="42"/>
                  </a:cxn>
                  <a:cxn ang="0">
                    <a:pos x="77" y="72"/>
                  </a:cxn>
                  <a:cxn ang="0">
                    <a:pos x="137" y="90"/>
                  </a:cxn>
                  <a:cxn ang="0">
                    <a:pos x="209" y="96"/>
                  </a:cxn>
                  <a:cxn ang="0">
                    <a:pos x="263" y="90"/>
                  </a:cxn>
                  <a:cxn ang="0">
                    <a:pos x="311" y="84"/>
                  </a:cxn>
                  <a:cxn ang="0">
                    <a:pos x="352" y="66"/>
                  </a:cxn>
                  <a:cxn ang="0">
                    <a:pos x="382" y="42"/>
                  </a:cxn>
                  <a:cxn ang="0">
                    <a:pos x="376" y="42"/>
                  </a:cxn>
                  <a:cxn ang="0">
                    <a:pos x="346" y="66"/>
                  </a:cxn>
                  <a:cxn ang="0">
                    <a:pos x="305" y="78"/>
                  </a:cxn>
                  <a:cxn ang="0">
                    <a:pos x="263" y="90"/>
                  </a:cxn>
                  <a:cxn ang="0">
                    <a:pos x="209" y="96"/>
                  </a:cxn>
                  <a:cxn ang="0">
                    <a:pos x="209" y="96"/>
                  </a:cxn>
                </a:cxnLst>
                <a:rect l="0" t="0" r="r" b="b"/>
                <a:pathLst>
                  <a:path w="382" h="96">
                    <a:moveTo>
                      <a:pt x="209" y="96"/>
                    </a:moveTo>
                    <a:lnTo>
                      <a:pt x="143" y="90"/>
                    </a:lnTo>
                    <a:lnTo>
                      <a:pt x="83" y="66"/>
                    </a:lnTo>
                    <a:lnTo>
                      <a:pt x="35" y="36"/>
                    </a:lnTo>
                    <a:lnTo>
                      <a:pt x="6" y="0"/>
                    </a:lnTo>
                    <a:lnTo>
                      <a:pt x="0" y="6"/>
                    </a:lnTo>
                    <a:lnTo>
                      <a:pt x="29" y="42"/>
                    </a:lnTo>
                    <a:lnTo>
                      <a:pt x="77" y="72"/>
                    </a:lnTo>
                    <a:lnTo>
                      <a:pt x="137" y="90"/>
                    </a:lnTo>
                    <a:lnTo>
                      <a:pt x="209" y="96"/>
                    </a:lnTo>
                    <a:lnTo>
                      <a:pt x="263" y="90"/>
                    </a:lnTo>
                    <a:lnTo>
                      <a:pt x="311" y="84"/>
                    </a:lnTo>
                    <a:lnTo>
                      <a:pt x="352" y="66"/>
                    </a:lnTo>
                    <a:lnTo>
                      <a:pt x="382" y="42"/>
                    </a:lnTo>
                    <a:lnTo>
                      <a:pt x="376" y="42"/>
                    </a:lnTo>
                    <a:lnTo>
                      <a:pt x="346" y="66"/>
                    </a:lnTo>
                    <a:lnTo>
                      <a:pt x="305" y="78"/>
                    </a:lnTo>
                    <a:lnTo>
                      <a:pt x="263" y="90"/>
                    </a:lnTo>
                    <a:lnTo>
                      <a:pt x="209" y="96"/>
                    </a:lnTo>
                    <a:lnTo>
                      <a:pt x="209" y="96"/>
                    </a:lnTo>
                    <a:close/>
                  </a:path>
                </a:pathLst>
              </a:custGeom>
              <a:gradFill rotWithShape="0">
                <a:gsLst>
                  <a:gs pos="0">
                    <a:schemeClr val="accent2"/>
                  </a:gs>
                  <a:gs pos="100000">
                    <a:schemeClr val="bg1"/>
                  </a:gs>
                </a:gsLst>
                <a:lin ang="5400000" scaled="1"/>
              </a:gra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155703" name="Freeform 55"/>
              <p:cNvSpPr>
                <a:spLocks/>
              </p:cNvSpPr>
              <p:nvPr/>
            </p:nvSpPr>
            <p:spPr bwMode="hidden">
              <a:xfrm>
                <a:off x="5315" y="3024"/>
                <a:ext cx="258" cy="54"/>
              </a:xfrm>
              <a:custGeom>
                <a:avLst/>
                <a:gdLst/>
                <a:ahLst/>
                <a:cxnLst>
                  <a:cxn ang="0">
                    <a:pos x="174" y="0"/>
                  </a:cxn>
                  <a:cxn ang="0">
                    <a:pos x="216" y="6"/>
                  </a:cxn>
                  <a:cxn ang="0">
                    <a:pos x="258" y="12"/>
                  </a:cxn>
                  <a:cxn ang="0">
                    <a:pos x="252" y="6"/>
                  </a:cxn>
                  <a:cxn ang="0">
                    <a:pos x="216" y="0"/>
                  </a:cxn>
                  <a:cxn ang="0">
                    <a:pos x="174" y="0"/>
                  </a:cxn>
                  <a:cxn ang="0">
                    <a:pos x="120" y="6"/>
                  </a:cxn>
                  <a:cxn ang="0">
                    <a:pos x="78" y="12"/>
                  </a:cxn>
                  <a:cxn ang="0">
                    <a:pos x="36" y="30"/>
                  </a:cxn>
                  <a:cxn ang="0">
                    <a:pos x="0" y="48"/>
                  </a:cxn>
                  <a:cxn ang="0">
                    <a:pos x="6" y="54"/>
                  </a:cxn>
                  <a:cxn ang="0">
                    <a:pos x="36" y="36"/>
                  </a:cxn>
                  <a:cxn ang="0">
                    <a:pos x="78" y="18"/>
                  </a:cxn>
                  <a:cxn ang="0">
                    <a:pos x="120" y="6"/>
                  </a:cxn>
                  <a:cxn ang="0">
                    <a:pos x="174" y="0"/>
                  </a:cxn>
                  <a:cxn ang="0">
                    <a:pos x="174" y="0"/>
                  </a:cxn>
                </a:cxnLst>
                <a:rect l="0" t="0" r="r" b="b"/>
                <a:pathLst>
                  <a:path w="258" h="54">
                    <a:moveTo>
                      <a:pt x="174" y="0"/>
                    </a:moveTo>
                    <a:lnTo>
                      <a:pt x="216" y="6"/>
                    </a:lnTo>
                    <a:lnTo>
                      <a:pt x="258" y="12"/>
                    </a:lnTo>
                    <a:lnTo>
                      <a:pt x="252" y="6"/>
                    </a:lnTo>
                    <a:lnTo>
                      <a:pt x="216" y="0"/>
                    </a:lnTo>
                    <a:lnTo>
                      <a:pt x="174" y="0"/>
                    </a:lnTo>
                    <a:lnTo>
                      <a:pt x="120" y="6"/>
                    </a:lnTo>
                    <a:lnTo>
                      <a:pt x="78" y="12"/>
                    </a:lnTo>
                    <a:lnTo>
                      <a:pt x="36" y="30"/>
                    </a:lnTo>
                    <a:lnTo>
                      <a:pt x="0" y="48"/>
                    </a:lnTo>
                    <a:lnTo>
                      <a:pt x="6" y="54"/>
                    </a:lnTo>
                    <a:lnTo>
                      <a:pt x="36" y="36"/>
                    </a:lnTo>
                    <a:lnTo>
                      <a:pt x="78" y="18"/>
                    </a:lnTo>
                    <a:lnTo>
                      <a:pt x="120" y="6"/>
                    </a:lnTo>
                    <a:lnTo>
                      <a:pt x="174" y="0"/>
                    </a:lnTo>
                    <a:lnTo>
                      <a:pt x="174" y="0"/>
                    </a:lnTo>
                    <a:close/>
                  </a:path>
                </a:pathLst>
              </a:custGeom>
              <a:gradFill rotWithShape="0">
                <a:gsLst>
                  <a:gs pos="0">
                    <a:schemeClr val="accent2"/>
                  </a:gs>
                  <a:gs pos="100000">
                    <a:schemeClr val="bg1"/>
                  </a:gs>
                </a:gsLst>
                <a:lin ang="5400000" scaled="1"/>
              </a:gra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155704" name="Freeform 56"/>
              <p:cNvSpPr>
                <a:spLocks/>
              </p:cNvSpPr>
              <p:nvPr/>
            </p:nvSpPr>
            <p:spPr bwMode="hidden">
              <a:xfrm>
                <a:off x="5645" y="3066"/>
                <a:ext cx="60" cy="156"/>
              </a:xfrm>
              <a:custGeom>
                <a:avLst/>
                <a:gdLst/>
                <a:ahLst/>
                <a:cxnLst>
                  <a:cxn ang="0">
                    <a:pos x="54" y="90"/>
                  </a:cxn>
                  <a:cxn ang="0">
                    <a:pos x="48" y="126"/>
                  </a:cxn>
                  <a:cxn ang="0">
                    <a:pos x="24" y="156"/>
                  </a:cxn>
                  <a:cxn ang="0">
                    <a:pos x="30" y="156"/>
                  </a:cxn>
                  <a:cxn ang="0">
                    <a:pos x="54" y="126"/>
                  </a:cxn>
                  <a:cxn ang="0">
                    <a:pos x="60" y="90"/>
                  </a:cxn>
                  <a:cxn ang="0">
                    <a:pos x="54" y="66"/>
                  </a:cxn>
                  <a:cxn ang="0">
                    <a:pos x="48" y="42"/>
                  </a:cxn>
                  <a:cxn ang="0">
                    <a:pos x="30" y="18"/>
                  </a:cxn>
                  <a:cxn ang="0">
                    <a:pos x="6" y="0"/>
                  </a:cxn>
                  <a:cxn ang="0">
                    <a:pos x="0" y="6"/>
                  </a:cxn>
                  <a:cxn ang="0">
                    <a:pos x="24" y="24"/>
                  </a:cxn>
                  <a:cxn ang="0">
                    <a:pos x="42" y="42"/>
                  </a:cxn>
                  <a:cxn ang="0">
                    <a:pos x="48" y="66"/>
                  </a:cxn>
                  <a:cxn ang="0">
                    <a:pos x="54" y="90"/>
                  </a:cxn>
                  <a:cxn ang="0">
                    <a:pos x="54" y="90"/>
                  </a:cxn>
                </a:cxnLst>
                <a:rect l="0" t="0" r="r" b="b"/>
                <a:pathLst>
                  <a:path w="60" h="156">
                    <a:moveTo>
                      <a:pt x="54" y="90"/>
                    </a:moveTo>
                    <a:lnTo>
                      <a:pt x="48" y="126"/>
                    </a:lnTo>
                    <a:lnTo>
                      <a:pt x="24" y="156"/>
                    </a:lnTo>
                    <a:lnTo>
                      <a:pt x="30" y="156"/>
                    </a:lnTo>
                    <a:lnTo>
                      <a:pt x="54" y="126"/>
                    </a:lnTo>
                    <a:lnTo>
                      <a:pt x="60" y="90"/>
                    </a:lnTo>
                    <a:lnTo>
                      <a:pt x="54" y="66"/>
                    </a:lnTo>
                    <a:lnTo>
                      <a:pt x="48" y="42"/>
                    </a:lnTo>
                    <a:lnTo>
                      <a:pt x="30" y="18"/>
                    </a:lnTo>
                    <a:lnTo>
                      <a:pt x="6" y="0"/>
                    </a:lnTo>
                    <a:lnTo>
                      <a:pt x="0" y="6"/>
                    </a:lnTo>
                    <a:lnTo>
                      <a:pt x="24" y="24"/>
                    </a:lnTo>
                    <a:lnTo>
                      <a:pt x="42" y="42"/>
                    </a:lnTo>
                    <a:lnTo>
                      <a:pt x="48" y="66"/>
                    </a:lnTo>
                    <a:lnTo>
                      <a:pt x="54" y="90"/>
                    </a:lnTo>
                    <a:lnTo>
                      <a:pt x="54" y="90"/>
                    </a:lnTo>
                    <a:close/>
                  </a:path>
                </a:pathLst>
              </a:custGeom>
              <a:gradFill rotWithShape="0">
                <a:gsLst>
                  <a:gs pos="0">
                    <a:schemeClr val="accent2"/>
                  </a:gs>
                  <a:gs pos="100000">
                    <a:schemeClr val="bg1"/>
                  </a:gs>
                </a:gsLst>
                <a:lin ang="5400000" scaled="1"/>
              </a:gra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155705" name="Freeform 57"/>
              <p:cNvSpPr>
                <a:spLocks/>
              </p:cNvSpPr>
              <p:nvPr/>
            </p:nvSpPr>
            <p:spPr bwMode="hidden">
              <a:xfrm>
                <a:off x="5375" y="3246"/>
                <a:ext cx="192" cy="18"/>
              </a:xfrm>
              <a:custGeom>
                <a:avLst/>
                <a:gdLst/>
                <a:ahLst/>
                <a:cxnLst>
                  <a:cxn ang="0">
                    <a:pos x="114" y="12"/>
                  </a:cxn>
                  <a:cxn ang="0">
                    <a:pos x="72" y="6"/>
                  </a:cxn>
                  <a:cxn ang="0">
                    <a:pos x="30" y="0"/>
                  </a:cxn>
                  <a:cxn ang="0">
                    <a:pos x="0" y="0"/>
                  </a:cxn>
                  <a:cxn ang="0">
                    <a:pos x="54" y="12"/>
                  </a:cxn>
                  <a:cxn ang="0">
                    <a:pos x="114" y="18"/>
                  </a:cxn>
                  <a:cxn ang="0">
                    <a:pos x="156" y="18"/>
                  </a:cxn>
                  <a:cxn ang="0">
                    <a:pos x="192" y="12"/>
                  </a:cxn>
                  <a:cxn ang="0">
                    <a:pos x="186" y="0"/>
                  </a:cxn>
                  <a:cxn ang="0">
                    <a:pos x="150" y="6"/>
                  </a:cxn>
                  <a:cxn ang="0">
                    <a:pos x="114" y="12"/>
                  </a:cxn>
                  <a:cxn ang="0">
                    <a:pos x="114" y="12"/>
                  </a:cxn>
                </a:cxnLst>
                <a:rect l="0" t="0" r="r" b="b"/>
                <a:pathLst>
                  <a:path w="192" h="18">
                    <a:moveTo>
                      <a:pt x="114" y="12"/>
                    </a:moveTo>
                    <a:lnTo>
                      <a:pt x="72" y="6"/>
                    </a:lnTo>
                    <a:lnTo>
                      <a:pt x="30" y="0"/>
                    </a:lnTo>
                    <a:lnTo>
                      <a:pt x="0" y="0"/>
                    </a:lnTo>
                    <a:lnTo>
                      <a:pt x="54" y="12"/>
                    </a:lnTo>
                    <a:lnTo>
                      <a:pt x="114" y="18"/>
                    </a:lnTo>
                    <a:lnTo>
                      <a:pt x="156" y="18"/>
                    </a:lnTo>
                    <a:lnTo>
                      <a:pt x="192" y="12"/>
                    </a:lnTo>
                    <a:lnTo>
                      <a:pt x="186" y="0"/>
                    </a:lnTo>
                    <a:lnTo>
                      <a:pt x="150" y="6"/>
                    </a:lnTo>
                    <a:lnTo>
                      <a:pt x="114" y="12"/>
                    </a:lnTo>
                    <a:lnTo>
                      <a:pt x="114" y="12"/>
                    </a:lnTo>
                    <a:close/>
                  </a:path>
                </a:pathLst>
              </a:custGeom>
              <a:gradFill rotWithShape="0">
                <a:gsLst>
                  <a:gs pos="0">
                    <a:schemeClr val="accent2"/>
                  </a:gs>
                  <a:gs pos="100000">
                    <a:schemeClr val="bg1"/>
                  </a:gs>
                </a:gsLst>
                <a:lin ang="5400000" scaled="1"/>
              </a:gra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155706" name="Freeform 58"/>
              <p:cNvSpPr>
                <a:spLocks/>
              </p:cNvSpPr>
              <p:nvPr/>
            </p:nvSpPr>
            <p:spPr bwMode="hidden">
              <a:xfrm>
                <a:off x="5304" y="3042"/>
                <a:ext cx="161" cy="186"/>
              </a:xfrm>
              <a:custGeom>
                <a:avLst/>
                <a:gdLst/>
                <a:ahLst/>
                <a:cxnLst>
                  <a:cxn ang="0">
                    <a:pos x="11" y="114"/>
                  </a:cxn>
                  <a:cxn ang="0">
                    <a:pos x="17" y="96"/>
                  </a:cxn>
                  <a:cxn ang="0">
                    <a:pos x="23" y="78"/>
                  </a:cxn>
                  <a:cxn ang="0">
                    <a:pos x="53" y="42"/>
                  </a:cxn>
                  <a:cxn ang="0">
                    <a:pos x="101" y="18"/>
                  </a:cxn>
                  <a:cxn ang="0">
                    <a:pos x="155" y="6"/>
                  </a:cxn>
                  <a:cxn ang="0">
                    <a:pos x="161" y="0"/>
                  </a:cxn>
                  <a:cxn ang="0">
                    <a:pos x="95" y="12"/>
                  </a:cxn>
                  <a:cxn ang="0">
                    <a:pos x="47" y="36"/>
                  </a:cxn>
                  <a:cxn ang="0">
                    <a:pos x="11" y="72"/>
                  </a:cxn>
                  <a:cxn ang="0">
                    <a:pos x="5" y="90"/>
                  </a:cxn>
                  <a:cxn ang="0">
                    <a:pos x="0" y="114"/>
                  </a:cxn>
                  <a:cxn ang="0">
                    <a:pos x="11" y="150"/>
                  </a:cxn>
                  <a:cxn ang="0">
                    <a:pos x="23" y="168"/>
                  </a:cxn>
                  <a:cxn ang="0">
                    <a:pos x="41" y="186"/>
                  </a:cxn>
                  <a:cxn ang="0">
                    <a:pos x="65" y="186"/>
                  </a:cxn>
                  <a:cxn ang="0">
                    <a:pos x="41" y="168"/>
                  </a:cxn>
                  <a:cxn ang="0">
                    <a:pos x="23" y="150"/>
                  </a:cxn>
                  <a:cxn ang="0">
                    <a:pos x="17" y="132"/>
                  </a:cxn>
                  <a:cxn ang="0">
                    <a:pos x="11" y="114"/>
                  </a:cxn>
                  <a:cxn ang="0">
                    <a:pos x="11" y="114"/>
                  </a:cxn>
                </a:cxnLst>
                <a:rect l="0" t="0" r="r" b="b"/>
                <a:pathLst>
                  <a:path w="161" h="186">
                    <a:moveTo>
                      <a:pt x="11" y="114"/>
                    </a:moveTo>
                    <a:lnTo>
                      <a:pt x="17" y="96"/>
                    </a:lnTo>
                    <a:lnTo>
                      <a:pt x="23" y="78"/>
                    </a:lnTo>
                    <a:lnTo>
                      <a:pt x="53" y="42"/>
                    </a:lnTo>
                    <a:lnTo>
                      <a:pt x="101" y="18"/>
                    </a:lnTo>
                    <a:lnTo>
                      <a:pt x="155" y="6"/>
                    </a:lnTo>
                    <a:lnTo>
                      <a:pt x="161" y="0"/>
                    </a:lnTo>
                    <a:lnTo>
                      <a:pt x="95" y="12"/>
                    </a:lnTo>
                    <a:lnTo>
                      <a:pt x="47" y="36"/>
                    </a:lnTo>
                    <a:lnTo>
                      <a:pt x="11" y="72"/>
                    </a:lnTo>
                    <a:lnTo>
                      <a:pt x="5" y="90"/>
                    </a:lnTo>
                    <a:lnTo>
                      <a:pt x="0" y="114"/>
                    </a:lnTo>
                    <a:lnTo>
                      <a:pt x="11" y="150"/>
                    </a:lnTo>
                    <a:lnTo>
                      <a:pt x="23" y="168"/>
                    </a:lnTo>
                    <a:lnTo>
                      <a:pt x="41" y="186"/>
                    </a:lnTo>
                    <a:lnTo>
                      <a:pt x="65" y="186"/>
                    </a:lnTo>
                    <a:lnTo>
                      <a:pt x="41" y="168"/>
                    </a:lnTo>
                    <a:lnTo>
                      <a:pt x="23" y="150"/>
                    </a:lnTo>
                    <a:lnTo>
                      <a:pt x="17" y="132"/>
                    </a:lnTo>
                    <a:lnTo>
                      <a:pt x="11" y="114"/>
                    </a:lnTo>
                    <a:lnTo>
                      <a:pt x="11" y="114"/>
                    </a:lnTo>
                    <a:close/>
                  </a:path>
                </a:pathLst>
              </a:custGeom>
              <a:gradFill rotWithShape="0">
                <a:gsLst>
                  <a:gs pos="0">
                    <a:schemeClr val="bg1"/>
                  </a:gs>
                  <a:gs pos="100000">
                    <a:schemeClr val="accent2"/>
                  </a:gs>
                </a:gsLst>
                <a:lin ang="5400000" scaled="1"/>
              </a:gra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155707" name="Freeform 59"/>
              <p:cNvSpPr>
                <a:spLocks/>
              </p:cNvSpPr>
              <p:nvPr/>
            </p:nvSpPr>
            <p:spPr bwMode="hidden">
              <a:xfrm>
                <a:off x="5489" y="3042"/>
                <a:ext cx="186" cy="210"/>
              </a:xfrm>
              <a:custGeom>
                <a:avLst/>
                <a:gdLst/>
                <a:ahLst/>
                <a:cxnLst>
                  <a:cxn ang="0">
                    <a:pos x="0" y="6"/>
                  </a:cxn>
                  <a:cxn ang="0">
                    <a:pos x="66" y="12"/>
                  </a:cxn>
                  <a:cxn ang="0">
                    <a:pos x="119" y="36"/>
                  </a:cxn>
                  <a:cxn ang="0">
                    <a:pos x="155" y="72"/>
                  </a:cxn>
                  <a:cxn ang="0">
                    <a:pos x="161" y="90"/>
                  </a:cxn>
                  <a:cxn ang="0">
                    <a:pos x="167" y="114"/>
                  </a:cxn>
                  <a:cxn ang="0">
                    <a:pos x="161" y="138"/>
                  </a:cxn>
                  <a:cxn ang="0">
                    <a:pos x="149" y="162"/>
                  </a:cxn>
                  <a:cxn ang="0">
                    <a:pos x="119" y="180"/>
                  </a:cxn>
                  <a:cxn ang="0">
                    <a:pos x="90" y="198"/>
                  </a:cxn>
                  <a:cxn ang="0">
                    <a:pos x="96" y="210"/>
                  </a:cxn>
                  <a:cxn ang="0">
                    <a:pos x="131" y="192"/>
                  </a:cxn>
                  <a:cxn ang="0">
                    <a:pos x="161" y="168"/>
                  </a:cxn>
                  <a:cxn ang="0">
                    <a:pos x="179" y="144"/>
                  </a:cxn>
                  <a:cxn ang="0">
                    <a:pos x="185" y="114"/>
                  </a:cxn>
                  <a:cxn ang="0">
                    <a:pos x="179" y="90"/>
                  </a:cxn>
                  <a:cxn ang="0">
                    <a:pos x="173" y="66"/>
                  </a:cxn>
                  <a:cxn ang="0">
                    <a:pos x="155" y="48"/>
                  </a:cxn>
                  <a:cxn ang="0">
                    <a:pos x="131" y="30"/>
                  </a:cxn>
                  <a:cxn ang="0">
                    <a:pos x="72" y="6"/>
                  </a:cxn>
                  <a:cxn ang="0">
                    <a:pos x="0" y="0"/>
                  </a:cxn>
                  <a:cxn ang="0">
                    <a:pos x="0" y="6"/>
                  </a:cxn>
                  <a:cxn ang="0">
                    <a:pos x="0" y="6"/>
                  </a:cxn>
                  <a:cxn ang="0">
                    <a:pos x="0" y="6"/>
                  </a:cxn>
                </a:cxnLst>
                <a:rect l="0" t="0" r="r" b="b"/>
                <a:pathLst>
                  <a:path w="185" h="210">
                    <a:moveTo>
                      <a:pt x="0" y="6"/>
                    </a:moveTo>
                    <a:lnTo>
                      <a:pt x="66" y="12"/>
                    </a:lnTo>
                    <a:lnTo>
                      <a:pt x="119" y="36"/>
                    </a:lnTo>
                    <a:lnTo>
                      <a:pt x="155" y="72"/>
                    </a:lnTo>
                    <a:lnTo>
                      <a:pt x="161" y="90"/>
                    </a:lnTo>
                    <a:lnTo>
                      <a:pt x="167" y="114"/>
                    </a:lnTo>
                    <a:lnTo>
                      <a:pt x="161" y="138"/>
                    </a:lnTo>
                    <a:lnTo>
                      <a:pt x="149" y="162"/>
                    </a:lnTo>
                    <a:lnTo>
                      <a:pt x="119" y="180"/>
                    </a:lnTo>
                    <a:lnTo>
                      <a:pt x="90" y="198"/>
                    </a:lnTo>
                    <a:lnTo>
                      <a:pt x="96" y="210"/>
                    </a:lnTo>
                    <a:lnTo>
                      <a:pt x="131" y="192"/>
                    </a:lnTo>
                    <a:lnTo>
                      <a:pt x="161" y="168"/>
                    </a:lnTo>
                    <a:lnTo>
                      <a:pt x="179" y="144"/>
                    </a:lnTo>
                    <a:lnTo>
                      <a:pt x="185" y="114"/>
                    </a:lnTo>
                    <a:lnTo>
                      <a:pt x="179" y="90"/>
                    </a:lnTo>
                    <a:lnTo>
                      <a:pt x="173" y="66"/>
                    </a:lnTo>
                    <a:lnTo>
                      <a:pt x="155" y="48"/>
                    </a:lnTo>
                    <a:lnTo>
                      <a:pt x="131" y="30"/>
                    </a:lnTo>
                    <a:lnTo>
                      <a:pt x="72" y="6"/>
                    </a:lnTo>
                    <a:lnTo>
                      <a:pt x="0" y="0"/>
                    </a:lnTo>
                    <a:lnTo>
                      <a:pt x="0" y="6"/>
                    </a:lnTo>
                    <a:lnTo>
                      <a:pt x="0" y="6"/>
                    </a:lnTo>
                    <a:lnTo>
                      <a:pt x="0" y="6"/>
                    </a:lnTo>
                    <a:close/>
                  </a:path>
                </a:pathLst>
              </a:custGeom>
              <a:gradFill rotWithShape="0">
                <a:gsLst>
                  <a:gs pos="0">
                    <a:schemeClr val="bg1"/>
                  </a:gs>
                  <a:gs pos="100000">
                    <a:schemeClr val="accent2"/>
                  </a:gs>
                </a:gsLst>
                <a:lin ang="5400000" scaled="1"/>
              </a:gra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155708" name="Freeform 60"/>
              <p:cNvSpPr>
                <a:spLocks noEditPoints="1"/>
              </p:cNvSpPr>
              <p:nvPr/>
            </p:nvSpPr>
            <p:spPr bwMode="hidden">
              <a:xfrm>
                <a:off x="5345" y="3058"/>
                <a:ext cx="299" cy="186"/>
              </a:xfrm>
              <a:custGeom>
                <a:avLst/>
                <a:gdLst/>
                <a:ahLst/>
                <a:cxnLst>
                  <a:cxn ang="0">
                    <a:pos x="150" y="0"/>
                  </a:cxn>
                  <a:cxn ang="0">
                    <a:pos x="90" y="6"/>
                  </a:cxn>
                  <a:cxn ang="0">
                    <a:pos x="42" y="30"/>
                  </a:cxn>
                  <a:cxn ang="0">
                    <a:pos x="12" y="54"/>
                  </a:cxn>
                  <a:cxn ang="0">
                    <a:pos x="6" y="72"/>
                  </a:cxn>
                  <a:cxn ang="0">
                    <a:pos x="0" y="90"/>
                  </a:cxn>
                  <a:cxn ang="0">
                    <a:pos x="6" y="108"/>
                  </a:cxn>
                  <a:cxn ang="0">
                    <a:pos x="12" y="126"/>
                  </a:cxn>
                  <a:cxn ang="0">
                    <a:pos x="42" y="156"/>
                  </a:cxn>
                  <a:cxn ang="0">
                    <a:pos x="90" y="180"/>
                  </a:cxn>
                  <a:cxn ang="0">
                    <a:pos x="150" y="186"/>
                  </a:cxn>
                  <a:cxn ang="0">
                    <a:pos x="209" y="180"/>
                  </a:cxn>
                  <a:cxn ang="0">
                    <a:pos x="257" y="156"/>
                  </a:cxn>
                  <a:cxn ang="0">
                    <a:pos x="287" y="126"/>
                  </a:cxn>
                  <a:cxn ang="0">
                    <a:pos x="299" y="108"/>
                  </a:cxn>
                  <a:cxn ang="0">
                    <a:pos x="299" y="90"/>
                  </a:cxn>
                  <a:cxn ang="0">
                    <a:pos x="299" y="72"/>
                  </a:cxn>
                  <a:cxn ang="0">
                    <a:pos x="287" y="54"/>
                  </a:cxn>
                  <a:cxn ang="0">
                    <a:pos x="257" y="30"/>
                  </a:cxn>
                  <a:cxn ang="0">
                    <a:pos x="209" y="6"/>
                  </a:cxn>
                  <a:cxn ang="0">
                    <a:pos x="150" y="0"/>
                  </a:cxn>
                  <a:cxn ang="0">
                    <a:pos x="150" y="0"/>
                  </a:cxn>
                  <a:cxn ang="0">
                    <a:pos x="150" y="180"/>
                  </a:cxn>
                  <a:cxn ang="0">
                    <a:pos x="96" y="174"/>
                  </a:cxn>
                  <a:cxn ang="0">
                    <a:pos x="48" y="156"/>
                  </a:cxn>
                  <a:cxn ang="0">
                    <a:pos x="18" y="126"/>
                  </a:cxn>
                  <a:cxn ang="0">
                    <a:pos x="12" y="108"/>
                  </a:cxn>
                  <a:cxn ang="0">
                    <a:pos x="6" y="90"/>
                  </a:cxn>
                  <a:cxn ang="0">
                    <a:pos x="12" y="72"/>
                  </a:cxn>
                  <a:cxn ang="0">
                    <a:pos x="18" y="54"/>
                  </a:cxn>
                  <a:cxn ang="0">
                    <a:pos x="48" y="30"/>
                  </a:cxn>
                  <a:cxn ang="0">
                    <a:pos x="96" y="12"/>
                  </a:cxn>
                  <a:cxn ang="0">
                    <a:pos x="150" y="6"/>
                  </a:cxn>
                  <a:cxn ang="0">
                    <a:pos x="203" y="12"/>
                  </a:cxn>
                  <a:cxn ang="0">
                    <a:pos x="251" y="30"/>
                  </a:cxn>
                  <a:cxn ang="0">
                    <a:pos x="281" y="54"/>
                  </a:cxn>
                  <a:cxn ang="0">
                    <a:pos x="293" y="72"/>
                  </a:cxn>
                  <a:cxn ang="0">
                    <a:pos x="293" y="90"/>
                  </a:cxn>
                  <a:cxn ang="0">
                    <a:pos x="293" y="108"/>
                  </a:cxn>
                  <a:cxn ang="0">
                    <a:pos x="281" y="126"/>
                  </a:cxn>
                  <a:cxn ang="0">
                    <a:pos x="251" y="156"/>
                  </a:cxn>
                  <a:cxn ang="0">
                    <a:pos x="203" y="174"/>
                  </a:cxn>
                  <a:cxn ang="0">
                    <a:pos x="150" y="180"/>
                  </a:cxn>
                  <a:cxn ang="0">
                    <a:pos x="150" y="180"/>
                  </a:cxn>
                </a:cxnLst>
                <a:rect l="0" t="0" r="r" b="b"/>
                <a:pathLst>
                  <a:path w="299" h="186">
                    <a:moveTo>
                      <a:pt x="150" y="0"/>
                    </a:moveTo>
                    <a:lnTo>
                      <a:pt x="90" y="6"/>
                    </a:lnTo>
                    <a:lnTo>
                      <a:pt x="42" y="30"/>
                    </a:lnTo>
                    <a:lnTo>
                      <a:pt x="12" y="54"/>
                    </a:lnTo>
                    <a:lnTo>
                      <a:pt x="6" y="72"/>
                    </a:lnTo>
                    <a:lnTo>
                      <a:pt x="0" y="90"/>
                    </a:lnTo>
                    <a:lnTo>
                      <a:pt x="6" y="108"/>
                    </a:lnTo>
                    <a:lnTo>
                      <a:pt x="12" y="126"/>
                    </a:lnTo>
                    <a:lnTo>
                      <a:pt x="42" y="156"/>
                    </a:lnTo>
                    <a:lnTo>
                      <a:pt x="90" y="180"/>
                    </a:lnTo>
                    <a:lnTo>
                      <a:pt x="150" y="186"/>
                    </a:lnTo>
                    <a:lnTo>
                      <a:pt x="209" y="180"/>
                    </a:lnTo>
                    <a:lnTo>
                      <a:pt x="257" y="156"/>
                    </a:lnTo>
                    <a:lnTo>
                      <a:pt x="287" y="126"/>
                    </a:lnTo>
                    <a:lnTo>
                      <a:pt x="299" y="108"/>
                    </a:lnTo>
                    <a:lnTo>
                      <a:pt x="299" y="90"/>
                    </a:lnTo>
                    <a:lnTo>
                      <a:pt x="299" y="72"/>
                    </a:lnTo>
                    <a:lnTo>
                      <a:pt x="287" y="54"/>
                    </a:lnTo>
                    <a:lnTo>
                      <a:pt x="257" y="30"/>
                    </a:lnTo>
                    <a:lnTo>
                      <a:pt x="209" y="6"/>
                    </a:lnTo>
                    <a:lnTo>
                      <a:pt x="150" y="0"/>
                    </a:lnTo>
                    <a:lnTo>
                      <a:pt x="150" y="0"/>
                    </a:lnTo>
                    <a:close/>
                    <a:moveTo>
                      <a:pt x="150" y="180"/>
                    </a:moveTo>
                    <a:lnTo>
                      <a:pt x="96" y="174"/>
                    </a:lnTo>
                    <a:lnTo>
                      <a:pt x="48" y="156"/>
                    </a:lnTo>
                    <a:lnTo>
                      <a:pt x="18" y="126"/>
                    </a:lnTo>
                    <a:lnTo>
                      <a:pt x="12" y="108"/>
                    </a:lnTo>
                    <a:lnTo>
                      <a:pt x="6" y="90"/>
                    </a:lnTo>
                    <a:lnTo>
                      <a:pt x="12" y="72"/>
                    </a:lnTo>
                    <a:lnTo>
                      <a:pt x="18" y="54"/>
                    </a:lnTo>
                    <a:lnTo>
                      <a:pt x="48" y="30"/>
                    </a:lnTo>
                    <a:lnTo>
                      <a:pt x="96" y="12"/>
                    </a:lnTo>
                    <a:lnTo>
                      <a:pt x="150" y="6"/>
                    </a:lnTo>
                    <a:lnTo>
                      <a:pt x="203" y="12"/>
                    </a:lnTo>
                    <a:lnTo>
                      <a:pt x="251" y="30"/>
                    </a:lnTo>
                    <a:lnTo>
                      <a:pt x="281" y="54"/>
                    </a:lnTo>
                    <a:lnTo>
                      <a:pt x="293" y="72"/>
                    </a:lnTo>
                    <a:lnTo>
                      <a:pt x="293" y="90"/>
                    </a:lnTo>
                    <a:lnTo>
                      <a:pt x="293" y="108"/>
                    </a:lnTo>
                    <a:lnTo>
                      <a:pt x="281" y="126"/>
                    </a:lnTo>
                    <a:lnTo>
                      <a:pt x="251" y="156"/>
                    </a:lnTo>
                    <a:lnTo>
                      <a:pt x="203" y="174"/>
                    </a:lnTo>
                    <a:lnTo>
                      <a:pt x="150" y="180"/>
                    </a:lnTo>
                    <a:lnTo>
                      <a:pt x="150" y="180"/>
                    </a:lnTo>
                    <a:close/>
                  </a:path>
                </a:pathLst>
              </a:custGeom>
              <a:gradFill rotWithShape="0">
                <a:gsLst>
                  <a:gs pos="0">
                    <a:schemeClr val="accent2"/>
                  </a:gs>
                  <a:gs pos="100000">
                    <a:schemeClr val="bg1"/>
                  </a:gs>
                </a:gsLst>
                <a:lin ang="5400000" scaled="1"/>
              </a:gra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cs-CZ"/>
              </a:p>
            </p:txBody>
          </p:sp>
          <p:grpSp>
            <p:nvGrpSpPr>
              <p:cNvPr id="155709" name="Group 61"/>
              <p:cNvGrpSpPr>
                <a:grpSpLocks/>
              </p:cNvGrpSpPr>
              <p:nvPr/>
            </p:nvGrpSpPr>
            <p:grpSpPr bwMode="auto">
              <a:xfrm>
                <a:off x="5381" y="3085"/>
                <a:ext cx="227" cy="132"/>
                <a:chOff x="5381" y="3085"/>
                <a:chExt cx="227" cy="132"/>
              </a:xfrm>
            </p:grpSpPr>
            <p:sp>
              <p:nvSpPr>
                <p:cNvPr id="155710" name="Oval 62"/>
                <p:cNvSpPr>
                  <a:spLocks noChangeArrowheads="1"/>
                </p:cNvSpPr>
                <p:nvPr userDrawn="1"/>
              </p:nvSpPr>
              <p:spPr bwMode="hidden">
                <a:xfrm>
                  <a:off x="5381" y="3085"/>
                  <a:ext cx="227" cy="132"/>
                </a:xfrm>
                <a:prstGeom prst="ellipse">
                  <a:avLst/>
                </a:prstGeom>
                <a:gradFill rotWithShape="0">
                  <a:gsLst>
                    <a:gs pos="0">
                      <a:schemeClr val="bg1"/>
                    </a:gs>
                    <a:gs pos="100000">
                      <a:schemeClr val="accent2"/>
                    </a:gs>
                  </a:gsLst>
                  <a:lin ang="5400000" scaled="1"/>
                </a:gradFill>
                <a:ln w="9525">
                  <a:noFill/>
                  <a:round/>
                  <a:headEnd/>
                  <a:tailEnd/>
                </a:ln>
                <a:effectLst/>
              </p:spPr>
              <p:txBody>
                <a:bodyPr/>
                <a:lstStyle/>
                <a:p>
                  <a:endParaRPr lang="cs-CZ"/>
                </a:p>
              </p:txBody>
            </p:sp>
            <p:sp>
              <p:nvSpPr>
                <p:cNvPr id="155711" name="Oval 63"/>
                <p:cNvSpPr>
                  <a:spLocks noChangeArrowheads="1"/>
                </p:cNvSpPr>
                <p:nvPr userDrawn="1"/>
              </p:nvSpPr>
              <p:spPr bwMode="hidden">
                <a:xfrm>
                  <a:off x="5403" y="3099"/>
                  <a:ext cx="182" cy="102"/>
                </a:xfrm>
                <a:prstGeom prst="ellipse">
                  <a:avLst/>
                </a:prstGeom>
                <a:gradFill rotWithShape="0">
                  <a:gsLst>
                    <a:gs pos="0">
                      <a:schemeClr val="accent2"/>
                    </a:gs>
                    <a:gs pos="100000">
                      <a:schemeClr val="bg1"/>
                    </a:gs>
                  </a:gsLst>
                  <a:lin ang="5400000" scaled="1"/>
                </a:gradFill>
                <a:ln w="9525">
                  <a:noFill/>
                  <a:round/>
                  <a:headEnd/>
                  <a:tailEnd/>
                </a:ln>
                <a:effectLst/>
              </p:spPr>
              <p:txBody>
                <a:bodyPr/>
                <a:lstStyle/>
                <a:p>
                  <a:endParaRPr lang="cs-CZ"/>
                </a:p>
              </p:txBody>
            </p:sp>
            <p:sp>
              <p:nvSpPr>
                <p:cNvPr id="155712" name="Oval 64"/>
                <p:cNvSpPr>
                  <a:spLocks noChangeArrowheads="1"/>
                </p:cNvSpPr>
                <p:nvPr userDrawn="1"/>
              </p:nvSpPr>
              <p:spPr bwMode="hidden">
                <a:xfrm>
                  <a:off x="5431" y="3109"/>
                  <a:ext cx="125" cy="82"/>
                </a:xfrm>
                <a:prstGeom prst="ellipse">
                  <a:avLst/>
                </a:prstGeom>
                <a:gradFill rotWithShape="0">
                  <a:gsLst>
                    <a:gs pos="0">
                      <a:schemeClr val="bg1"/>
                    </a:gs>
                    <a:gs pos="100000">
                      <a:schemeClr val="accent2"/>
                    </a:gs>
                  </a:gsLst>
                  <a:lin ang="5400000" scaled="1"/>
                </a:gradFill>
                <a:ln w="9525">
                  <a:noFill/>
                  <a:round/>
                  <a:headEnd/>
                  <a:tailEnd/>
                </a:ln>
                <a:effectLst/>
              </p:spPr>
              <p:txBody>
                <a:bodyPr/>
                <a:lstStyle/>
                <a:p>
                  <a:endParaRPr lang="cs-CZ"/>
                </a:p>
              </p:txBody>
            </p:sp>
            <p:sp>
              <p:nvSpPr>
                <p:cNvPr id="155713" name="Oval 65"/>
                <p:cNvSpPr>
                  <a:spLocks noChangeArrowheads="1"/>
                </p:cNvSpPr>
                <p:nvPr userDrawn="1"/>
              </p:nvSpPr>
              <p:spPr bwMode="hidden">
                <a:xfrm>
                  <a:off x="5458" y="3125"/>
                  <a:ext cx="73" cy="47"/>
                </a:xfrm>
                <a:prstGeom prst="ellipse">
                  <a:avLst/>
                </a:prstGeom>
                <a:gradFill rotWithShape="0">
                  <a:gsLst>
                    <a:gs pos="0">
                      <a:schemeClr val="accent2"/>
                    </a:gs>
                    <a:gs pos="100000">
                      <a:schemeClr val="bg1"/>
                    </a:gs>
                  </a:gsLst>
                  <a:lin ang="5400000" scaled="1"/>
                </a:gradFill>
                <a:ln w="9525">
                  <a:noFill/>
                  <a:round/>
                  <a:headEnd/>
                  <a:tailEnd/>
                </a:ln>
                <a:effectLst/>
              </p:spPr>
              <p:txBody>
                <a:bodyPr/>
                <a:lstStyle/>
                <a:p>
                  <a:endParaRPr lang="cs-CZ"/>
                </a:p>
              </p:txBody>
            </p:sp>
          </p:grpSp>
        </p:grpSp>
      </p:grpSp>
      <p:sp>
        <p:nvSpPr>
          <p:cNvPr id="155714" name="Rectangle 66"/>
          <p:cNvSpPr>
            <a:spLocks noGrp="1" noChangeArrowheads="1"/>
          </p:cNvSpPr>
          <p:nvPr>
            <p:ph type="ctrTitle" sz="quarter"/>
          </p:nvPr>
        </p:nvSpPr>
        <p:spPr>
          <a:xfrm>
            <a:off x="685800" y="1692275"/>
            <a:ext cx="7772400" cy="1736725"/>
          </a:xfrm>
        </p:spPr>
        <p:txBody>
          <a:bodyPr anchor="b"/>
          <a:lstStyle>
            <a:lvl1pPr>
              <a:defRPr sz="5400"/>
            </a:lvl1pPr>
          </a:lstStyle>
          <a:p>
            <a:r>
              <a:rPr lang="cs-CZ"/>
              <a:t>Klepnutím lze upravit styl předlohy nadpisů.</a:t>
            </a:r>
          </a:p>
        </p:txBody>
      </p:sp>
      <p:sp>
        <p:nvSpPr>
          <p:cNvPr id="155715" name="Rectangle 67"/>
          <p:cNvSpPr>
            <a:spLocks noGrp="1" noChangeArrowheads="1"/>
          </p:cNvSpPr>
          <p:nvPr>
            <p:ph type="subTitle" sz="quarter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Font typeface="Wingdings" pitchFamily="2" charset="2"/>
              <a:buNone/>
              <a:defRPr/>
            </a:lvl1pPr>
          </a:lstStyle>
          <a:p>
            <a:r>
              <a:rPr lang="cs-CZ"/>
              <a:t>Klepnutím lze upravit styl předlohy podnadpisů.</a:t>
            </a:r>
          </a:p>
        </p:txBody>
      </p:sp>
      <p:sp>
        <p:nvSpPr>
          <p:cNvPr id="155716" name="Rectangle 68"/>
          <p:cNvSpPr>
            <a:spLocks noGrp="1" noChangeArrowheads="1"/>
          </p:cNvSpPr>
          <p:nvPr>
            <p:ph type="dt" sz="quarter" idx="2"/>
          </p:nvPr>
        </p:nvSpPr>
        <p:spPr>
          <a:xfrm>
            <a:off x="457200" y="6248400"/>
            <a:ext cx="2133600" cy="457200"/>
          </a:xfrm>
        </p:spPr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155717" name="Rectangle 69"/>
          <p:cNvSpPr>
            <a:spLocks noGrp="1" noChangeArrowheads="1"/>
          </p:cNvSpPr>
          <p:nvPr>
            <p:ph type="ftr" sz="quarter" idx="3"/>
          </p:nvPr>
        </p:nvSpPr>
        <p:spPr>
          <a:xfrm>
            <a:off x="3124200" y="6248400"/>
            <a:ext cx="2895600" cy="457200"/>
          </a:xfrm>
        </p:spPr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155718" name="Rectangle 70"/>
          <p:cNvSpPr>
            <a:spLocks noGrp="1" noChangeArrowheads="1"/>
          </p:cNvSpPr>
          <p:nvPr>
            <p:ph type="sldNum" sz="quarter" idx="4"/>
          </p:nvPr>
        </p:nvSpPr>
        <p:spPr>
          <a:xfrm>
            <a:off x="6553200" y="6248400"/>
            <a:ext cx="2133600" cy="457200"/>
          </a:xfrm>
        </p:spPr>
        <p:txBody>
          <a:bodyPr/>
          <a:lstStyle>
            <a:lvl1pPr>
              <a:defRPr/>
            </a:lvl1pPr>
          </a:lstStyle>
          <a:p>
            <a:fld id="{6BF473EF-65B1-4536-AE6A-86352891B1CB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5159AA49-DD48-454A-8629-0F1CEFC6C1D6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D042D94F-6A5F-45C6-8136-A604C4EB5B0B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2C9F7BB0-85B6-46EA-B906-67897F2FDA8F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22CE65C9-1B00-45C7-8883-730F71F7FB1D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288DDFEE-F3D4-42A9-B485-F22BFAEBD48A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15D14BC4-A1D6-4AD6-9A08-E715535B5C66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12A3C21F-4C79-4703-AD6E-578137F1DF16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32F4F472-4759-42F6-BDA7-329A3515109F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94B297B0-8F6A-4D59-B1D1-78316E54180B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7813"/>
            <a:ext cx="2057400" cy="5848350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7813"/>
            <a:ext cx="6019800" cy="5848350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ABC1EFBE-DEF2-41C2-A766-6179B68040B5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AndObj" preserve="1">
  <p:cSld name="Nadpis, 2 malé a 1 velký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7813"/>
            <a:ext cx="8229600" cy="11398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4038600" cy="2185988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457200" y="3938588"/>
            <a:ext cx="4038600" cy="2187575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obsah 4"/>
          <p:cNvSpPr>
            <a:spLocks noGrp="1"/>
          </p:cNvSpPr>
          <p:nvPr>
            <p:ph sz="half" idx="3"/>
          </p:nvPr>
        </p:nvSpPr>
        <p:spPr>
          <a:xfrm>
            <a:off x="4648200" y="1600200"/>
            <a:ext cx="4038600" cy="4525963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datum 5"/>
          <p:cNvSpPr>
            <a:spLocks noGrp="1"/>
          </p:cNvSpPr>
          <p:nvPr>
            <p:ph type="dt" sz="half" idx="10"/>
          </p:nvPr>
        </p:nvSpPr>
        <p:spPr>
          <a:xfrm>
            <a:off x="457200" y="6245225"/>
            <a:ext cx="2133600" cy="476250"/>
          </a:xfrm>
        </p:spPr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7" name="Zástupný symbol pro zápatí 6"/>
          <p:cNvSpPr>
            <a:spLocks noGrp="1"/>
          </p:cNvSpPr>
          <p:nvPr>
            <p:ph type="ftr" sz="quarter" idx="11"/>
          </p:nvPr>
        </p:nvSpPr>
        <p:spPr>
          <a:xfrm>
            <a:off x="3124200" y="6245225"/>
            <a:ext cx="2895600" cy="476250"/>
          </a:xfrm>
        </p:spPr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8" name="Zástupný symbol pro číslo snímku 7"/>
          <p:cNvSpPr>
            <a:spLocks noGrp="1"/>
          </p:cNvSpPr>
          <p:nvPr>
            <p:ph type="sldNum" sz="quarter" idx="12"/>
          </p:nvPr>
        </p:nvSpPr>
        <p:spPr>
          <a:xfrm>
            <a:off x="6553200" y="6245225"/>
            <a:ext cx="2133600" cy="476250"/>
          </a:xfrm>
        </p:spPr>
        <p:txBody>
          <a:bodyPr/>
          <a:lstStyle>
            <a:lvl1pPr>
              <a:defRPr/>
            </a:lvl1pPr>
          </a:lstStyle>
          <a:p>
            <a:fld id="{825A59BE-3020-493E-8D1D-DD74035182BB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txAndObj" preserve="1">
  <p:cSld name="Nadpis, text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7813"/>
            <a:ext cx="8229600" cy="11398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457200" y="6245225"/>
            <a:ext cx="2133600" cy="476250"/>
          </a:xfrm>
        </p:spPr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3124200" y="6245225"/>
            <a:ext cx="2895600" cy="476250"/>
          </a:xfrm>
        </p:spPr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6553200" y="6245225"/>
            <a:ext cx="2133600" cy="476250"/>
          </a:xfrm>
        </p:spPr>
        <p:txBody>
          <a:bodyPr/>
          <a:lstStyle>
            <a:lvl1pPr>
              <a:defRPr/>
            </a:lvl1pPr>
          </a:lstStyle>
          <a:p>
            <a:fld id="{9E3B5336-3F05-427C-B7A3-E053C7EB401E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4626" name="Freeform 2"/>
          <p:cNvSpPr>
            <a:spLocks/>
          </p:cNvSpPr>
          <p:nvPr/>
        </p:nvSpPr>
        <p:spPr bwMode="hidden">
          <a:xfrm>
            <a:off x="6627813" y="6429375"/>
            <a:ext cx="285750" cy="209550"/>
          </a:xfrm>
          <a:custGeom>
            <a:avLst/>
            <a:gdLst/>
            <a:ahLst/>
            <a:cxnLst>
              <a:cxn ang="0">
                <a:pos x="0" y="132"/>
              </a:cxn>
              <a:cxn ang="0">
                <a:pos x="29" y="132"/>
              </a:cxn>
              <a:cxn ang="0">
                <a:pos x="77" y="108"/>
              </a:cxn>
              <a:cxn ang="0">
                <a:pos x="119" y="78"/>
              </a:cxn>
              <a:cxn ang="0">
                <a:pos x="155" y="48"/>
              </a:cxn>
              <a:cxn ang="0">
                <a:pos x="179" y="12"/>
              </a:cxn>
              <a:cxn ang="0">
                <a:pos x="173" y="6"/>
              </a:cxn>
              <a:cxn ang="0">
                <a:pos x="167" y="0"/>
              </a:cxn>
              <a:cxn ang="0">
                <a:pos x="137" y="42"/>
              </a:cxn>
              <a:cxn ang="0">
                <a:pos x="101" y="78"/>
              </a:cxn>
              <a:cxn ang="0">
                <a:pos x="53" y="108"/>
              </a:cxn>
              <a:cxn ang="0">
                <a:pos x="0" y="132"/>
              </a:cxn>
              <a:cxn ang="0">
                <a:pos x="0" y="132"/>
              </a:cxn>
            </a:cxnLst>
            <a:rect l="0" t="0" r="r" b="b"/>
            <a:pathLst>
              <a:path w="179" h="132">
                <a:moveTo>
                  <a:pt x="0" y="132"/>
                </a:moveTo>
                <a:lnTo>
                  <a:pt x="29" y="132"/>
                </a:lnTo>
                <a:lnTo>
                  <a:pt x="77" y="108"/>
                </a:lnTo>
                <a:lnTo>
                  <a:pt x="119" y="78"/>
                </a:lnTo>
                <a:lnTo>
                  <a:pt x="155" y="48"/>
                </a:lnTo>
                <a:lnTo>
                  <a:pt x="179" y="12"/>
                </a:lnTo>
                <a:lnTo>
                  <a:pt x="173" y="6"/>
                </a:lnTo>
                <a:lnTo>
                  <a:pt x="167" y="0"/>
                </a:lnTo>
                <a:lnTo>
                  <a:pt x="137" y="42"/>
                </a:lnTo>
                <a:lnTo>
                  <a:pt x="101" y="78"/>
                </a:lnTo>
                <a:lnTo>
                  <a:pt x="53" y="108"/>
                </a:lnTo>
                <a:lnTo>
                  <a:pt x="0" y="132"/>
                </a:lnTo>
                <a:lnTo>
                  <a:pt x="0" y="132"/>
                </a:lnTo>
                <a:close/>
              </a:path>
            </a:pathLst>
          </a:custGeom>
          <a:gradFill rotWithShape="0">
            <a:gsLst>
              <a:gs pos="0">
                <a:schemeClr val="accent2"/>
              </a:gs>
              <a:gs pos="100000">
                <a:schemeClr val="accent2">
                  <a:gamma/>
                  <a:shade val="87843"/>
                  <a:invGamma/>
                </a:schemeClr>
              </a:gs>
            </a:gsLst>
            <a:lin ang="18900000" scaled="1"/>
          </a:gradFill>
          <a:ln w="9525">
            <a:noFill/>
            <a:round/>
            <a:headEnd/>
            <a:tailEnd/>
          </a:ln>
        </p:spPr>
        <p:txBody>
          <a:bodyPr/>
          <a:lstStyle/>
          <a:p>
            <a:endParaRPr lang="cs-CZ"/>
          </a:p>
        </p:txBody>
      </p:sp>
      <p:grpSp>
        <p:nvGrpSpPr>
          <p:cNvPr id="154627" name="Group 3"/>
          <p:cNvGrpSpPr>
            <a:grpSpLocks/>
          </p:cNvGrpSpPr>
          <p:nvPr/>
        </p:nvGrpSpPr>
        <p:grpSpPr bwMode="auto">
          <a:xfrm>
            <a:off x="3175" y="4267200"/>
            <a:ext cx="9140825" cy="2590800"/>
            <a:chOff x="2" y="2688"/>
            <a:chExt cx="5758" cy="1632"/>
          </a:xfrm>
        </p:grpSpPr>
        <p:sp>
          <p:nvSpPr>
            <p:cNvPr id="154628" name="Freeform 4"/>
            <p:cNvSpPr>
              <a:spLocks/>
            </p:cNvSpPr>
            <p:nvPr/>
          </p:nvSpPr>
          <p:spPr bwMode="hidden">
            <a:xfrm>
              <a:off x="2" y="2688"/>
              <a:ext cx="5758" cy="1632"/>
            </a:xfrm>
            <a:custGeom>
              <a:avLst/>
              <a:gdLst/>
              <a:ahLst/>
              <a:cxnLst>
                <a:cxn ang="0">
                  <a:pos x="5740" y="4316"/>
                </a:cxn>
                <a:cxn ang="0">
                  <a:pos x="0" y="4316"/>
                </a:cxn>
                <a:cxn ang="0">
                  <a:pos x="0" y="0"/>
                </a:cxn>
                <a:cxn ang="0">
                  <a:pos x="5740" y="0"/>
                </a:cxn>
                <a:cxn ang="0">
                  <a:pos x="5740" y="4316"/>
                </a:cxn>
                <a:cxn ang="0">
                  <a:pos x="5740" y="4316"/>
                </a:cxn>
              </a:cxnLst>
              <a:rect l="0" t="0" r="r" b="b"/>
              <a:pathLst>
                <a:path w="5740" h="4316">
                  <a:moveTo>
                    <a:pt x="5740" y="4316"/>
                  </a:moveTo>
                  <a:lnTo>
                    <a:pt x="0" y="4316"/>
                  </a:lnTo>
                  <a:lnTo>
                    <a:pt x="0" y="0"/>
                  </a:lnTo>
                  <a:lnTo>
                    <a:pt x="5740" y="0"/>
                  </a:lnTo>
                  <a:lnTo>
                    <a:pt x="5740" y="4316"/>
                  </a:lnTo>
                  <a:lnTo>
                    <a:pt x="5740" y="4316"/>
                  </a:lnTo>
                  <a:close/>
                </a:path>
              </a:pathLst>
            </a:custGeom>
            <a:gradFill rotWithShape="0">
              <a:gsLst>
                <a:gs pos="0">
                  <a:schemeClr val="bg1"/>
                </a:gs>
                <a:gs pos="100000">
                  <a:schemeClr val="accent2"/>
                </a:gs>
              </a:gsLst>
              <a:lin ang="540000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  <p:grpSp>
          <p:nvGrpSpPr>
            <p:cNvPr id="154629" name="Group 5"/>
            <p:cNvGrpSpPr>
              <a:grpSpLocks/>
            </p:cNvGrpSpPr>
            <p:nvPr userDrawn="1"/>
          </p:nvGrpSpPr>
          <p:grpSpPr bwMode="auto">
            <a:xfrm>
              <a:off x="3528" y="3715"/>
              <a:ext cx="792" cy="521"/>
              <a:chOff x="3527" y="3715"/>
              <a:chExt cx="792" cy="521"/>
            </a:xfrm>
          </p:grpSpPr>
          <p:sp>
            <p:nvSpPr>
              <p:cNvPr id="154630" name="Oval 6"/>
              <p:cNvSpPr>
                <a:spLocks noChangeArrowheads="1"/>
              </p:cNvSpPr>
              <p:nvPr/>
            </p:nvSpPr>
            <p:spPr bwMode="hidden">
              <a:xfrm>
                <a:off x="3686" y="3810"/>
                <a:ext cx="532" cy="327"/>
              </a:xfrm>
              <a:prstGeom prst="ellipse">
                <a:avLst/>
              </a:prstGeom>
              <a:gradFill rotWithShape="0">
                <a:gsLst>
                  <a:gs pos="0">
                    <a:schemeClr val="accent2"/>
                  </a:gs>
                  <a:gs pos="100000">
                    <a:schemeClr val="accent2">
                      <a:gamma/>
                      <a:shade val="90980"/>
                      <a:invGamma/>
                    </a:schemeClr>
                  </a:gs>
                </a:gsLst>
                <a:path path="shape">
                  <a:fillToRect l="50000" t="50000" r="50000" b="50000"/>
                </a:path>
              </a:gradFill>
              <a:ln w="9525">
                <a:noFill/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154631" name="Oval 7"/>
              <p:cNvSpPr>
                <a:spLocks noChangeArrowheads="1"/>
              </p:cNvSpPr>
              <p:nvPr/>
            </p:nvSpPr>
            <p:spPr bwMode="hidden">
              <a:xfrm>
                <a:off x="3726" y="3840"/>
                <a:ext cx="452" cy="275"/>
              </a:xfrm>
              <a:prstGeom prst="ellipse">
                <a:avLst/>
              </a:prstGeom>
              <a:gradFill rotWithShape="0">
                <a:gsLst>
                  <a:gs pos="0">
                    <a:schemeClr val="accent2">
                      <a:gamma/>
                      <a:shade val="90980"/>
                      <a:invGamma/>
                    </a:schemeClr>
                  </a:gs>
                  <a:gs pos="100000">
                    <a:schemeClr val="accent2"/>
                  </a:gs>
                </a:gsLst>
                <a:lin ang="5400000" scaled="1"/>
              </a:gradFill>
              <a:ln w="9525">
                <a:noFill/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154632" name="Oval 8"/>
              <p:cNvSpPr>
                <a:spLocks noChangeArrowheads="1"/>
              </p:cNvSpPr>
              <p:nvPr/>
            </p:nvSpPr>
            <p:spPr bwMode="hidden">
              <a:xfrm>
                <a:off x="3782" y="3872"/>
                <a:ext cx="344" cy="207"/>
              </a:xfrm>
              <a:prstGeom prst="ellipse">
                <a:avLst/>
              </a:prstGeom>
              <a:gradFill rotWithShape="0">
                <a:gsLst>
                  <a:gs pos="0">
                    <a:schemeClr val="accent2"/>
                  </a:gs>
                  <a:gs pos="100000">
                    <a:schemeClr val="accent2">
                      <a:gamma/>
                      <a:shade val="94118"/>
                      <a:invGamma/>
                    </a:schemeClr>
                  </a:gs>
                </a:gsLst>
                <a:lin ang="5400000" scaled="1"/>
              </a:gradFill>
              <a:ln w="9525">
                <a:noFill/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154633" name="Oval 9"/>
              <p:cNvSpPr>
                <a:spLocks noChangeArrowheads="1"/>
              </p:cNvSpPr>
              <p:nvPr/>
            </p:nvSpPr>
            <p:spPr bwMode="hidden">
              <a:xfrm>
                <a:off x="3822" y="3896"/>
                <a:ext cx="262" cy="159"/>
              </a:xfrm>
              <a:prstGeom prst="ellipse">
                <a:avLst/>
              </a:prstGeom>
              <a:gradFill rotWithShape="0">
                <a:gsLst>
                  <a:gs pos="0">
                    <a:schemeClr val="accent2">
                      <a:gamma/>
                      <a:shade val="96863"/>
                      <a:invGamma/>
                    </a:schemeClr>
                  </a:gs>
                  <a:gs pos="100000">
                    <a:schemeClr val="accent2"/>
                  </a:gs>
                </a:gsLst>
                <a:lin ang="5400000" scaled="1"/>
              </a:gradFill>
              <a:ln w="9525">
                <a:noFill/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154634" name="Oval 10"/>
              <p:cNvSpPr>
                <a:spLocks noChangeArrowheads="1"/>
              </p:cNvSpPr>
              <p:nvPr/>
            </p:nvSpPr>
            <p:spPr bwMode="hidden">
              <a:xfrm>
                <a:off x="3856" y="3922"/>
                <a:ext cx="192" cy="107"/>
              </a:xfrm>
              <a:prstGeom prst="ellipse">
                <a:avLst/>
              </a:prstGeom>
              <a:gradFill rotWithShape="0">
                <a:gsLst>
                  <a:gs pos="0">
                    <a:schemeClr val="accent2"/>
                  </a:gs>
                  <a:gs pos="100000">
                    <a:schemeClr val="accent2">
                      <a:gamma/>
                      <a:shade val="94118"/>
                      <a:invGamma/>
                    </a:schemeClr>
                  </a:gs>
                </a:gsLst>
                <a:lin ang="5400000" scaled="1"/>
              </a:gradFill>
              <a:ln w="9525">
                <a:noFill/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154635" name="Freeform 11"/>
              <p:cNvSpPr>
                <a:spLocks/>
              </p:cNvSpPr>
              <p:nvPr/>
            </p:nvSpPr>
            <p:spPr bwMode="hidden">
              <a:xfrm>
                <a:off x="3575" y="3715"/>
                <a:ext cx="383" cy="161"/>
              </a:xfrm>
              <a:custGeom>
                <a:avLst/>
                <a:gdLst/>
                <a:ahLst/>
                <a:cxnLst>
                  <a:cxn ang="0">
                    <a:pos x="376" y="12"/>
                  </a:cxn>
                  <a:cxn ang="0">
                    <a:pos x="257" y="24"/>
                  </a:cxn>
                  <a:cxn ang="0">
                    <a:pos x="149" y="54"/>
                  </a:cxn>
                  <a:cxn ang="0">
                    <a:pos x="101" y="77"/>
                  </a:cxn>
                  <a:cxn ang="0">
                    <a:pos x="59" y="101"/>
                  </a:cxn>
                  <a:cxn ang="0">
                    <a:pos x="24" y="131"/>
                  </a:cxn>
                  <a:cxn ang="0">
                    <a:pos x="0" y="161"/>
                  </a:cxn>
                  <a:cxn ang="0">
                    <a:pos x="0" y="137"/>
                  </a:cxn>
                  <a:cxn ang="0">
                    <a:pos x="29" y="107"/>
                  </a:cxn>
                  <a:cxn ang="0">
                    <a:pos x="65" y="83"/>
                  </a:cxn>
                  <a:cxn ang="0">
                    <a:pos x="155" y="36"/>
                  </a:cxn>
                  <a:cxn ang="0">
                    <a:pos x="257" y="12"/>
                  </a:cxn>
                  <a:cxn ang="0">
                    <a:pos x="376" y="0"/>
                  </a:cxn>
                  <a:cxn ang="0">
                    <a:pos x="376" y="0"/>
                  </a:cxn>
                  <a:cxn ang="0">
                    <a:pos x="382" y="0"/>
                  </a:cxn>
                  <a:cxn ang="0">
                    <a:pos x="382" y="12"/>
                  </a:cxn>
                  <a:cxn ang="0">
                    <a:pos x="376" y="12"/>
                  </a:cxn>
                  <a:cxn ang="0">
                    <a:pos x="376" y="12"/>
                  </a:cxn>
                  <a:cxn ang="0">
                    <a:pos x="376" y="12"/>
                  </a:cxn>
                </a:cxnLst>
                <a:rect l="0" t="0" r="r" b="b"/>
                <a:pathLst>
                  <a:path w="382" h="161">
                    <a:moveTo>
                      <a:pt x="376" y="12"/>
                    </a:moveTo>
                    <a:lnTo>
                      <a:pt x="257" y="24"/>
                    </a:lnTo>
                    <a:lnTo>
                      <a:pt x="149" y="54"/>
                    </a:lnTo>
                    <a:lnTo>
                      <a:pt x="101" y="77"/>
                    </a:lnTo>
                    <a:lnTo>
                      <a:pt x="59" y="101"/>
                    </a:lnTo>
                    <a:lnTo>
                      <a:pt x="24" y="131"/>
                    </a:lnTo>
                    <a:lnTo>
                      <a:pt x="0" y="161"/>
                    </a:lnTo>
                    <a:lnTo>
                      <a:pt x="0" y="137"/>
                    </a:lnTo>
                    <a:lnTo>
                      <a:pt x="29" y="107"/>
                    </a:lnTo>
                    <a:lnTo>
                      <a:pt x="65" y="83"/>
                    </a:lnTo>
                    <a:lnTo>
                      <a:pt x="155" y="36"/>
                    </a:lnTo>
                    <a:lnTo>
                      <a:pt x="257" y="12"/>
                    </a:lnTo>
                    <a:lnTo>
                      <a:pt x="376" y="0"/>
                    </a:lnTo>
                    <a:lnTo>
                      <a:pt x="376" y="0"/>
                    </a:lnTo>
                    <a:lnTo>
                      <a:pt x="382" y="0"/>
                    </a:lnTo>
                    <a:lnTo>
                      <a:pt x="382" y="12"/>
                    </a:lnTo>
                    <a:lnTo>
                      <a:pt x="376" y="12"/>
                    </a:lnTo>
                    <a:lnTo>
                      <a:pt x="376" y="12"/>
                    </a:lnTo>
                    <a:lnTo>
                      <a:pt x="376" y="12"/>
                    </a:lnTo>
                    <a:close/>
                  </a:path>
                </a:pathLst>
              </a:custGeom>
              <a:gradFill rotWithShape="0">
                <a:gsLst>
                  <a:gs pos="0">
                    <a:schemeClr val="accent2">
                      <a:gamma/>
                      <a:shade val="94118"/>
                      <a:invGamma/>
                    </a:schemeClr>
                  </a:gs>
                  <a:gs pos="100000">
                    <a:schemeClr val="accent2"/>
                  </a:gs>
                </a:gsLst>
                <a:lin ang="5400000" scaled="1"/>
              </a:gra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154636" name="Freeform 12"/>
              <p:cNvSpPr>
                <a:spLocks/>
              </p:cNvSpPr>
              <p:nvPr/>
            </p:nvSpPr>
            <p:spPr bwMode="hidden">
              <a:xfrm>
                <a:off x="3695" y="4170"/>
                <a:ext cx="444" cy="66"/>
              </a:xfrm>
              <a:custGeom>
                <a:avLst/>
                <a:gdLst/>
                <a:ahLst/>
                <a:cxnLst>
                  <a:cxn ang="0">
                    <a:pos x="257" y="54"/>
                  </a:cxn>
                  <a:cxn ang="0">
                    <a:pos x="353" y="48"/>
                  </a:cxn>
                  <a:cxn ang="0">
                    <a:pos x="443" y="24"/>
                  </a:cxn>
                  <a:cxn ang="0">
                    <a:pos x="443" y="36"/>
                  </a:cxn>
                  <a:cxn ang="0">
                    <a:pos x="353" y="60"/>
                  </a:cxn>
                  <a:cxn ang="0">
                    <a:pos x="257" y="66"/>
                  </a:cxn>
                  <a:cxn ang="0">
                    <a:pos x="186" y="60"/>
                  </a:cxn>
                  <a:cxn ang="0">
                    <a:pos x="120" y="48"/>
                  </a:cxn>
                  <a:cxn ang="0">
                    <a:pos x="60" y="36"/>
                  </a:cxn>
                  <a:cxn ang="0">
                    <a:pos x="0" y="12"/>
                  </a:cxn>
                  <a:cxn ang="0">
                    <a:pos x="0" y="0"/>
                  </a:cxn>
                  <a:cxn ang="0">
                    <a:pos x="54" y="24"/>
                  </a:cxn>
                  <a:cxn ang="0">
                    <a:pos x="120" y="36"/>
                  </a:cxn>
                  <a:cxn ang="0">
                    <a:pos x="186" y="48"/>
                  </a:cxn>
                  <a:cxn ang="0">
                    <a:pos x="257" y="54"/>
                  </a:cxn>
                  <a:cxn ang="0">
                    <a:pos x="257" y="54"/>
                  </a:cxn>
                </a:cxnLst>
                <a:rect l="0" t="0" r="r" b="b"/>
                <a:pathLst>
                  <a:path w="443" h="66">
                    <a:moveTo>
                      <a:pt x="257" y="54"/>
                    </a:moveTo>
                    <a:lnTo>
                      <a:pt x="353" y="48"/>
                    </a:lnTo>
                    <a:lnTo>
                      <a:pt x="443" y="24"/>
                    </a:lnTo>
                    <a:lnTo>
                      <a:pt x="443" y="36"/>
                    </a:lnTo>
                    <a:lnTo>
                      <a:pt x="353" y="60"/>
                    </a:lnTo>
                    <a:lnTo>
                      <a:pt x="257" y="66"/>
                    </a:lnTo>
                    <a:lnTo>
                      <a:pt x="186" y="60"/>
                    </a:lnTo>
                    <a:lnTo>
                      <a:pt x="120" y="48"/>
                    </a:lnTo>
                    <a:lnTo>
                      <a:pt x="60" y="36"/>
                    </a:lnTo>
                    <a:lnTo>
                      <a:pt x="0" y="12"/>
                    </a:lnTo>
                    <a:lnTo>
                      <a:pt x="0" y="0"/>
                    </a:lnTo>
                    <a:lnTo>
                      <a:pt x="54" y="24"/>
                    </a:lnTo>
                    <a:lnTo>
                      <a:pt x="120" y="36"/>
                    </a:lnTo>
                    <a:lnTo>
                      <a:pt x="186" y="48"/>
                    </a:lnTo>
                    <a:lnTo>
                      <a:pt x="257" y="54"/>
                    </a:lnTo>
                    <a:lnTo>
                      <a:pt x="257" y="54"/>
                    </a:lnTo>
                    <a:close/>
                  </a:path>
                </a:pathLst>
              </a:custGeom>
              <a:gradFill rotWithShape="0">
                <a:gsLst>
                  <a:gs pos="0">
                    <a:schemeClr val="accent2">
                      <a:gamma/>
                      <a:shade val="84706"/>
                      <a:invGamma/>
                    </a:schemeClr>
                  </a:gs>
                  <a:gs pos="100000">
                    <a:schemeClr val="accent2"/>
                  </a:gs>
                </a:gsLst>
                <a:lin ang="18900000" scaled="1"/>
              </a:gra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154637" name="Freeform 13"/>
              <p:cNvSpPr>
                <a:spLocks/>
              </p:cNvSpPr>
              <p:nvPr/>
            </p:nvSpPr>
            <p:spPr bwMode="hidden">
              <a:xfrm>
                <a:off x="3527" y="3906"/>
                <a:ext cx="89" cy="216"/>
              </a:xfrm>
              <a:custGeom>
                <a:avLst/>
                <a:gdLst/>
                <a:ahLst/>
                <a:cxnLst>
                  <a:cxn ang="0">
                    <a:pos x="12" y="66"/>
                  </a:cxn>
                  <a:cxn ang="0">
                    <a:pos x="18" y="108"/>
                  </a:cxn>
                  <a:cxn ang="0">
                    <a:pos x="36" y="144"/>
                  </a:cxn>
                  <a:cxn ang="0">
                    <a:pos x="60" y="180"/>
                  </a:cxn>
                  <a:cxn ang="0">
                    <a:pos x="89" y="216"/>
                  </a:cxn>
                  <a:cxn ang="0">
                    <a:pos x="72" y="216"/>
                  </a:cxn>
                  <a:cxn ang="0">
                    <a:pos x="42" y="180"/>
                  </a:cxn>
                  <a:cxn ang="0">
                    <a:pos x="18" y="144"/>
                  </a:cxn>
                  <a:cxn ang="0">
                    <a:pos x="6" y="108"/>
                  </a:cxn>
                  <a:cxn ang="0">
                    <a:pos x="0" y="66"/>
                  </a:cxn>
                  <a:cxn ang="0">
                    <a:pos x="0" y="30"/>
                  </a:cxn>
                  <a:cxn ang="0">
                    <a:pos x="12" y="0"/>
                  </a:cxn>
                  <a:cxn ang="0">
                    <a:pos x="30" y="0"/>
                  </a:cxn>
                  <a:cxn ang="0">
                    <a:pos x="18" y="30"/>
                  </a:cxn>
                  <a:cxn ang="0">
                    <a:pos x="12" y="66"/>
                  </a:cxn>
                  <a:cxn ang="0">
                    <a:pos x="12" y="66"/>
                  </a:cxn>
                </a:cxnLst>
                <a:rect l="0" t="0" r="r" b="b"/>
                <a:pathLst>
                  <a:path w="89" h="216">
                    <a:moveTo>
                      <a:pt x="12" y="66"/>
                    </a:moveTo>
                    <a:lnTo>
                      <a:pt x="18" y="108"/>
                    </a:lnTo>
                    <a:lnTo>
                      <a:pt x="36" y="144"/>
                    </a:lnTo>
                    <a:lnTo>
                      <a:pt x="60" y="180"/>
                    </a:lnTo>
                    <a:lnTo>
                      <a:pt x="89" y="216"/>
                    </a:lnTo>
                    <a:lnTo>
                      <a:pt x="72" y="216"/>
                    </a:lnTo>
                    <a:lnTo>
                      <a:pt x="42" y="180"/>
                    </a:lnTo>
                    <a:lnTo>
                      <a:pt x="18" y="144"/>
                    </a:lnTo>
                    <a:lnTo>
                      <a:pt x="6" y="108"/>
                    </a:lnTo>
                    <a:lnTo>
                      <a:pt x="0" y="66"/>
                    </a:lnTo>
                    <a:lnTo>
                      <a:pt x="0" y="30"/>
                    </a:lnTo>
                    <a:lnTo>
                      <a:pt x="12" y="0"/>
                    </a:lnTo>
                    <a:lnTo>
                      <a:pt x="30" y="0"/>
                    </a:lnTo>
                    <a:lnTo>
                      <a:pt x="18" y="30"/>
                    </a:lnTo>
                    <a:lnTo>
                      <a:pt x="12" y="66"/>
                    </a:lnTo>
                    <a:lnTo>
                      <a:pt x="12" y="66"/>
                    </a:lnTo>
                    <a:close/>
                  </a:path>
                </a:pathLst>
              </a:custGeom>
              <a:gradFill rotWithShape="0">
                <a:gsLst>
                  <a:gs pos="0">
                    <a:schemeClr val="accent2"/>
                  </a:gs>
                  <a:gs pos="100000">
                    <a:schemeClr val="accent2">
                      <a:gamma/>
                      <a:shade val="87843"/>
                      <a:invGamma/>
                    </a:schemeClr>
                  </a:gs>
                </a:gsLst>
                <a:lin ang="5400000" scaled="1"/>
              </a:gra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154638" name="Freeform 14"/>
              <p:cNvSpPr>
                <a:spLocks/>
              </p:cNvSpPr>
              <p:nvPr/>
            </p:nvSpPr>
            <p:spPr bwMode="hidden">
              <a:xfrm>
                <a:off x="3569" y="3745"/>
                <a:ext cx="750" cy="461"/>
              </a:xfrm>
              <a:custGeom>
                <a:avLst/>
                <a:gdLst/>
                <a:ahLst/>
                <a:cxnLst>
                  <a:cxn ang="0">
                    <a:pos x="382" y="443"/>
                  </a:cxn>
                  <a:cxn ang="0">
                    <a:pos x="311" y="437"/>
                  </a:cxn>
                  <a:cxn ang="0">
                    <a:pos x="245" y="425"/>
                  </a:cxn>
                  <a:cxn ang="0">
                    <a:pos x="185" y="407"/>
                  </a:cxn>
                  <a:cxn ang="0">
                    <a:pos x="131" y="383"/>
                  </a:cxn>
                  <a:cxn ang="0">
                    <a:pos x="83" y="347"/>
                  </a:cxn>
                  <a:cxn ang="0">
                    <a:pos x="53" y="311"/>
                  </a:cxn>
                  <a:cxn ang="0">
                    <a:pos x="30" y="269"/>
                  </a:cxn>
                  <a:cxn ang="0">
                    <a:pos x="24" y="227"/>
                  </a:cxn>
                  <a:cxn ang="0">
                    <a:pos x="30" y="185"/>
                  </a:cxn>
                  <a:cxn ang="0">
                    <a:pos x="53" y="143"/>
                  </a:cxn>
                  <a:cxn ang="0">
                    <a:pos x="83" y="107"/>
                  </a:cxn>
                  <a:cxn ang="0">
                    <a:pos x="131" y="77"/>
                  </a:cxn>
                  <a:cxn ang="0">
                    <a:pos x="185" y="47"/>
                  </a:cxn>
                  <a:cxn ang="0">
                    <a:pos x="245" y="30"/>
                  </a:cxn>
                  <a:cxn ang="0">
                    <a:pos x="311" y="18"/>
                  </a:cxn>
                  <a:cxn ang="0">
                    <a:pos x="382" y="12"/>
                  </a:cxn>
                  <a:cxn ang="0">
                    <a:pos x="478" y="18"/>
                  </a:cxn>
                  <a:cxn ang="0">
                    <a:pos x="562" y="41"/>
                  </a:cxn>
                  <a:cxn ang="0">
                    <a:pos x="562" y="36"/>
                  </a:cxn>
                  <a:cxn ang="0">
                    <a:pos x="562" y="30"/>
                  </a:cxn>
                  <a:cxn ang="0">
                    <a:pos x="478" y="6"/>
                  </a:cxn>
                  <a:cxn ang="0">
                    <a:pos x="382" y="0"/>
                  </a:cxn>
                  <a:cxn ang="0">
                    <a:pos x="305" y="6"/>
                  </a:cxn>
                  <a:cxn ang="0">
                    <a:pos x="233" y="18"/>
                  </a:cxn>
                  <a:cxn ang="0">
                    <a:pos x="167" y="41"/>
                  </a:cxn>
                  <a:cxn ang="0">
                    <a:pos x="113" y="65"/>
                  </a:cxn>
                  <a:cxn ang="0">
                    <a:pos x="65" y="101"/>
                  </a:cxn>
                  <a:cxn ang="0">
                    <a:pos x="30" y="137"/>
                  </a:cxn>
                  <a:cxn ang="0">
                    <a:pos x="6" y="179"/>
                  </a:cxn>
                  <a:cxn ang="0">
                    <a:pos x="0" y="227"/>
                  </a:cxn>
                  <a:cxn ang="0">
                    <a:pos x="6" y="275"/>
                  </a:cxn>
                  <a:cxn ang="0">
                    <a:pos x="30" y="317"/>
                  </a:cxn>
                  <a:cxn ang="0">
                    <a:pos x="65" y="359"/>
                  </a:cxn>
                  <a:cxn ang="0">
                    <a:pos x="113" y="395"/>
                  </a:cxn>
                  <a:cxn ang="0">
                    <a:pos x="167" y="419"/>
                  </a:cxn>
                  <a:cxn ang="0">
                    <a:pos x="233" y="443"/>
                  </a:cxn>
                  <a:cxn ang="0">
                    <a:pos x="305" y="455"/>
                  </a:cxn>
                  <a:cxn ang="0">
                    <a:pos x="382" y="461"/>
                  </a:cxn>
                  <a:cxn ang="0">
                    <a:pos x="448" y="455"/>
                  </a:cxn>
                  <a:cxn ang="0">
                    <a:pos x="508" y="449"/>
                  </a:cxn>
                  <a:cxn ang="0">
                    <a:pos x="609" y="413"/>
                  </a:cxn>
                  <a:cxn ang="0">
                    <a:pos x="657" y="389"/>
                  </a:cxn>
                  <a:cxn ang="0">
                    <a:pos x="693" y="359"/>
                  </a:cxn>
                  <a:cxn ang="0">
                    <a:pos x="723" y="329"/>
                  </a:cxn>
                  <a:cxn ang="0">
                    <a:pos x="747" y="293"/>
                  </a:cxn>
                  <a:cxn ang="0">
                    <a:pos x="741" y="287"/>
                  </a:cxn>
                  <a:cxn ang="0">
                    <a:pos x="729" y="281"/>
                  </a:cxn>
                  <a:cxn ang="0">
                    <a:pos x="711" y="317"/>
                  </a:cxn>
                  <a:cxn ang="0">
                    <a:pos x="681" y="347"/>
                  </a:cxn>
                  <a:cxn ang="0">
                    <a:pos x="645" y="377"/>
                  </a:cxn>
                  <a:cxn ang="0">
                    <a:pos x="604" y="401"/>
                  </a:cxn>
                  <a:cxn ang="0">
                    <a:pos x="502" y="431"/>
                  </a:cxn>
                  <a:cxn ang="0">
                    <a:pos x="442" y="443"/>
                  </a:cxn>
                  <a:cxn ang="0">
                    <a:pos x="382" y="443"/>
                  </a:cxn>
                  <a:cxn ang="0">
                    <a:pos x="382" y="443"/>
                  </a:cxn>
                </a:cxnLst>
                <a:rect l="0" t="0" r="r" b="b"/>
                <a:pathLst>
                  <a:path w="747" h="461">
                    <a:moveTo>
                      <a:pt x="382" y="443"/>
                    </a:moveTo>
                    <a:lnTo>
                      <a:pt x="311" y="437"/>
                    </a:lnTo>
                    <a:lnTo>
                      <a:pt x="245" y="425"/>
                    </a:lnTo>
                    <a:lnTo>
                      <a:pt x="185" y="407"/>
                    </a:lnTo>
                    <a:lnTo>
                      <a:pt x="131" y="383"/>
                    </a:lnTo>
                    <a:lnTo>
                      <a:pt x="83" y="347"/>
                    </a:lnTo>
                    <a:lnTo>
                      <a:pt x="53" y="311"/>
                    </a:lnTo>
                    <a:lnTo>
                      <a:pt x="30" y="269"/>
                    </a:lnTo>
                    <a:lnTo>
                      <a:pt x="24" y="227"/>
                    </a:lnTo>
                    <a:lnTo>
                      <a:pt x="30" y="185"/>
                    </a:lnTo>
                    <a:lnTo>
                      <a:pt x="53" y="143"/>
                    </a:lnTo>
                    <a:lnTo>
                      <a:pt x="83" y="107"/>
                    </a:lnTo>
                    <a:lnTo>
                      <a:pt x="131" y="77"/>
                    </a:lnTo>
                    <a:lnTo>
                      <a:pt x="185" y="47"/>
                    </a:lnTo>
                    <a:lnTo>
                      <a:pt x="245" y="30"/>
                    </a:lnTo>
                    <a:lnTo>
                      <a:pt x="311" y="18"/>
                    </a:lnTo>
                    <a:lnTo>
                      <a:pt x="382" y="12"/>
                    </a:lnTo>
                    <a:lnTo>
                      <a:pt x="478" y="18"/>
                    </a:lnTo>
                    <a:lnTo>
                      <a:pt x="562" y="41"/>
                    </a:lnTo>
                    <a:lnTo>
                      <a:pt x="562" y="36"/>
                    </a:lnTo>
                    <a:lnTo>
                      <a:pt x="562" y="30"/>
                    </a:lnTo>
                    <a:lnTo>
                      <a:pt x="478" y="6"/>
                    </a:lnTo>
                    <a:lnTo>
                      <a:pt x="382" y="0"/>
                    </a:lnTo>
                    <a:lnTo>
                      <a:pt x="305" y="6"/>
                    </a:lnTo>
                    <a:lnTo>
                      <a:pt x="233" y="18"/>
                    </a:lnTo>
                    <a:lnTo>
                      <a:pt x="167" y="41"/>
                    </a:lnTo>
                    <a:lnTo>
                      <a:pt x="113" y="65"/>
                    </a:lnTo>
                    <a:lnTo>
                      <a:pt x="65" y="101"/>
                    </a:lnTo>
                    <a:lnTo>
                      <a:pt x="30" y="137"/>
                    </a:lnTo>
                    <a:lnTo>
                      <a:pt x="6" y="179"/>
                    </a:lnTo>
                    <a:lnTo>
                      <a:pt x="0" y="227"/>
                    </a:lnTo>
                    <a:lnTo>
                      <a:pt x="6" y="275"/>
                    </a:lnTo>
                    <a:lnTo>
                      <a:pt x="30" y="317"/>
                    </a:lnTo>
                    <a:lnTo>
                      <a:pt x="65" y="359"/>
                    </a:lnTo>
                    <a:lnTo>
                      <a:pt x="113" y="395"/>
                    </a:lnTo>
                    <a:lnTo>
                      <a:pt x="167" y="419"/>
                    </a:lnTo>
                    <a:lnTo>
                      <a:pt x="233" y="443"/>
                    </a:lnTo>
                    <a:lnTo>
                      <a:pt x="305" y="455"/>
                    </a:lnTo>
                    <a:lnTo>
                      <a:pt x="382" y="461"/>
                    </a:lnTo>
                    <a:lnTo>
                      <a:pt x="448" y="455"/>
                    </a:lnTo>
                    <a:lnTo>
                      <a:pt x="508" y="449"/>
                    </a:lnTo>
                    <a:lnTo>
                      <a:pt x="609" y="413"/>
                    </a:lnTo>
                    <a:lnTo>
                      <a:pt x="657" y="389"/>
                    </a:lnTo>
                    <a:lnTo>
                      <a:pt x="693" y="359"/>
                    </a:lnTo>
                    <a:lnTo>
                      <a:pt x="723" y="329"/>
                    </a:lnTo>
                    <a:lnTo>
                      <a:pt x="747" y="293"/>
                    </a:lnTo>
                    <a:lnTo>
                      <a:pt x="741" y="287"/>
                    </a:lnTo>
                    <a:lnTo>
                      <a:pt x="729" y="281"/>
                    </a:lnTo>
                    <a:lnTo>
                      <a:pt x="711" y="317"/>
                    </a:lnTo>
                    <a:lnTo>
                      <a:pt x="681" y="347"/>
                    </a:lnTo>
                    <a:lnTo>
                      <a:pt x="645" y="377"/>
                    </a:lnTo>
                    <a:lnTo>
                      <a:pt x="604" y="401"/>
                    </a:lnTo>
                    <a:lnTo>
                      <a:pt x="502" y="431"/>
                    </a:lnTo>
                    <a:lnTo>
                      <a:pt x="442" y="443"/>
                    </a:lnTo>
                    <a:lnTo>
                      <a:pt x="382" y="443"/>
                    </a:lnTo>
                    <a:lnTo>
                      <a:pt x="382" y="443"/>
                    </a:lnTo>
                    <a:close/>
                  </a:path>
                </a:pathLst>
              </a:custGeom>
              <a:gradFill rotWithShape="0">
                <a:gsLst>
                  <a:gs pos="0">
                    <a:schemeClr val="accent2"/>
                  </a:gs>
                  <a:gs pos="100000">
                    <a:schemeClr val="accent2">
                      <a:gamma/>
                      <a:shade val="90980"/>
                      <a:invGamma/>
                    </a:schemeClr>
                  </a:gs>
                </a:gsLst>
                <a:path path="rect">
                  <a:fillToRect l="50000" t="50000" r="50000" b="50000"/>
                </a:path>
              </a:gra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154639" name="Freeform 15"/>
              <p:cNvSpPr>
                <a:spLocks/>
              </p:cNvSpPr>
              <p:nvPr/>
            </p:nvSpPr>
            <p:spPr bwMode="hidden">
              <a:xfrm>
                <a:off x="4037" y="3721"/>
                <a:ext cx="96" cy="30"/>
              </a:xfrm>
              <a:custGeom>
                <a:avLst/>
                <a:gdLst/>
                <a:ahLst/>
                <a:cxnLst>
                  <a:cxn ang="0">
                    <a:pos x="0" y="0"/>
                  </a:cxn>
                  <a:cxn ang="0">
                    <a:pos x="0" y="12"/>
                  </a:cxn>
                  <a:cxn ang="0">
                    <a:pos x="48" y="18"/>
                  </a:cxn>
                  <a:cxn ang="0">
                    <a:pos x="96" y="30"/>
                  </a:cxn>
                  <a:cxn ang="0">
                    <a:pos x="96" y="24"/>
                  </a:cxn>
                  <a:cxn ang="0">
                    <a:pos x="96" y="18"/>
                  </a:cxn>
                  <a:cxn ang="0">
                    <a:pos x="48" y="12"/>
                  </a:cxn>
                  <a:cxn ang="0">
                    <a:pos x="0" y="0"/>
                  </a:cxn>
                  <a:cxn ang="0">
                    <a:pos x="0" y="0"/>
                  </a:cxn>
                </a:cxnLst>
                <a:rect l="0" t="0" r="r" b="b"/>
                <a:pathLst>
                  <a:path w="96" h="30">
                    <a:moveTo>
                      <a:pt x="0" y="0"/>
                    </a:moveTo>
                    <a:lnTo>
                      <a:pt x="0" y="12"/>
                    </a:lnTo>
                    <a:lnTo>
                      <a:pt x="48" y="18"/>
                    </a:lnTo>
                    <a:lnTo>
                      <a:pt x="96" y="30"/>
                    </a:lnTo>
                    <a:lnTo>
                      <a:pt x="96" y="24"/>
                    </a:lnTo>
                    <a:lnTo>
                      <a:pt x="96" y="18"/>
                    </a:lnTo>
                    <a:lnTo>
                      <a:pt x="48" y="12"/>
                    </a:lnTo>
                    <a:lnTo>
                      <a:pt x="0" y="0"/>
                    </a:lnTo>
                    <a:lnTo>
                      <a:pt x="0" y="0"/>
                    </a:lnTo>
                    <a:close/>
                  </a:path>
                </a:pathLst>
              </a:custGeom>
              <a:gradFill rotWithShape="0">
                <a:gsLst>
                  <a:gs pos="0">
                    <a:schemeClr val="accent2"/>
                  </a:gs>
                  <a:gs pos="100000">
                    <a:schemeClr val="accent2">
                      <a:gamma/>
                      <a:shade val="87843"/>
                      <a:invGamma/>
                    </a:schemeClr>
                  </a:gs>
                </a:gsLst>
                <a:lin ang="0" scaled="1"/>
              </a:gra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154640" name="Oval 16"/>
              <p:cNvSpPr>
                <a:spLocks noChangeArrowheads="1"/>
              </p:cNvSpPr>
              <p:nvPr/>
            </p:nvSpPr>
            <p:spPr bwMode="hidden">
              <a:xfrm>
                <a:off x="3910" y="3948"/>
                <a:ext cx="84" cy="53"/>
              </a:xfrm>
              <a:prstGeom prst="ellipse">
                <a:avLst/>
              </a:prstGeom>
              <a:gradFill rotWithShape="0">
                <a:gsLst>
                  <a:gs pos="0">
                    <a:schemeClr val="accent2">
                      <a:gamma/>
                      <a:shade val="94118"/>
                      <a:invGamma/>
                    </a:schemeClr>
                  </a:gs>
                  <a:gs pos="100000">
                    <a:schemeClr val="accent2"/>
                  </a:gs>
                </a:gsLst>
                <a:lin ang="5400000" scaled="1"/>
              </a:gradFill>
              <a:ln w="9525">
                <a:noFill/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cs-CZ"/>
              </a:p>
            </p:txBody>
          </p:sp>
        </p:grpSp>
        <p:grpSp>
          <p:nvGrpSpPr>
            <p:cNvPr id="154641" name="Group 17"/>
            <p:cNvGrpSpPr>
              <a:grpSpLocks/>
            </p:cNvGrpSpPr>
            <p:nvPr userDrawn="1"/>
          </p:nvGrpSpPr>
          <p:grpSpPr bwMode="auto">
            <a:xfrm>
              <a:off x="1776" y="3631"/>
              <a:ext cx="1626" cy="683"/>
              <a:chOff x="1776" y="3631"/>
              <a:chExt cx="1626" cy="683"/>
            </a:xfrm>
          </p:grpSpPr>
          <p:sp>
            <p:nvSpPr>
              <p:cNvPr id="154642" name="Oval 18"/>
              <p:cNvSpPr>
                <a:spLocks noChangeArrowheads="1"/>
              </p:cNvSpPr>
              <p:nvPr/>
            </p:nvSpPr>
            <p:spPr bwMode="hidden">
              <a:xfrm>
                <a:off x="2268" y="3934"/>
                <a:ext cx="638" cy="377"/>
              </a:xfrm>
              <a:prstGeom prst="ellipse">
                <a:avLst/>
              </a:prstGeom>
              <a:gradFill rotWithShape="0">
                <a:gsLst>
                  <a:gs pos="0">
                    <a:schemeClr val="accent2">
                      <a:gamma/>
                      <a:shade val="87843"/>
                      <a:invGamma/>
                    </a:schemeClr>
                  </a:gs>
                  <a:gs pos="100000">
                    <a:schemeClr val="accent2"/>
                  </a:gs>
                </a:gsLst>
                <a:lin ang="2700000" scaled="1"/>
              </a:gradFill>
              <a:ln w="9525">
                <a:noFill/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154643" name="Oval 19"/>
              <p:cNvSpPr>
                <a:spLocks noChangeArrowheads="1"/>
              </p:cNvSpPr>
              <p:nvPr/>
            </p:nvSpPr>
            <p:spPr bwMode="hidden">
              <a:xfrm>
                <a:off x="2314" y="3958"/>
                <a:ext cx="543" cy="332"/>
              </a:xfrm>
              <a:prstGeom prst="ellipse">
                <a:avLst/>
              </a:prstGeom>
              <a:gradFill rotWithShape="0">
                <a:gsLst>
                  <a:gs pos="0">
                    <a:schemeClr val="accent2"/>
                  </a:gs>
                  <a:gs pos="100000">
                    <a:schemeClr val="accent2">
                      <a:gamma/>
                      <a:shade val="87843"/>
                      <a:invGamma/>
                    </a:schemeClr>
                  </a:gs>
                </a:gsLst>
                <a:lin ang="2700000" scaled="1"/>
              </a:gradFill>
              <a:ln w="9525">
                <a:noFill/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154644" name="Oval 20"/>
              <p:cNvSpPr>
                <a:spLocks noChangeArrowheads="1"/>
              </p:cNvSpPr>
              <p:nvPr/>
            </p:nvSpPr>
            <p:spPr bwMode="hidden">
              <a:xfrm>
                <a:off x="2341" y="3979"/>
                <a:ext cx="501" cy="299"/>
              </a:xfrm>
              <a:prstGeom prst="ellipse">
                <a:avLst/>
              </a:prstGeom>
              <a:gradFill rotWithShape="0">
                <a:gsLst>
                  <a:gs pos="0">
                    <a:schemeClr val="accent2">
                      <a:gamma/>
                      <a:shade val="90980"/>
                      <a:invGamma/>
                    </a:schemeClr>
                  </a:gs>
                  <a:gs pos="100000">
                    <a:schemeClr val="accent2"/>
                  </a:gs>
                </a:gsLst>
                <a:lin ang="2700000" scaled="1"/>
              </a:gradFill>
              <a:ln w="9525">
                <a:noFill/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154645" name="Oval 21"/>
              <p:cNvSpPr>
                <a:spLocks noChangeArrowheads="1"/>
              </p:cNvSpPr>
              <p:nvPr/>
            </p:nvSpPr>
            <p:spPr bwMode="hidden">
              <a:xfrm>
                <a:off x="2368" y="3997"/>
                <a:ext cx="444" cy="258"/>
              </a:xfrm>
              <a:prstGeom prst="ellipse">
                <a:avLst/>
              </a:prstGeom>
              <a:gradFill rotWithShape="0">
                <a:gsLst>
                  <a:gs pos="0">
                    <a:schemeClr val="accent2">
                      <a:gamma/>
                      <a:shade val="87843"/>
                      <a:invGamma/>
                    </a:schemeClr>
                  </a:gs>
                  <a:gs pos="100000">
                    <a:schemeClr val="accent2"/>
                  </a:gs>
                </a:gsLst>
                <a:lin ang="5400000" scaled="1"/>
              </a:gradFill>
              <a:ln w="9525">
                <a:noFill/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154646" name="Oval 22"/>
              <p:cNvSpPr>
                <a:spLocks noChangeArrowheads="1"/>
              </p:cNvSpPr>
              <p:nvPr/>
            </p:nvSpPr>
            <p:spPr bwMode="hidden">
              <a:xfrm>
                <a:off x="2385" y="4005"/>
                <a:ext cx="413" cy="240"/>
              </a:xfrm>
              <a:prstGeom prst="ellipse">
                <a:avLst/>
              </a:prstGeom>
              <a:gradFill rotWithShape="0">
                <a:gsLst>
                  <a:gs pos="0">
                    <a:schemeClr val="accent2">
                      <a:gamma/>
                      <a:shade val="94118"/>
                      <a:invGamma/>
                    </a:schemeClr>
                  </a:gs>
                  <a:gs pos="100000">
                    <a:schemeClr val="accent2"/>
                  </a:gs>
                </a:gsLst>
                <a:lin ang="5400000" scaled="1"/>
              </a:gradFill>
              <a:ln w="9525">
                <a:noFill/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154647" name="Oval 23"/>
              <p:cNvSpPr>
                <a:spLocks noChangeArrowheads="1"/>
              </p:cNvSpPr>
              <p:nvPr/>
            </p:nvSpPr>
            <p:spPr bwMode="hidden">
              <a:xfrm>
                <a:off x="2437" y="4026"/>
                <a:ext cx="306" cy="192"/>
              </a:xfrm>
              <a:prstGeom prst="ellipse">
                <a:avLst/>
              </a:prstGeom>
              <a:gradFill rotWithShape="0">
                <a:gsLst>
                  <a:gs pos="0">
                    <a:schemeClr val="accent2">
                      <a:gamma/>
                      <a:shade val="87843"/>
                      <a:invGamma/>
                    </a:schemeClr>
                  </a:gs>
                  <a:gs pos="100000">
                    <a:schemeClr val="accent2"/>
                  </a:gs>
                </a:gsLst>
                <a:lin ang="5400000" scaled="1"/>
              </a:gradFill>
              <a:ln w="9525">
                <a:noFill/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154648" name="Oval 24"/>
              <p:cNvSpPr>
                <a:spLocks noChangeArrowheads="1"/>
              </p:cNvSpPr>
              <p:nvPr/>
            </p:nvSpPr>
            <p:spPr bwMode="hidden">
              <a:xfrm>
                <a:off x="2476" y="4056"/>
                <a:ext cx="227" cy="135"/>
              </a:xfrm>
              <a:prstGeom prst="ellipse">
                <a:avLst/>
              </a:prstGeom>
              <a:gradFill rotWithShape="0">
                <a:gsLst>
                  <a:gs pos="0">
                    <a:schemeClr val="accent2"/>
                  </a:gs>
                  <a:gs pos="100000">
                    <a:schemeClr val="accent2">
                      <a:gamma/>
                      <a:shade val="90980"/>
                      <a:invGamma/>
                    </a:schemeClr>
                  </a:gs>
                </a:gsLst>
                <a:lin ang="2700000" scaled="1"/>
              </a:gradFill>
              <a:ln w="9525">
                <a:noFill/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154649" name="Oval 25"/>
              <p:cNvSpPr>
                <a:spLocks noChangeArrowheads="1"/>
              </p:cNvSpPr>
              <p:nvPr/>
            </p:nvSpPr>
            <p:spPr bwMode="hidden">
              <a:xfrm>
                <a:off x="2542" y="4097"/>
                <a:ext cx="90" cy="60"/>
              </a:xfrm>
              <a:prstGeom prst="ellipse">
                <a:avLst/>
              </a:prstGeom>
              <a:gradFill rotWithShape="0">
                <a:gsLst>
                  <a:gs pos="0">
                    <a:schemeClr val="accent2"/>
                  </a:gs>
                  <a:gs pos="100000">
                    <a:schemeClr val="accent2">
                      <a:gamma/>
                      <a:shade val="90980"/>
                      <a:invGamma/>
                    </a:schemeClr>
                  </a:gs>
                </a:gsLst>
                <a:lin ang="0" scaled="1"/>
              </a:gradFill>
              <a:ln w="9525">
                <a:noFill/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154650" name="Freeform 26"/>
              <p:cNvSpPr>
                <a:spLocks/>
              </p:cNvSpPr>
              <p:nvPr/>
            </p:nvSpPr>
            <p:spPr bwMode="hidden">
              <a:xfrm>
                <a:off x="2585" y="3822"/>
                <a:ext cx="449" cy="186"/>
              </a:xfrm>
              <a:custGeom>
                <a:avLst/>
                <a:gdLst/>
                <a:ahLst/>
                <a:cxnLst>
                  <a:cxn ang="0">
                    <a:pos x="6" y="6"/>
                  </a:cxn>
                  <a:cxn ang="0">
                    <a:pos x="78" y="12"/>
                  </a:cxn>
                  <a:cxn ang="0">
                    <a:pos x="150" y="18"/>
                  </a:cxn>
                  <a:cxn ang="0">
                    <a:pos x="215" y="36"/>
                  </a:cxn>
                  <a:cxn ang="0">
                    <a:pos x="275" y="60"/>
                  </a:cxn>
                  <a:cxn ang="0">
                    <a:pos x="329" y="84"/>
                  </a:cxn>
                  <a:cxn ang="0">
                    <a:pos x="377" y="114"/>
                  </a:cxn>
                  <a:cxn ang="0">
                    <a:pos x="419" y="150"/>
                  </a:cxn>
                  <a:cxn ang="0">
                    <a:pos x="448" y="186"/>
                  </a:cxn>
                  <a:cxn ang="0">
                    <a:pos x="448" y="162"/>
                  </a:cxn>
                  <a:cxn ang="0">
                    <a:pos x="413" y="126"/>
                  </a:cxn>
                  <a:cxn ang="0">
                    <a:pos x="371" y="96"/>
                  </a:cxn>
                  <a:cxn ang="0">
                    <a:pos x="323" y="66"/>
                  </a:cxn>
                  <a:cxn ang="0">
                    <a:pos x="269" y="48"/>
                  </a:cxn>
                  <a:cxn ang="0">
                    <a:pos x="144" y="12"/>
                  </a:cxn>
                  <a:cxn ang="0">
                    <a:pos x="78" y="6"/>
                  </a:cxn>
                  <a:cxn ang="0">
                    <a:pos x="6" y="0"/>
                  </a:cxn>
                  <a:cxn ang="0">
                    <a:pos x="0" y="0"/>
                  </a:cxn>
                  <a:cxn ang="0">
                    <a:pos x="0" y="0"/>
                  </a:cxn>
                  <a:cxn ang="0">
                    <a:pos x="0" y="6"/>
                  </a:cxn>
                  <a:cxn ang="0">
                    <a:pos x="0" y="6"/>
                  </a:cxn>
                  <a:cxn ang="0">
                    <a:pos x="6" y="6"/>
                  </a:cxn>
                  <a:cxn ang="0">
                    <a:pos x="6" y="6"/>
                  </a:cxn>
                </a:cxnLst>
                <a:rect l="0" t="0" r="r" b="b"/>
                <a:pathLst>
                  <a:path w="448" h="186">
                    <a:moveTo>
                      <a:pt x="6" y="6"/>
                    </a:moveTo>
                    <a:lnTo>
                      <a:pt x="78" y="12"/>
                    </a:lnTo>
                    <a:lnTo>
                      <a:pt x="150" y="18"/>
                    </a:lnTo>
                    <a:lnTo>
                      <a:pt x="215" y="36"/>
                    </a:lnTo>
                    <a:lnTo>
                      <a:pt x="275" y="60"/>
                    </a:lnTo>
                    <a:lnTo>
                      <a:pt x="329" y="84"/>
                    </a:lnTo>
                    <a:lnTo>
                      <a:pt x="377" y="114"/>
                    </a:lnTo>
                    <a:lnTo>
                      <a:pt x="419" y="150"/>
                    </a:lnTo>
                    <a:lnTo>
                      <a:pt x="448" y="186"/>
                    </a:lnTo>
                    <a:lnTo>
                      <a:pt x="448" y="162"/>
                    </a:lnTo>
                    <a:lnTo>
                      <a:pt x="413" y="126"/>
                    </a:lnTo>
                    <a:lnTo>
                      <a:pt x="371" y="96"/>
                    </a:lnTo>
                    <a:lnTo>
                      <a:pt x="323" y="66"/>
                    </a:lnTo>
                    <a:lnTo>
                      <a:pt x="269" y="48"/>
                    </a:lnTo>
                    <a:lnTo>
                      <a:pt x="144" y="12"/>
                    </a:lnTo>
                    <a:lnTo>
                      <a:pt x="78" y="6"/>
                    </a:lnTo>
                    <a:lnTo>
                      <a:pt x="6" y="0"/>
                    </a:lnTo>
                    <a:lnTo>
                      <a:pt x="0" y="0"/>
                    </a:lnTo>
                    <a:lnTo>
                      <a:pt x="0" y="0"/>
                    </a:lnTo>
                    <a:lnTo>
                      <a:pt x="0" y="6"/>
                    </a:lnTo>
                    <a:lnTo>
                      <a:pt x="0" y="6"/>
                    </a:lnTo>
                    <a:lnTo>
                      <a:pt x="6" y="6"/>
                    </a:lnTo>
                    <a:lnTo>
                      <a:pt x="6" y="6"/>
                    </a:lnTo>
                    <a:close/>
                  </a:path>
                </a:pathLst>
              </a:custGeom>
              <a:gradFill rotWithShape="0">
                <a:gsLst>
                  <a:gs pos="0">
                    <a:schemeClr val="accent2">
                      <a:gamma/>
                      <a:shade val="90980"/>
                      <a:invGamma/>
                    </a:schemeClr>
                  </a:gs>
                  <a:gs pos="100000">
                    <a:schemeClr val="accent2"/>
                  </a:gs>
                </a:gsLst>
                <a:lin ang="5400000" scaled="1"/>
              </a:gra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154651" name="Freeform 27"/>
              <p:cNvSpPr>
                <a:spLocks/>
              </p:cNvSpPr>
              <p:nvPr/>
            </p:nvSpPr>
            <p:spPr bwMode="hidden">
              <a:xfrm>
                <a:off x="2142" y="3852"/>
                <a:ext cx="892" cy="462"/>
              </a:xfrm>
              <a:custGeom>
                <a:avLst/>
                <a:gdLst/>
                <a:ahLst/>
                <a:cxnLst>
                  <a:cxn ang="0">
                    <a:pos x="23" y="276"/>
                  </a:cxn>
                  <a:cxn ang="0">
                    <a:pos x="29" y="222"/>
                  </a:cxn>
                  <a:cxn ang="0">
                    <a:pos x="59" y="174"/>
                  </a:cxn>
                  <a:cxn ang="0">
                    <a:pos x="95" y="132"/>
                  </a:cxn>
                  <a:cxn ang="0">
                    <a:pos x="149" y="96"/>
                  </a:cxn>
                  <a:cxn ang="0">
                    <a:pos x="209" y="60"/>
                  </a:cxn>
                  <a:cxn ang="0">
                    <a:pos x="281" y="36"/>
                  </a:cxn>
                  <a:cxn ang="0">
                    <a:pos x="364" y="24"/>
                  </a:cxn>
                  <a:cxn ang="0">
                    <a:pos x="448" y="18"/>
                  </a:cxn>
                  <a:cxn ang="0">
                    <a:pos x="532" y="24"/>
                  </a:cxn>
                  <a:cxn ang="0">
                    <a:pos x="609" y="36"/>
                  </a:cxn>
                  <a:cxn ang="0">
                    <a:pos x="681" y="60"/>
                  </a:cxn>
                  <a:cxn ang="0">
                    <a:pos x="741" y="96"/>
                  </a:cxn>
                  <a:cxn ang="0">
                    <a:pos x="795" y="132"/>
                  </a:cxn>
                  <a:cxn ang="0">
                    <a:pos x="831" y="174"/>
                  </a:cxn>
                  <a:cxn ang="0">
                    <a:pos x="861" y="222"/>
                  </a:cxn>
                  <a:cxn ang="0">
                    <a:pos x="867" y="276"/>
                  </a:cxn>
                  <a:cxn ang="0">
                    <a:pos x="855" y="330"/>
                  </a:cxn>
                  <a:cxn ang="0">
                    <a:pos x="831" y="378"/>
                  </a:cxn>
                  <a:cxn ang="0">
                    <a:pos x="783" y="426"/>
                  </a:cxn>
                  <a:cxn ang="0">
                    <a:pos x="723" y="462"/>
                  </a:cxn>
                  <a:cxn ang="0">
                    <a:pos x="765" y="462"/>
                  </a:cxn>
                  <a:cxn ang="0">
                    <a:pos x="819" y="426"/>
                  </a:cxn>
                  <a:cxn ang="0">
                    <a:pos x="855" y="378"/>
                  </a:cxn>
                  <a:cxn ang="0">
                    <a:pos x="884" y="330"/>
                  </a:cxn>
                  <a:cxn ang="0">
                    <a:pos x="890" y="276"/>
                  </a:cxn>
                  <a:cxn ang="0">
                    <a:pos x="884" y="222"/>
                  </a:cxn>
                  <a:cxn ang="0">
                    <a:pos x="855" y="168"/>
                  </a:cxn>
                  <a:cxn ang="0">
                    <a:pos x="813" y="120"/>
                  </a:cxn>
                  <a:cxn ang="0">
                    <a:pos x="759" y="84"/>
                  </a:cxn>
                  <a:cxn ang="0">
                    <a:pos x="693" y="48"/>
                  </a:cxn>
                  <a:cxn ang="0">
                    <a:pos x="621" y="24"/>
                  </a:cxn>
                  <a:cxn ang="0">
                    <a:pos x="538" y="6"/>
                  </a:cxn>
                  <a:cxn ang="0">
                    <a:pos x="448" y="0"/>
                  </a:cxn>
                  <a:cxn ang="0">
                    <a:pos x="358" y="6"/>
                  </a:cxn>
                  <a:cxn ang="0">
                    <a:pos x="275" y="24"/>
                  </a:cxn>
                  <a:cxn ang="0">
                    <a:pos x="197" y="48"/>
                  </a:cxn>
                  <a:cxn ang="0">
                    <a:pos x="131" y="84"/>
                  </a:cxn>
                  <a:cxn ang="0">
                    <a:pos x="77" y="120"/>
                  </a:cxn>
                  <a:cxn ang="0">
                    <a:pos x="35" y="168"/>
                  </a:cxn>
                  <a:cxn ang="0">
                    <a:pos x="12" y="222"/>
                  </a:cxn>
                  <a:cxn ang="0">
                    <a:pos x="0" y="276"/>
                  </a:cxn>
                  <a:cxn ang="0">
                    <a:pos x="6" y="330"/>
                  </a:cxn>
                  <a:cxn ang="0">
                    <a:pos x="35" y="378"/>
                  </a:cxn>
                  <a:cxn ang="0">
                    <a:pos x="71" y="426"/>
                  </a:cxn>
                  <a:cxn ang="0">
                    <a:pos x="125" y="462"/>
                  </a:cxn>
                  <a:cxn ang="0">
                    <a:pos x="167" y="462"/>
                  </a:cxn>
                  <a:cxn ang="0">
                    <a:pos x="107" y="426"/>
                  </a:cxn>
                  <a:cxn ang="0">
                    <a:pos x="59" y="378"/>
                  </a:cxn>
                  <a:cxn ang="0">
                    <a:pos x="35" y="330"/>
                  </a:cxn>
                  <a:cxn ang="0">
                    <a:pos x="23" y="276"/>
                  </a:cxn>
                  <a:cxn ang="0">
                    <a:pos x="23" y="276"/>
                  </a:cxn>
                </a:cxnLst>
                <a:rect l="0" t="0" r="r" b="b"/>
                <a:pathLst>
                  <a:path w="890" h="462">
                    <a:moveTo>
                      <a:pt x="23" y="276"/>
                    </a:moveTo>
                    <a:lnTo>
                      <a:pt x="29" y="222"/>
                    </a:lnTo>
                    <a:lnTo>
                      <a:pt x="59" y="174"/>
                    </a:lnTo>
                    <a:lnTo>
                      <a:pt x="95" y="132"/>
                    </a:lnTo>
                    <a:lnTo>
                      <a:pt x="149" y="96"/>
                    </a:lnTo>
                    <a:lnTo>
                      <a:pt x="209" y="60"/>
                    </a:lnTo>
                    <a:lnTo>
                      <a:pt x="281" y="36"/>
                    </a:lnTo>
                    <a:lnTo>
                      <a:pt x="364" y="24"/>
                    </a:lnTo>
                    <a:lnTo>
                      <a:pt x="448" y="18"/>
                    </a:lnTo>
                    <a:lnTo>
                      <a:pt x="532" y="24"/>
                    </a:lnTo>
                    <a:lnTo>
                      <a:pt x="609" y="36"/>
                    </a:lnTo>
                    <a:lnTo>
                      <a:pt x="681" y="60"/>
                    </a:lnTo>
                    <a:lnTo>
                      <a:pt x="741" y="96"/>
                    </a:lnTo>
                    <a:lnTo>
                      <a:pt x="795" y="132"/>
                    </a:lnTo>
                    <a:lnTo>
                      <a:pt x="831" y="174"/>
                    </a:lnTo>
                    <a:lnTo>
                      <a:pt x="861" y="222"/>
                    </a:lnTo>
                    <a:lnTo>
                      <a:pt x="867" y="276"/>
                    </a:lnTo>
                    <a:lnTo>
                      <a:pt x="855" y="330"/>
                    </a:lnTo>
                    <a:lnTo>
                      <a:pt x="831" y="378"/>
                    </a:lnTo>
                    <a:lnTo>
                      <a:pt x="783" y="426"/>
                    </a:lnTo>
                    <a:lnTo>
                      <a:pt x="723" y="462"/>
                    </a:lnTo>
                    <a:lnTo>
                      <a:pt x="765" y="462"/>
                    </a:lnTo>
                    <a:lnTo>
                      <a:pt x="819" y="426"/>
                    </a:lnTo>
                    <a:lnTo>
                      <a:pt x="855" y="378"/>
                    </a:lnTo>
                    <a:lnTo>
                      <a:pt x="884" y="330"/>
                    </a:lnTo>
                    <a:lnTo>
                      <a:pt x="890" y="276"/>
                    </a:lnTo>
                    <a:lnTo>
                      <a:pt x="884" y="222"/>
                    </a:lnTo>
                    <a:lnTo>
                      <a:pt x="855" y="168"/>
                    </a:lnTo>
                    <a:lnTo>
                      <a:pt x="813" y="120"/>
                    </a:lnTo>
                    <a:lnTo>
                      <a:pt x="759" y="84"/>
                    </a:lnTo>
                    <a:lnTo>
                      <a:pt x="693" y="48"/>
                    </a:lnTo>
                    <a:lnTo>
                      <a:pt x="621" y="24"/>
                    </a:lnTo>
                    <a:lnTo>
                      <a:pt x="538" y="6"/>
                    </a:lnTo>
                    <a:lnTo>
                      <a:pt x="448" y="0"/>
                    </a:lnTo>
                    <a:lnTo>
                      <a:pt x="358" y="6"/>
                    </a:lnTo>
                    <a:lnTo>
                      <a:pt x="275" y="24"/>
                    </a:lnTo>
                    <a:lnTo>
                      <a:pt x="197" y="48"/>
                    </a:lnTo>
                    <a:lnTo>
                      <a:pt x="131" y="84"/>
                    </a:lnTo>
                    <a:lnTo>
                      <a:pt x="77" y="120"/>
                    </a:lnTo>
                    <a:lnTo>
                      <a:pt x="35" y="168"/>
                    </a:lnTo>
                    <a:lnTo>
                      <a:pt x="12" y="222"/>
                    </a:lnTo>
                    <a:lnTo>
                      <a:pt x="0" y="276"/>
                    </a:lnTo>
                    <a:lnTo>
                      <a:pt x="6" y="330"/>
                    </a:lnTo>
                    <a:lnTo>
                      <a:pt x="35" y="378"/>
                    </a:lnTo>
                    <a:lnTo>
                      <a:pt x="71" y="426"/>
                    </a:lnTo>
                    <a:lnTo>
                      <a:pt x="125" y="462"/>
                    </a:lnTo>
                    <a:lnTo>
                      <a:pt x="167" y="462"/>
                    </a:lnTo>
                    <a:lnTo>
                      <a:pt x="107" y="426"/>
                    </a:lnTo>
                    <a:lnTo>
                      <a:pt x="59" y="378"/>
                    </a:lnTo>
                    <a:lnTo>
                      <a:pt x="35" y="330"/>
                    </a:lnTo>
                    <a:lnTo>
                      <a:pt x="23" y="276"/>
                    </a:lnTo>
                    <a:lnTo>
                      <a:pt x="23" y="276"/>
                    </a:lnTo>
                    <a:close/>
                  </a:path>
                </a:pathLst>
              </a:custGeom>
              <a:gradFill rotWithShape="0">
                <a:gsLst>
                  <a:gs pos="0">
                    <a:schemeClr val="accent2"/>
                  </a:gs>
                  <a:gs pos="100000">
                    <a:schemeClr val="accent2">
                      <a:gamma/>
                      <a:shade val="84706"/>
                      <a:invGamma/>
                    </a:schemeClr>
                  </a:gs>
                </a:gsLst>
                <a:lin ang="2700000" scaled="1"/>
              </a:gra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154652" name="Freeform 28"/>
              <p:cNvSpPr>
                <a:spLocks/>
              </p:cNvSpPr>
              <p:nvPr/>
            </p:nvSpPr>
            <p:spPr bwMode="hidden">
              <a:xfrm>
                <a:off x="2082" y="3828"/>
                <a:ext cx="407" cy="486"/>
              </a:xfrm>
              <a:custGeom>
                <a:avLst/>
                <a:gdLst/>
                <a:ahLst/>
                <a:cxnLst>
                  <a:cxn ang="0">
                    <a:pos x="18" y="300"/>
                  </a:cxn>
                  <a:cxn ang="0">
                    <a:pos x="24" y="246"/>
                  </a:cxn>
                  <a:cxn ang="0">
                    <a:pos x="48" y="198"/>
                  </a:cxn>
                  <a:cxn ang="0">
                    <a:pos x="83" y="150"/>
                  </a:cxn>
                  <a:cxn ang="0">
                    <a:pos x="131" y="108"/>
                  </a:cxn>
                  <a:cxn ang="0">
                    <a:pos x="185" y="72"/>
                  </a:cxn>
                  <a:cxn ang="0">
                    <a:pos x="251" y="42"/>
                  </a:cxn>
                  <a:cxn ang="0">
                    <a:pos x="329" y="24"/>
                  </a:cxn>
                  <a:cxn ang="0">
                    <a:pos x="406" y="6"/>
                  </a:cxn>
                  <a:cxn ang="0">
                    <a:pos x="406" y="0"/>
                  </a:cxn>
                  <a:cxn ang="0">
                    <a:pos x="323" y="12"/>
                  </a:cxn>
                  <a:cxn ang="0">
                    <a:pos x="245" y="36"/>
                  </a:cxn>
                  <a:cxn ang="0">
                    <a:pos x="179" y="66"/>
                  </a:cxn>
                  <a:cxn ang="0">
                    <a:pos x="119" y="102"/>
                  </a:cxn>
                  <a:cxn ang="0">
                    <a:pos x="72" y="144"/>
                  </a:cxn>
                  <a:cxn ang="0">
                    <a:pos x="30" y="192"/>
                  </a:cxn>
                  <a:cxn ang="0">
                    <a:pos x="6" y="246"/>
                  </a:cxn>
                  <a:cxn ang="0">
                    <a:pos x="0" y="300"/>
                  </a:cxn>
                  <a:cxn ang="0">
                    <a:pos x="6" y="348"/>
                  </a:cxn>
                  <a:cxn ang="0">
                    <a:pos x="30" y="396"/>
                  </a:cxn>
                  <a:cxn ang="0">
                    <a:pos x="66" y="444"/>
                  </a:cxn>
                  <a:cxn ang="0">
                    <a:pos x="107" y="486"/>
                  </a:cxn>
                  <a:cxn ang="0">
                    <a:pos x="131" y="486"/>
                  </a:cxn>
                  <a:cxn ang="0">
                    <a:pos x="83" y="450"/>
                  </a:cxn>
                  <a:cxn ang="0">
                    <a:pos x="48" y="402"/>
                  </a:cxn>
                  <a:cxn ang="0">
                    <a:pos x="24" y="354"/>
                  </a:cxn>
                  <a:cxn ang="0">
                    <a:pos x="18" y="300"/>
                  </a:cxn>
                  <a:cxn ang="0">
                    <a:pos x="18" y="300"/>
                  </a:cxn>
                </a:cxnLst>
                <a:rect l="0" t="0" r="r" b="b"/>
                <a:pathLst>
                  <a:path w="406" h="486">
                    <a:moveTo>
                      <a:pt x="18" y="300"/>
                    </a:moveTo>
                    <a:lnTo>
                      <a:pt x="24" y="246"/>
                    </a:lnTo>
                    <a:lnTo>
                      <a:pt x="48" y="198"/>
                    </a:lnTo>
                    <a:lnTo>
                      <a:pt x="83" y="150"/>
                    </a:lnTo>
                    <a:lnTo>
                      <a:pt x="131" y="108"/>
                    </a:lnTo>
                    <a:lnTo>
                      <a:pt x="185" y="72"/>
                    </a:lnTo>
                    <a:lnTo>
                      <a:pt x="251" y="42"/>
                    </a:lnTo>
                    <a:lnTo>
                      <a:pt x="329" y="24"/>
                    </a:lnTo>
                    <a:lnTo>
                      <a:pt x="406" y="6"/>
                    </a:lnTo>
                    <a:lnTo>
                      <a:pt x="406" y="0"/>
                    </a:lnTo>
                    <a:lnTo>
                      <a:pt x="323" y="12"/>
                    </a:lnTo>
                    <a:lnTo>
                      <a:pt x="245" y="36"/>
                    </a:lnTo>
                    <a:lnTo>
                      <a:pt x="179" y="66"/>
                    </a:lnTo>
                    <a:lnTo>
                      <a:pt x="119" y="102"/>
                    </a:lnTo>
                    <a:lnTo>
                      <a:pt x="72" y="144"/>
                    </a:lnTo>
                    <a:lnTo>
                      <a:pt x="30" y="192"/>
                    </a:lnTo>
                    <a:lnTo>
                      <a:pt x="6" y="246"/>
                    </a:lnTo>
                    <a:lnTo>
                      <a:pt x="0" y="300"/>
                    </a:lnTo>
                    <a:lnTo>
                      <a:pt x="6" y="348"/>
                    </a:lnTo>
                    <a:lnTo>
                      <a:pt x="30" y="396"/>
                    </a:lnTo>
                    <a:lnTo>
                      <a:pt x="66" y="444"/>
                    </a:lnTo>
                    <a:lnTo>
                      <a:pt x="107" y="486"/>
                    </a:lnTo>
                    <a:lnTo>
                      <a:pt x="131" y="486"/>
                    </a:lnTo>
                    <a:lnTo>
                      <a:pt x="83" y="450"/>
                    </a:lnTo>
                    <a:lnTo>
                      <a:pt x="48" y="402"/>
                    </a:lnTo>
                    <a:lnTo>
                      <a:pt x="24" y="354"/>
                    </a:lnTo>
                    <a:lnTo>
                      <a:pt x="18" y="300"/>
                    </a:lnTo>
                    <a:lnTo>
                      <a:pt x="18" y="300"/>
                    </a:lnTo>
                    <a:close/>
                  </a:path>
                </a:pathLst>
              </a:custGeom>
              <a:gradFill rotWithShape="0">
                <a:gsLst>
                  <a:gs pos="0">
                    <a:schemeClr val="accent2"/>
                  </a:gs>
                  <a:gs pos="100000">
                    <a:schemeClr val="accent2">
                      <a:gamma/>
                      <a:shade val="90980"/>
                      <a:invGamma/>
                    </a:schemeClr>
                  </a:gs>
                </a:gsLst>
                <a:lin ang="0" scaled="1"/>
              </a:gra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154653" name="Freeform 29"/>
              <p:cNvSpPr>
                <a:spLocks/>
              </p:cNvSpPr>
              <p:nvPr/>
            </p:nvSpPr>
            <p:spPr bwMode="hidden">
              <a:xfrm>
                <a:off x="2987" y="4044"/>
                <a:ext cx="108" cy="252"/>
              </a:xfrm>
              <a:custGeom>
                <a:avLst/>
                <a:gdLst/>
                <a:ahLst/>
                <a:cxnLst>
                  <a:cxn ang="0">
                    <a:pos x="89" y="84"/>
                  </a:cxn>
                  <a:cxn ang="0">
                    <a:pos x="83" y="132"/>
                  </a:cxn>
                  <a:cxn ang="0">
                    <a:pos x="65" y="174"/>
                  </a:cxn>
                  <a:cxn ang="0">
                    <a:pos x="36" y="216"/>
                  </a:cxn>
                  <a:cxn ang="0">
                    <a:pos x="0" y="252"/>
                  </a:cxn>
                  <a:cxn ang="0">
                    <a:pos x="18" y="252"/>
                  </a:cxn>
                  <a:cxn ang="0">
                    <a:pos x="53" y="216"/>
                  </a:cxn>
                  <a:cxn ang="0">
                    <a:pos x="83" y="174"/>
                  </a:cxn>
                  <a:cxn ang="0">
                    <a:pos x="101" y="132"/>
                  </a:cxn>
                  <a:cxn ang="0">
                    <a:pos x="107" y="84"/>
                  </a:cxn>
                  <a:cxn ang="0">
                    <a:pos x="101" y="42"/>
                  </a:cxn>
                  <a:cxn ang="0">
                    <a:pos x="89" y="0"/>
                  </a:cxn>
                  <a:cxn ang="0">
                    <a:pos x="65" y="0"/>
                  </a:cxn>
                  <a:cxn ang="0">
                    <a:pos x="83" y="42"/>
                  </a:cxn>
                  <a:cxn ang="0">
                    <a:pos x="89" y="84"/>
                  </a:cxn>
                  <a:cxn ang="0">
                    <a:pos x="89" y="84"/>
                  </a:cxn>
                </a:cxnLst>
                <a:rect l="0" t="0" r="r" b="b"/>
                <a:pathLst>
                  <a:path w="107" h="252">
                    <a:moveTo>
                      <a:pt x="89" y="84"/>
                    </a:moveTo>
                    <a:lnTo>
                      <a:pt x="83" y="132"/>
                    </a:lnTo>
                    <a:lnTo>
                      <a:pt x="65" y="174"/>
                    </a:lnTo>
                    <a:lnTo>
                      <a:pt x="36" y="216"/>
                    </a:lnTo>
                    <a:lnTo>
                      <a:pt x="0" y="252"/>
                    </a:lnTo>
                    <a:lnTo>
                      <a:pt x="18" y="252"/>
                    </a:lnTo>
                    <a:lnTo>
                      <a:pt x="53" y="216"/>
                    </a:lnTo>
                    <a:lnTo>
                      <a:pt x="83" y="174"/>
                    </a:lnTo>
                    <a:lnTo>
                      <a:pt x="101" y="132"/>
                    </a:lnTo>
                    <a:lnTo>
                      <a:pt x="107" y="84"/>
                    </a:lnTo>
                    <a:lnTo>
                      <a:pt x="101" y="42"/>
                    </a:lnTo>
                    <a:lnTo>
                      <a:pt x="89" y="0"/>
                    </a:lnTo>
                    <a:lnTo>
                      <a:pt x="65" y="0"/>
                    </a:lnTo>
                    <a:lnTo>
                      <a:pt x="83" y="42"/>
                    </a:lnTo>
                    <a:lnTo>
                      <a:pt x="89" y="84"/>
                    </a:lnTo>
                    <a:lnTo>
                      <a:pt x="89" y="84"/>
                    </a:lnTo>
                    <a:close/>
                  </a:path>
                </a:pathLst>
              </a:custGeom>
              <a:gradFill rotWithShape="0">
                <a:gsLst>
                  <a:gs pos="0">
                    <a:schemeClr val="accent2"/>
                  </a:gs>
                  <a:gs pos="100000">
                    <a:schemeClr val="accent2">
                      <a:gamma/>
                      <a:shade val="81961"/>
                      <a:invGamma/>
                    </a:schemeClr>
                  </a:gs>
                </a:gsLst>
                <a:lin ang="5400000" scaled="1"/>
              </a:gra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154654" name="Freeform 30"/>
              <p:cNvSpPr>
                <a:spLocks/>
              </p:cNvSpPr>
              <p:nvPr/>
            </p:nvSpPr>
            <p:spPr bwMode="hidden">
              <a:xfrm>
                <a:off x="2068" y="3685"/>
                <a:ext cx="835" cy="150"/>
              </a:xfrm>
              <a:custGeom>
                <a:avLst/>
                <a:gdLst/>
                <a:ahLst/>
                <a:cxnLst>
                  <a:cxn ang="0">
                    <a:pos x="518" y="18"/>
                  </a:cxn>
                  <a:cxn ang="0">
                    <a:pos x="597" y="24"/>
                  </a:cxn>
                  <a:cxn ang="0">
                    <a:pos x="682" y="30"/>
                  </a:cxn>
                  <a:cxn ang="0">
                    <a:pos x="755" y="42"/>
                  </a:cxn>
                  <a:cxn ang="0">
                    <a:pos x="828" y="60"/>
                  </a:cxn>
                  <a:cxn ang="0">
                    <a:pos x="835" y="42"/>
                  </a:cxn>
                  <a:cxn ang="0">
                    <a:pos x="761" y="24"/>
                  </a:cxn>
                  <a:cxn ang="0">
                    <a:pos x="688" y="12"/>
                  </a:cxn>
                  <a:cxn ang="0">
                    <a:pos x="603" y="6"/>
                  </a:cxn>
                  <a:cxn ang="0">
                    <a:pos x="518" y="0"/>
                  </a:cxn>
                  <a:cxn ang="0">
                    <a:pos x="372" y="12"/>
                  </a:cxn>
                  <a:cxn ang="0">
                    <a:pos x="232" y="36"/>
                  </a:cxn>
                  <a:cxn ang="0">
                    <a:pos x="110" y="78"/>
                  </a:cxn>
                  <a:cxn ang="0">
                    <a:pos x="0" y="132"/>
                  </a:cxn>
                  <a:cxn ang="0">
                    <a:pos x="19" y="150"/>
                  </a:cxn>
                  <a:cxn ang="0">
                    <a:pos x="122" y="96"/>
                  </a:cxn>
                  <a:cxn ang="0">
                    <a:pos x="244" y="54"/>
                  </a:cxn>
                  <a:cxn ang="0">
                    <a:pos x="378" y="30"/>
                  </a:cxn>
                  <a:cxn ang="0">
                    <a:pos x="518" y="18"/>
                  </a:cxn>
                  <a:cxn ang="0">
                    <a:pos x="518" y="18"/>
                  </a:cxn>
                </a:cxnLst>
                <a:rect l="0" t="0" r="r" b="b"/>
                <a:pathLst>
                  <a:path w="835" h="150">
                    <a:moveTo>
                      <a:pt x="518" y="18"/>
                    </a:moveTo>
                    <a:lnTo>
                      <a:pt x="597" y="24"/>
                    </a:lnTo>
                    <a:lnTo>
                      <a:pt x="682" y="30"/>
                    </a:lnTo>
                    <a:lnTo>
                      <a:pt x="755" y="42"/>
                    </a:lnTo>
                    <a:lnTo>
                      <a:pt x="828" y="60"/>
                    </a:lnTo>
                    <a:lnTo>
                      <a:pt x="835" y="42"/>
                    </a:lnTo>
                    <a:lnTo>
                      <a:pt x="761" y="24"/>
                    </a:lnTo>
                    <a:lnTo>
                      <a:pt x="688" y="12"/>
                    </a:lnTo>
                    <a:lnTo>
                      <a:pt x="603" y="6"/>
                    </a:lnTo>
                    <a:lnTo>
                      <a:pt x="518" y="0"/>
                    </a:lnTo>
                    <a:lnTo>
                      <a:pt x="372" y="12"/>
                    </a:lnTo>
                    <a:lnTo>
                      <a:pt x="232" y="36"/>
                    </a:lnTo>
                    <a:lnTo>
                      <a:pt x="110" y="78"/>
                    </a:lnTo>
                    <a:lnTo>
                      <a:pt x="0" y="132"/>
                    </a:lnTo>
                    <a:lnTo>
                      <a:pt x="19" y="150"/>
                    </a:lnTo>
                    <a:lnTo>
                      <a:pt x="122" y="96"/>
                    </a:lnTo>
                    <a:lnTo>
                      <a:pt x="244" y="54"/>
                    </a:lnTo>
                    <a:lnTo>
                      <a:pt x="378" y="30"/>
                    </a:lnTo>
                    <a:lnTo>
                      <a:pt x="518" y="18"/>
                    </a:lnTo>
                    <a:lnTo>
                      <a:pt x="518" y="18"/>
                    </a:lnTo>
                    <a:close/>
                  </a:path>
                </a:pathLst>
              </a:custGeom>
              <a:solidFill>
                <a:schemeClr val="accent2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154655" name="Freeform 31"/>
              <p:cNvSpPr>
                <a:spLocks/>
              </p:cNvSpPr>
              <p:nvPr/>
            </p:nvSpPr>
            <p:spPr bwMode="hidden">
              <a:xfrm>
                <a:off x="1867" y="3853"/>
                <a:ext cx="171" cy="461"/>
              </a:xfrm>
              <a:custGeom>
                <a:avLst/>
                <a:gdLst/>
                <a:ahLst/>
                <a:cxnLst>
                  <a:cxn ang="0">
                    <a:pos x="31" y="263"/>
                  </a:cxn>
                  <a:cxn ang="0">
                    <a:pos x="43" y="191"/>
                  </a:cxn>
                  <a:cxn ang="0">
                    <a:pos x="67" y="131"/>
                  </a:cxn>
                  <a:cxn ang="0">
                    <a:pos x="116" y="72"/>
                  </a:cxn>
                  <a:cxn ang="0">
                    <a:pos x="171" y="18"/>
                  </a:cxn>
                  <a:cxn ang="0">
                    <a:pos x="153" y="0"/>
                  </a:cxn>
                  <a:cxn ang="0">
                    <a:pos x="86" y="60"/>
                  </a:cxn>
                  <a:cxn ang="0">
                    <a:pos x="43" y="120"/>
                  </a:cxn>
                  <a:cxn ang="0">
                    <a:pos x="13" y="191"/>
                  </a:cxn>
                  <a:cxn ang="0">
                    <a:pos x="0" y="263"/>
                  </a:cxn>
                  <a:cxn ang="0">
                    <a:pos x="6" y="317"/>
                  </a:cxn>
                  <a:cxn ang="0">
                    <a:pos x="25" y="365"/>
                  </a:cxn>
                  <a:cxn ang="0">
                    <a:pos x="49" y="413"/>
                  </a:cxn>
                  <a:cxn ang="0">
                    <a:pos x="86" y="461"/>
                  </a:cxn>
                  <a:cxn ang="0">
                    <a:pos x="122" y="461"/>
                  </a:cxn>
                  <a:cxn ang="0">
                    <a:pos x="86" y="413"/>
                  </a:cxn>
                  <a:cxn ang="0">
                    <a:pos x="55" y="365"/>
                  </a:cxn>
                  <a:cxn ang="0">
                    <a:pos x="37" y="317"/>
                  </a:cxn>
                  <a:cxn ang="0">
                    <a:pos x="31" y="263"/>
                  </a:cxn>
                  <a:cxn ang="0">
                    <a:pos x="31" y="263"/>
                  </a:cxn>
                </a:cxnLst>
                <a:rect l="0" t="0" r="r" b="b"/>
                <a:pathLst>
                  <a:path w="171" h="461">
                    <a:moveTo>
                      <a:pt x="31" y="263"/>
                    </a:moveTo>
                    <a:lnTo>
                      <a:pt x="43" y="191"/>
                    </a:lnTo>
                    <a:lnTo>
                      <a:pt x="67" y="131"/>
                    </a:lnTo>
                    <a:lnTo>
                      <a:pt x="116" y="72"/>
                    </a:lnTo>
                    <a:lnTo>
                      <a:pt x="171" y="18"/>
                    </a:lnTo>
                    <a:lnTo>
                      <a:pt x="153" y="0"/>
                    </a:lnTo>
                    <a:lnTo>
                      <a:pt x="86" y="60"/>
                    </a:lnTo>
                    <a:lnTo>
                      <a:pt x="43" y="120"/>
                    </a:lnTo>
                    <a:lnTo>
                      <a:pt x="13" y="191"/>
                    </a:lnTo>
                    <a:lnTo>
                      <a:pt x="0" y="263"/>
                    </a:lnTo>
                    <a:lnTo>
                      <a:pt x="6" y="317"/>
                    </a:lnTo>
                    <a:lnTo>
                      <a:pt x="25" y="365"/>
                    </a:lnTo>
                    <a:lnTo>
                      <a:pt x="49" y="413"/>
                    </a:lnTo>
                    <a:lnTo>
                      <a:pt x="86" y="461"/>
                    </a:lnTo>
                    <a:lnTo>
                      <a:pt x="122" y="461"/>
                    </a:lnTo>
                    <a:lnTo>
                      <a:pt x="86" y="413"/>
                    </a:lnTo>
                    <a:lnTo>
                      <a:pt x="55" y="365"/>
                    </a:lnTo>
                    <a:lnTo>
                      <a:pt x="37" y="317"/>
                    </a:lnTo>
                    <a:lnTo>
                      <a:pt x="31" y="263"/>
                    </a:lnTo>
                    <a:lnTo>
                      <a:pt x="31" y="263"/>
                    </a:lnTo>
                    <a:close/>
                  </a:path>
                </a:pathLst>
              </a:custGeom>
              <a:solidFill>
                <a:schemeClr val="accent2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154656" name="Freeform 32"/>
              <p:cNvSpPr>
                <a:spLocks/>
              </p:cNvSpPr>
              <p:nvPr/>
            </p:nvSpPr>
            <p:spPr bwMode="hidden">
              <a:xfrm>
                <a:off x="2951" y="3751"/>
                <a:ext cx="360" cy="563"/>
              </a:xfrm>
              <a:custGeom>
                <a:avLst/>
                <a:gdLst/>
                <a:ahLst/>
                <a:cxnLst>
                  <a:cxn ang="0">
                    <a:pos x="360" y="365"/>
                  </a:cxn>
                  <a:cxn ang="0">
                    <a:pos x="353" y="305"/>
                  </a:cxn>
                  <a:cxn ang="0">
                    <a:pos x="335" y="251"/>
                  </a:cxn>
                  <a:cxn ang="0">
                    <a:pos x="305" y="204"/>
                  </a:cxn>
                  <a:cxn ang="0">
                    <a:pos x="262" y="156"/>
                  </a:cxn>
                  <a:cxn ang="0">
                    <a:pos x="213" y="108"/>
                  </a:cxn>
                  <a:cxn ang="0">
                    <a:pos x="159" y="66"/>
                  </a:cxn>
                  <a:cxn ang="0">
                    <a:pos x="92" y="30"/>
                  </a:cxn>
                  <a:cxn ang="0">
                    <a:pos x="19" y="0"/>
                  </a:cxn>
                  <a:cxn ang="0">
                    <a:pos x="0" y="12"/>
                  </a:cxn>
                  <a:cxn ang="0">
                    <a:pos x="67" y="42"/>
                  </a:cxn>
                  <a:cxn ang="0">
                    <a:pos x="134" y="78"/>
                  </a:cxn>
                  <a:cxn ang="0">
                    <a:pos x="189" y="114"/>
                  </a:cxn>
                  <a:cxn ang="0">
                    <a:pos x="238" y="162"/>
                  </a:cxn>
                  <a:cxn ang="0">
                    <a:pos x="274" y="210"/>
                  </a:cxn>
                  <a:cxn ang="0">
                    <a:pos x="299" y="257"/>
                  </a:cxn>
                  <a:cxn ang="0">
                    <a:pos x="317" y="311"/>
                  </a:cxn>
                  <a:cxn ang="0">
                    <a:pos x="323" y="365"/>
                  </a:cxn>
                  <a:cxn ang="0">
                    <a:pos x="317" y="419"/>
                  </a:cxn>
                  <a:cxn ang="0">
                    <a:pos x="299" y="467"/>
                  </a:cxn>
                  <a:cxn ang="0">
                    <a:pos x="274" y="515"/>
                  </a:cxn>
                  <a:cxn ang="0">
                    <a:pos x="238" y="563"/>
                  </a:cxn>
                  <a:cxn ang="0">
                    <a:pos x="268" y="563"/>
                  </a:cxn>
                  <a:cxn ang="0">
                    <a:pos x="311" y="515"/>
                  </a:cxn>
                  <a:cxn ang="0">
                    <a:pos x="335" y="467"/>
                  </a:cxn>
                  <a:cxn ang="0">
                    <a:pos x="353" y="419"/>
                  </a:cxn>
                  <a:cxn ang="0">
                    <a:pos x="360" y="365"/>
                  </a:cxn>
                  <a:cxn ang="0">
                    <a:pos x="360" y="365"/>
                  </a:cxn>
                </a:cxnLst>
                <a:rect l="0" t="0" r="r" b="b"/>
                <a:pathLst>
                  <a:path w="360" h="563">
                    <a:moveTo>
                      <a:pt x="360" y="365"/>
                    </a:moveTo>
                    <a:lnTo>
                      <a:pt x="353" y="305"/>
                    </a:lnTo>
                    <a:lnTo>
                      <a:pt x="335" y="251"/>
                    </a:lnTo>
                    <a:lnTo>
                      <a:pt x="305" y="204"/>
                    </a:lnTo>
                    <a:lnTo>
                      <a:pt x="262" y="156"/>
                    </a:lnTo>
                    <a:lnTo>
                      <a:pt x="213" y="108"/>
                    </a:lnTo>
                    <a:lnTo>
                      <a:pt x="159" y="66"/>
                    </a:lnTo>
                    <a:lnTo>
                      <a:pt x="92" y="30"/>
                    </a:lnTo>
                    <a:lnTo>
                      <a:pt x="19" y="0"/>
                    </a:lnTo>
                    <a:lnTo>
                      <a:pt x="0" y="12"/>
                    </a:lnTo>
                    <a:lnTo>
                      <a:pt x="67" y="42"/>
                    </a:lnTo>
                    <a:lnTo>
                      <a:pt x="134" y="78"/>
                    </a:lnTo>
                    <a:lnTo>
                      <a:pt x="189" y="114"/>
                    </a:lnTo>
                    <a:lnTo>
                      <a:pt x="238" y="162"/>
                    </a:lnTo>
                    <a:lnTo>
                      <a:pt x="274" y="210"/>
                    </a:lnTo>
                    <a:lnTo>
                      <a:pt x="299" y="257"/>
                    </a:lnTo>
                    <a:lnTo>
                      <a:pt x="317" y="311"/>
                    </a:lnTo>
                    <a:lnTo>
                      <a:pt x="323" y="365"/>
                    </a:lnTo>
                    <a:lnTo>
                      <a:pt x="317" y="419"/>
                    </a:lnTo>
                    <a:lnTo>
                      <a:pt x="299" y="467"/>
                    </a:lnTo>
                    <a:lnTo>
                      <a:pt x="274" y="515"/>
                    </a:lnTo>
                    <a:lnTo>
                      <a:pt x="238" y="563"/>
                    </a:lnTo>
                    <a:lnTo>
                      <a:pt x="268" y="563"/>
                    </a:lnTo>
                    <a:lnTo>
                      <a:pt x="311" y="515"/>
                    </a:lnTo>
                    <a:lnTo>
                      <a:pt x="335" y="467"/>
                    </a:lnTo>
                    <a:lnTo>
                      <a:pt x="353" y="419"/>
                    </a:lnTo>
                    <a:lnTo>
                      <a:pt x="360" y="365"/>
                    </a:lnTo>
                    <a:lnTo>
                      <a:pt x="360" y="365"/>
                    </a:lnTo>
                    <a:close/>
                  </a:path>
                </a:pathLst>
              </a:custGeom>
              <a:gradFill rotWithShape="0">
                <a:gsLst>
                  <a:gs pos="0">
                    <a:schemeClr val="accent2"/>
                  </a:gs>
                  <a:gs pos="100000">
                    <a:schemeClr val="accent2">
                      <a:gamma/>
                      <a:shade val="87843"/>
                      <a:invGamma/>
                    </a:schemeClr>
                  </a:gs>
                </a:gsLst>
                <a:lin ang="5400000" scaled="1"/>
              </a:gra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154657" name="Freeform 33"/>
              <p:cNvSpPr>
                <a:spLocks/>
              </p:cNvSpPr>
              <p:nvPr/>
            </p:nvSpPr>
            <p:spPr bwMode="hidden">
              <a:xfrm>
                <a:off x="2318" y="3631"/>
                <a:ext cx="1078" cy="425"/>
              </a:xfrm>
              <a:custGeom>
                <a:avLst/>
                <a:gdLst/>
                <a:ahLst/>
                <a:cxnLst>
                  <a:cxn ang="0">
                    <a:pos x="1053" y="425"/>
                  </a:cxn>
                  <a:cxn ang="0">
                    <a:pos x="1078" y="419"/>
                  </a:cxn>
                  <a:cxn ang="0">
                    <a:pos x="1066" y="377"/>
                  </a:cxn>
                  <a:cxn ang="0">
                    <a:pos x="1047" y="336"/>
                  </a:cxn>
                  <a:cxn ang="0">
                    <a:pos x="986" y="252"/>
                  </a:cxn>
                  <a:cxn ang="0">
                    <a:pos x="907" y="180"/>
                  </a:cxn>
                  <a:cxn ang="0">
                    <a:pos x="810" y="120"/>
                  </a:cxn>
                  <a:cxn ang="0">
                    <a:pos x="694" y="72"/>
                  </a:cxn>
                  <a:cxn ang="0">
                    <a:pos x="560" y="30"/>
                  </a:cxn>
                  <a:cxn ang="0">
                    <a:pos x="420" y="6"/>
                  </a:cxn>
                  <a:cxn ang="0">
                    <a:pos x="268" y="0"/>
                  </a:cxn>
                  <a:cxn ang="0">
                    <a:pos x="134" y="6"/>
                  </a:cxn>
                  <a:cxn ang="0">
                    <a:pos x="0" y="24"/>
                  </a:cxn>
                  <a:cxn ang="0">
                    <a:pos x="12" y="36"/>
                  </a:cxn>
                  <a:cxn ang="0">
                    <a:pos x="134" y="18"/>
                  </a:cxn>
                  <a:cxn ang="0">
                    <a:pos x="268" y="12"/>
                  </a:cxn>
                  <a:cxn ang="0">
                    <a:pos x="420" y="18"/>
                  </a:cxn>
                  <a:cxn ang="0">
                    <a:pos x="554" y="42"/>
                  </a:cxn>
                  <a:cxn ang="0">
                    <a:pos x="682" y="84"/>
                  </a:cxn>
                  <a:cxn ang="0">
                    <a:pos x="798" y="132"/>
                  </a:cxn>
                  <a:cxn ang="0">
                    <a:pos x="895" y="192"/>
                  </a:cxn>
                  <a:cxn ang="0">
                    <a:pos x="968" y="264"/>
                  </a:cxn>
                  <a:cxn ang="0">
                    <a:pos x="999" y="300"/>
                  </a:cxn>
                  <a:cxn ang="0">
                    <a:pos x="1023" y="342"/>
                  </a:cxn>
                  <a:cxn ang="0">
                    <a:pos x="1041" y="383"/>
                  </a:cxn>
                  <a:cxn ang="0">
                    <a:pos x="1053" y="425"/>
                  </a:cxn>
                  <a:cxn ang="0">
                    <a:pos x="1053" y="425"/>
                  </a:cxn>
                </a:cxnLst>
                <a:rect l="0" t="0" r="r" b="b"/>
                <a:pathLst>
                  <a:path w="1078" h="425">
                    <a:moveTo>
                      <a:pt x="1053" y="425"/>
                    </a:moveTo>
                    <a:lnTo>
                      <a:pt x="1078" y="419"/>
                    </a:lnTo>
                    <a:lnTo>
                      <a:pt x="1066" y="377"/>
                    </a:lnTo>
                    <a:lnTo>
                      <a:pt x="1047" y="336"/>
                    </a:lnTo>
                    <a:lnTo>
                      <a:pt x="986" y="252"/>
                    </a:lnTo>
                    <a:lnTo>
                      <a:pt x="907" y="180"/>
                    </a:lnTo>
                    <a:lnTo>
                      <a:pt x="810" y="120"/>
                    </a:lnTo>
                    <a:lnTo>
                      <a:pt x="694" y="72"/>
                    </a:lnTo>
                    <a:lnTo>
                      <a:pt x="560" y="30"/>
                    </a:lnTo>
                    <a:lnTo>
                      <a:pt x="420" y="6"/>
                    </a:lnTo>
                    <a:lnTo>
                      <a:pt x="268" y="0"/>
                    </a:lnTo>
                    <a:lnTo>
                      <a:pt x="134" y="6"/>
                    </a:lnTo>
                    <a:lnTo>
                      <a:pt x="0" y="24"/>
                    </a:lnTo>
                    <a:lnTo>
                      <a:pt x="12" y="36"/>
                    </a:lnTo>
                    <a:lnTo>
                      <a:pt x="134" y="18"/>
                    </a:lnTo>
                    <a:lnTo>
                      <a:pt x="268" y="12"/>
                    </a:lnTo>
                    <a:lnTo>
                      <a:pt x="420" y="18"/>
                    </a:lnTo>
                    <a:lnTo>
                      <a:pt x="554" y="42"/>
                    </a:lnTo>
                    <a:lnTo>
                      <a:pt x="682" y="84"/>
                    </a:lnTo>
                    <a:lnTo>
                      <a:pt x="798" y="132"/>
                    </a:lnTo>
                    <a:lnTo>
                      <a:pt x="895" y="192"/>
                    </a:lnTo>
                    <a:lnTo>
                      <a:pt x="968" y="264"/>
                    </a:lnTo>
                    <a:lnTo>
                      <a:pt x="999" y="300"/>
                    </a:lnTo>
                    <a:lnTo>
                      <a:pt x="1023" y="342"/>
                    </a:lnTo>
                    <a:lnTo>
                      <a:pt x="1041" y="383"/>
                    </a:lnTo>
                    <a:lnTo>
                      <a:pt x="1053" y="425"/>
                    </a:lnTo>
                    <a:lnTo>
                      <a:pt x="1053" y="425"/>
                    </a:lnTo>
                    <a:close/>
                  </a:path>
                </a:pathLst>
              </a:custGeom>
              <a:gradFill rotWithShape="0">
                <a:gsLst>
                  <a:gs pos="0">
                    <a:schemeClr val="accent2"/>
                  </a:gs>
                  <a:gs pos="100000">
                    <a:schemeClr val="accent2">
                      <a:gamma/>
                      <a:shade val="87843"/>
                      <a:invGamma/>
                    </a:schemeClr>
                  </a:gs>
                </a:gsLst>
                <a:lin ang="5400000" scaled="1"/>
              </a:gra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154658" name="Freeform 34"/>
              <p:cNvSpPr>
                <a:spLocks/>
              </p:cNvSpPr>
              <p:nvPr/>
            </p:nvSpPr>
            <p:spPr bwMode="hidden">
              <a:xfrm>
                <a:off x="3304" y="4080"/>
                <a:ext cx="98" cy="234"/>
              </a:xfrm>
              <a:custGeom>
                <a:avLst/>
                <a:gdLst/>
                <a:ahLst/>
                <a:cxnLst>
                  <a:cxn ang="0">
                    <a:pos x="0" y="234"/>
                  </a:cxn>
                  <a:cxn ang="0">
                    <a:pos x="25" y="234"/>
                  </a:cxn>
                  <a:cxn ang="0">
                    <a:pos x="55" y="186"/>
                  </a:cxn>
                  <a:cxn ang="0">
                    <a:pos x="80" y="138"/>
                  </a:cxn>
                  <a:cxn ang="0">
                    <a:pos x="92" y="90"/>
                  </a:cxn>
                  <a:cxn ang="0">
                    <a:pos x="98" y="36"/>
                  </a:cxn>
                  <a:cxn ang="0">
                    <a:pos x="98" y="0"/>
                  </a:cxn>
                  <a:cxn ang="0">
                    <a:pos x="74" y="0"/>
                  </a:cxn>
                  <a:cxn ang="0">
                    <a:pos x="74" y="36"/>
                  </a:cxn>
                  <a:cxn ang="0">
                    <a:pos x="67" y="90"/>
                  </a:cxn>
                  <a:cxn ang="0">
                    <a:pos x="55" y="138"/>
                  </a:cxn>
                  <a:cxn ang="0">
                    <a:pos x="31" y="186"/>
                  </a:cxn>
                  <a:cxn ang="0">
                    <a:pos x="0" y="234"/>
                  </a:cxn>
                  <a:cxn ang="0">
                    <a:pos x="0" y="234"/>
                  </a:cxn>
                </a:cxnLst>
                <a:rect l="0" t="0" r="r" b="b"/>
                <a:pathLst>
                  <a:path w="98" h="234">
                    <a:moveTo>
                      <a:pt x="0" y="234"/>
                    </a:moveTo>
                    <a:lnTo>
                      <a:pt x="25" y="234"/>
                    </a:lnTo>
                    <a:lnTo>
                      <a:pt x="55" y="186"/>
                    </a:lnTo>
                    <a:lnTo>
                      <a:pt x="80" y="138"/>
                    </a:lnTo>
                    <a:lnTo>
                      <a:pt x="92" y="90"/>
                    </a:lnTo>
                    <a:lnTo>
                      <a:pt x="98" y="36"/>
                    </a:lnTo>
                    <a:lnTo>
                      <a:pt x="98" y="0"/>
                    </a:lnTo>
                    <a:lnTo>
                      <a:pt x="74" y="0"/>
                    </a:lnTo>
                    <a:lnTo>
                      <a:pt x="74" y="36"/>
                    </a:lnTo>
                    <a:lnTo>
                      <a:pt x="67" y="90"/>
                    </a:lnTo>
                    <a:lnTo>
                      <a:pt x="55" y="138"/>
                    </a:lnTo>
                    <a:lnTo>
                      <a:pt x="31" y="186"/>
                    </a:lnTo>
                    <a:lnTo>
                      <a:pt x="0" y="234"/>
                    </a:lnTo>
                    <a:lnTo>
                      <a:pt x="0" y="234"/>
                    </a:lnTo>
                    <a:close/>
                  </a:path>
                </a:pathLst>
              </a:custGeom>
              <a:gradFill rotWithShape="0">
                <a:gsLst>
                  <a:gs pos="0">
                    <a:schemeClr val="accent2"/>
                  </a:gs>
                  <a:gs pos="100000">
                    <a:schemeClr val="accent2">
                      <a:gamma/>
                      <a:shade val="87843"/>
                      <a:invGamma/>
                    </a:schemeClr>
                  </a:gs>
                </a:gsLst>
                <a:lin ang="5400000" scaled="1"/>
              </a:gra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154659" name="Freeform 35"/>
              <p:cNvSpPr>
                <a:spLocks/>
              </p:cNvSpPr>
              <p:nvPr/>
            </p:nvSpPr>
            <p:spPr bwMode="hidden">
              <a:xfrm>
                <a:off x="1776" y="3673"/>
                <a:ext cx="481" cy="641"/>
              </a:xfrm>
              <a:custGeom>
                <a:avLst/>
                <a:gdLst/>
                <a:ahLst/>
                <a:cxnLst>
                  <a:cxn ang="0">
                    <a:pos x="18" y="443"/>
                  </a:cxn>
                  <a:cxn ang="0">
                    <a:pos x="24" y="371"/>
                  </a:cxn>
                  <a:cxn ang="0">
                    <a:pos x="55" y="305"/>
                  </a:cxn>
                  <a:cxn ang="0">
                    <a:pos x="91" y="246"/>
                  </a:cxn>
                  <a:cxn ang="0">
                    <a:pos x="146" y="186"/>
                  </a:cxn>
                  <a:cxn ang="0">
                    <a:pos x="213" y="132"/>
                  </a:cxn>
                  <a:cxn ang="0">
                    <a:pos x="292" y="84"/>
                  </a:cxn>
                  <a:cxn ang="0">
                    <a:pos x="384" y="48"/>
                  </a:cxn>
                  <a:cxn ang="0">
                    <a:pos x="481" y="12"/>
                  </a:cxn>
                  <a:cxn ang="0">
                    <a:pos x="457" y="0"/>
                  </a:cxn>
                  <a:cxn ang="0">
                    <a:pos x="359" y="36"/>
                  </a:cxn>
                  <a:cxn ang="0">
                    <a:pos x="274" y="78"/>
                  </a:cxn>
                  <a:cxn ang="0">
                    <a:pos x="195" y="126"/>
                  </a:cxn>
                  <a:cxn ang="0">
                    <a:pos x="128" y="180"/>
                  </a:cxn>
                  <a:cxn ang="0">
                    <a:pos x="73" y="240"/>
                  </a:cxn>
                  <a:cxn ang="0">
                    <a:pos x="37" y="305"/>
                  </a:cxn>
                  <a:cxn ang="0">
                    <a:pos x="6" y="371"/>
                  </a:cxn>
                  <a:cxn ang="0">
                    <a:pos x="0" y="443"/>
                  </a:cxn>
                  <a:cxn ang="0">
                    <a:pos x="6" y="497"/>
                  </a:cxn>
                  <a:cxn ang="0">
                    <a:pos x="18" y="545"/>
                  </a:cxn>
                  <a:cxn ang="0">
                    <a:pos x="43" y="593"/>
                  </a:cxn>
                  <a:cxn ang="0">
                    <a:pos x="73" y="641"/>
                  </a:cxn>
                  <a:cxn ang="0">
                    <a:pos x="97" y="641"/>
                  </a:cxn>
                  <a:cxn ang="0">
                    <a:pos x="67" y="593"/>
                  </a:cxn>
                  <a:cxn ang="0">
                    <a:pos x="43" y="545"/>
                  </a:cxn>
                  <a:cxn ang="0">
                    <a:pos x="24" y="497"/>
                  </a:cxn>
                  <a:cxn ang="0">
                    <a:pos x="18" y="443"/>
                  </a:cxn>
                  <a:cxn ang="0">
                    <a:pos x="18" y="443"/>
                  </a:cxn>
                </a:cxnLst>
                <a:rect l="0" t="0" r="r" b="b"/>
                <a:pathLst>
                  <a:path w="481" h="641">
                    <a:moveTo>
                      <a:pt x="18" y="443"/>
                    </a:moveTo>
                    <a:lnTo>
                      <a:pt x="24" y="371"/>
                    </a:lnTo>
                    <a:lnTo>
                      <a:pt x="55" y="305"/>
                    </a:lnTo>
                    <a:lnTo>
                      <a:pt x="91" y="246"/>
                    </a:lnTo>
                    <a:lnTo>
                      <a:pt x="146" y="186"/>
                    </a:lnTo>
                    <a:lnTo>
                      <a:pt x="213" y="132"/>
                    </a:lnTo>
                    <a:lnTo>
                      <a:pt x="292" y="84"/>
                    </a:lnTo>
                    <a:lnTo>
                      <a:pt x="384" y="48"/>
                    </a:lnTo>
                    <a:lnTo>
                      <a:pt x="481" y="12"/>
                    </a:lnTo>
                    <a:lnTo>
                      <a:pt x="457" y="0"/>
                    </a:lnTo>
                    <a:lnTo>
                      <a:pt x="359" y="36"/>
                    </a:lnTo>
                    <a:lnTo>
                      <a:pt x="274" y="78"/>
                    </a:lnTo>
                    <a:lnTo>
                      <a:pt x="195" y="126"/>
                    </a:lnTo>
                    <a:lnTo>
                      <a:pt x="128" y="180"/>
                    </a:lnTo>
                    <a:lnTo>
                      <a:pt x="73" y="240"/>
                    </a:lnTo>
                    <a:lnTo>
                      <a:pt x="37" y="305"/>
                    </a:lnTo>
                    <a:lnTo>
                      <a:pt x="6" y="371"/>
                    </a:lnTo>
                    <a:lnTo>
                      <a:pt x="0" y="443"/>
                    </a:lnTo>
                    <a:lnTo>
                      <a:pt x="6" y="497"/>
                    </a:lnTo>
                    <a:lnTo>
                      <a:pt x="18" y="545"/>
                    </a:lnTo>
                    <a:lnTo>
                      <a:pt x="43" y="593"/>
                    </a:lnTo>
                    <a:lnTo>
                      <a:pt x="73" y="641"/>
                    </a:lnTo>
                    <a:lnTo>
                      <a:pt x="97" y="641"/>
                    </a:lnTo>
                    <a:lnTo>
                      <a:pt x="67" y="593"/>
                    </a:lnTo>
                    <a:lnTo>
                      <a:pt x="43" y="545"/>
                    </a:lnTo>
                    <a:lnTo>
                      <a:pt x="24" y="497"/>
                    </a:lnTo>
                    <a:lnTo>
                      <a:pt x="18" y="443"/>
                    </a:lnTo>
                    <a:lnTo>
                      <a:pt x="18" y="443"/>
                    </a:lnTo>
                    <a:close/>
                  </a:path>
                </a:pathLst>
              </a:custGeom>
              <a:solidFill>
                <a:schemeClr val="accent2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cs-CZ"/>
              </a:p>
            </p:txBody>
          </p:sp>
        </p:grpSp>
        <p:grpSp>
          <p:nvGrpSpPr>
            <p:cNvPr id="154660" name="Group 36"/>
            <p:cNvGrpSpPr>
              <a:grpSpLocks/>
            </p:cNvGrpSpPr>
            <p:nvPr userDrawn="1"/>
          </p:nvGrpSpPr>
          <p:grpSpPr bwMode="auto">
            <a:xfrm>
              <a:off x="4128" y="3360"/>
              <a:ext cx="1351" cy="821"/>
              <a:chOff x="4128" y="3360"/>
              <a:chExt cx="1351" cy="821"/>
            </a:xfrm>
          </p:grpSpPr>
          <p:sp>
            <p:nvSpPr>
              <p:cNvPr id="154661" name="Freeform 37"/>
              <p:cNvSpPr>
                <a:spLocks noEditPoints="1"/>
              </p:cNvSpPr>
              <p:nvPr/>
            </p:nvSpPr>
            <p:spPr bwMode="hidden">
              <a:xfrm>
                <a:off x="4200" y="3402"/>
                <a:ext cx="1201" cy="731"/>
              </a:xfrm>
              <a:custGeom>
                <a:avLst/>
                <a:gdLst/>
                <a:ahLst/>
                <a:cxnLst>
                  <a:cxn ang="0">
                    <a:pos x="484" y="6"/>
                  </a:cxn>
                  <a:cxn ang="0">
                    <a:pos x="263" y="60"/>
                  </a:cxn>
                  <a:cxn ang="0">
                    <a:pos x="101" y="162"/>
                  </a:cxn>
                  <a:cxn ang="0">
                    <a:pos x="12" y="294"/>
                  </a:cxn>
                  <a:cxn ang="0">
                    <a:pos x="0" y="366"/>
                  </a:cxn>
                  <a:cxn ang="0">
                    <a:pos x="12" y="437"/>
                  </a:cxn>
                  <a:cxn ang="0">
                    <a:pos x="101" y="569"/>
                  </a:cxn>
                  <a:cxn ang="0">
                    <a:pos x="263" y="671"/>
                  </a:cxn>
                  <a:cxn ang="0">
                    <a:pos x="484" y="725"/>
                  </a:cxn>
                  <a:cxn ang="0">
                    <a:pos x="723" y="725"/>
                  </a:cxn>
                  <a:cxn ang="0">
                    <a:pos x="938" y="671"/>
                  </a:cxn>
                  <a:cxn ang="0">
                    <a:pos x="1100" y="569"/>
                  </a:cxn>
                  <a:cxn ang="0">
                    <a:pos x="1189" y="437"/>
                  </a:cxn>
                  <a:cxn ang="0">
                    <a:pos x="1201" y="366"/>
                  </a:cxn>
                  <a:cxn ang="0">
                    <a:pos x="1189" y="294"/>
                  </a:cxn>
                  <a:cxn ang="0">
                    <a:pos x="1100" y="162"/>
                  </a:cxn>
                  <a:cxn ang="0">
                    <a:pos x="938" y="60"/>
                  </a:cxn>
                  <a:cxn ang="0">
                    <a:pos x="723" y="6"/>
                  </a:cxn>
                  <a:cxn ang="0">
                    <a:pos x="604" y="0"/>
                  </a:cxn>
                  <a:cxn ang="0">
                    <a:pos x="490" y="701"/>
                  </a:cxn>
                  <a:cxn ang="0">
                    <a:pos x="287" y="647"/>
                  </a:cxn>
                  <a:cxn ang="0">
                    <a:pos x="131" y="557"/>
                  </a:cxn>
                  <a:cxn ang="0">
                    <a:pos x="48" y="437"/>
                  </a:cxn>
                  <a:cxn ang="0">
                    <a:pos x="36" y="366"/>
                  </a:cxn>
                  <a:cxn ang="0">
                    <a:pos x="48" y="300"/>
                  </a:cxn>
                  <a:cxn ang="0">
                    <a:pos x="131" y="174"/>
                  </a:cxn>
                  <a:cxn ang="0">
                    <a:pos x="287" y="84"/>
                  </a:cxn>
                  <a:cxn ang="0">
                    <a:pos x="490" y="30"/>
                  </a:cxn>
                  <a:cxn ang="0">
                    <a:pos x="717" y="30"/>
                  </a:cxn>
                  <a:cxn ang="0">
                    <a:pos x="920" y="84"/>
                  </a:cxn>
                  <a:cxn ang="0">
                    <a:pos x="1070" y="174"/>
                  </a:cxn>
                  <a:cxn ang="0">
                    <a:pos x="1153" y="300"/>
                  </a:cxn>
                  <a:cxn ang="0">
                    <a:pos x="1153" y="437"/>
                  </a:cxn>
                  <a:cxn ang="0">
                    <a:pos x="1070" y="557"/>
                  </a:cxn>
                  <a:cxn ang="0">
                    <a:pos x="920" y="647"/>
                  </a:cxn>
                  <a:cxn ang="0">
                    <a:pos x="717" y="701"/>
                  </a:cxn>
                  <a:cxn ang="0">
                    <a:pos x="604" y="707"/>
                  </a:cxn>
                </a:cxnLst>
                <a:rect l="0" t="0" r="r" b="b"/>
                <a:pathLst>
                  <a:path w="1201" h="731">
                    <a:moveTo>
                      <a:pt x="604" y="0"/>
                    </a:moveTo>
                    <a:lnTo>
                      <a:pt x="484" y="6"/>
                    </a:lnTo>
                    <a:lnTo>
                      <a:pt x="370" y="30"/>
                    </a:lnTo>
                    <a:lnTo>
                      <a:pt x="263" y="60"/>
                    </a:lnTo>
                    <a:lnTo>
                      <a:pt x="179" y="108"/>
                    </a:lnTo>
                    <a:lnTo>
                      <a:pt x="101" y="162"/>
                    </a:lnTo>
                    <a:lnTo>
                      <a:pt x="48" y="222"/>
                    </a:lnTo>
                    <a:lnTo>
                      <a:pt x="12" y="294"/>
                    </a:lnTo>
                    <a:lnTo>
                      <a:pt x="6" y="330"/>
                    </a:lnTo>
                    <a:lnTo>
                      <a:pt x="0" y="366"/>
                    </a:lnTo>
                    <a:lnTo>
                      <a:pt x="6" y="401"/>
                    </a:lnTo>
                    <a:lnTo>
                      <a:pt x="12" y="437"/>
                    </a:lnTo>
                    <a:lnTo>
                      <a:pt x="48" y="509"/>
                    </a:lnTo>
                    <a:lnTo>
                      <a:pt x="101" y="569"/>
                    </a:lnTo>
                    <a:lnTo>
                      <a:pt x="179" y="623"/>
                    </a:lnTo>
                    <a:lnTo>
                      <a:pt x="263" y="671"/>
                    </a:lnTo>
                    <a:lnTo>
                      <a:pt x="370" y="701"/>
                    </a:lnTo>
                    <a:lnTo>
                      <a:pt x="484" y="725"/>
                    </a:lnTo>
                    <a:lnTo>
                      <a:pt x="604" y="731"/>
                    </a:lnTo>
                    <a:lnTo>
                      <a:pt x="723" y="725"/>
                    </a:lnTo>
                    <a:lnTo>
                      <a:pt x="837" y="701"/>
                    </a:lnTo>
                    <a:lnTo>
                      <a:pt x="938" y="671"/>
                    </a:lnTo>
                    <a:lnTo>
                      <a:pt x="1028" y="623"/>
                    </a:lnTo>
                    <a:lnTo>
                      <a:pt x="1100" y="569"/>
                    </a:lnTo>
                    <a:lnTo>
                      <a:pt x="1153" y="509"/>
                    </a:lnTo>
                    <a:lnTo>
                      <a:pt x="1189" y="437"/>
                    </a:lnTo>
                    <a:lnTo>
                      <a:pt x="1201" y="401"/>
                    </a:lnTo>
                    <a:lnTo>
                      <a:pt x="1201" y="366"/>
                    </a:lnTo>
                    <a:lnTo>
                      <a:pt x="1201" y="330"/>
                    </a:lnTo>
                    <a:lnTo>
                      <a:pt x="1189" y="294"/>
                    </a:lnTo>
                    <a:lnTo>
                      <a:pt x="1153" y="222"/>
                    </a:lnTo>
                    <a:lnTo>
                      <a:pt x="1100" y="162"/>
                    </a:lnTo>
                    <a:lnTo>
                      <a:pt x="1028" y="108"/>
                    </a:lnTo>
                    <a:lnTo>
                      <a:pt x="938" y="60"/>
                    </a:lnTo>
                    <a:lnTo>
                      <a:pt x="837" y="30"/>
                    </a:lnTo>
                    <a:lnTo>
                      <a:pt x="723" y="6"/>
                    </a:lnTo>
                    <a:lnTo>
                      <a:pt x="604" y="0"/>
                    </a:lnTo>
                    <a:lnTo>
                      <a:pt x="604" y="0"/>
                    </a:lnTo>
                    <a:close/>
                    <a:moveTo>
                      <a:pt x="604" y="707"/>
                    </a:moveTo>
                    <a:lnTo>
                      <a:pt x="490" y="701"/>
                    </a:lnTo>
                    <a:lnTo>
                      <a:pt x="382" y="683"/>
                    </a:lnTo>
                    <a:lnTo>
                      <a:pt x="287" y="647"/>
                    </a:lnTo>
                    <a:lnTo>
                      <a:pt x="203" y="611"/>
                    </a:lnTo>
                    <a:lnTo>
                      <a:pt x="131" y="557"/>
                    </a:lnTo>
                    <a:lnTo>
                      <a:pt x="83" y="497"/>
                    </a:lnTo>
                    <a:lnTo>
                      <a:pt x="48" y="437"/>
                    </a:lnTo>
                    <a:lnTo>
                      <a:pt x="42" y="401"/>
                    </a:lnTo>
                    <a:lnTo>
                      <a:pt x="36" y="366"/>
                    </a:lnTo>
                    <a:lnTo>
                      <a:pt x="42" y="330"/>
                    </a:lnTo>
                    <a:lnTo>
                      <a:pt x="48" y="300"/>
                    </a:lnTo>
                    <a:lnTo>
                      <a:pt x="83" y="234"/>
                    </a:lnTo>
                    <a:lnTo>
                      <a:pt x="131" y="174"/>
                    </a:lnTo>
                    <a:lnTo>
                      <a:pt x="203" y="126"/>
                    </a:lnTo>
                    <a:lnTo>
                      <a:pt x="287" y="84"/>
                    </a:lnTo>
                    <a:lnTo>
                      <a:pt x="382" y="54"/>
                    </a:lnTo>
                    <a:lnTo>
                      <a:pt x="490" y="30"/>
                    </a:lnTo>
                    <a:lnTo>
                      <a:pt x="604" y="24"/>
                    </a:lnTo>
                    <a:lnTo>
                      <a:pt x="717" y="30"/>
                    </a:lnTo>
                    <a:lnTo>
                      <a:pt x="825" y="54"/>
                    </a:lnTo>
                    <a:lnTo>
                      <a:pt x="920" y="84"/>
                    </a:lnTo>
                    <a:lnTo>
                      <a:pt x="1004" y="126"/>
                    </a:lnTo>
                    <a:lnTo>
                      <a:pt x="1070" y="174"/>
                    </a:lnTo>
                    <a:lnTo>
                      <a:pt x="1124" y="234"/>
                    </a:lnTo>
                    <a:lnTo>
                      <a:pt x="1153" y="300"/>
                    </a:lnTo>
                    <a:lnTo>
                      <a:pt x="1165" y="366"/>
                    </a:lnTo>
                    <a:lnTo>
                      <a:pt x="1153" y="437"/>
                    </a:lnTo>
                    <a:lnTo>
                      <a:pt x="1124" y="497"/>
                    </a:lnTo>
                    <a:lnTo>
                      <a:pt x="1070" y="557"/>
                    </a:lnTo>
                    <a:lnTo>
                      <a:pt x="1004" y="611"/>
                    </a:lnTo>
                    <a:lnTo>
                      <a:pt x="920" y="647"/>
                    </a:lnTo>
                    <a:lnTo>
                      <a:pt x="825" y="683"/>
                    </a:lnTo>
                    <a:lnTo>
                      <a:pt x="717" y="701"/>
                    </a:lnTo>
                    <a:lnTo>
                      <a:pt x="604" y="707"/>
                    </a:lnTo>
                    <a:lnTo>
                      <a:pt x="604" y="707"/>
                    </a:lnTo>
                    <a:close/>
                  </a:path>
                </a:pathLst>
              </a:custGeom>
              <a:gradFill rotWithShape="0">
                <a:gsLst>
                  <a:gs pos="0">
                    <a:schemeClr val="accent2">
                      <a:gamma/>
                      <a:tint val="96863"/>
                      <a:invGamma/>
                    </a:schemeClr>
                  </a:gs>
                  <a:gs pos="100000">
                    <a:schemeClr val="accent2"/>
                  </a:gs>
                </a:gsLst>
                <a:lin ang="5400000" scaled="1"/>
              </a:gra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154662" name="Freeform 38"/>
              <p:cNvSpPr>
                <a:spLocks/>
              </p:cNvSpPr>
              <p:nvPr/>
            </p:nvSpPr>
            <p:spPr bwMode="hidden">
              <a:xfrm>
                <a:off x="4128" y="3366"/>
                <a:ext cx="544" cy="737"/>
              </a:xfrm>
              <a:custGeom>
                <a:avLst/>
                <a:gdLst/>
                <a:ahLst/>
                <a:cxnLst>
                  <a:cxn ang="0">
                    <a:pos x="24" y="402"/>
                  </a:cxn>
                  <a:cxn ang="0">
                    <a:pos x="36" y="330"/>
                  </a:cxn>
                  <a:cxn ang="0">
                    <a:pos x="66" y="264"/>
                  </a:cxn>
                  <a:cxn ang="0">
                    <a:pos x="108" y="204"/>
                  </a:cxn>
                  <a:cxn ang="0">
                    <a:pos x="173" y="150"/>
                  </a:cxn>
                  <a:cxn ang="0">
                    <a:pos x="251" y="102"/>
                  </a:cxn>
                  <a:cxn ang="0">
                    <a:pos x="335" y="60"/>
                  </a:cxn>
                  <a:cxn ang="0">
                    <a:pos x="436" y="30"/>
                  </a:cxn>
                  <a:cxn ang="0">
                    <a:pos x="544" y="12"/>
                  </a:cxn>
                  <a:cxn ang="0">
                    <a:pos x="544" y="0"/>
                  </a:cxn>
                  <a:cxn ang="0">
                    <a:pos x="430" y="18"/>
                  </a:cxn>
                  <a:cxn ang="0">
                    <a:pos x="329" y="48"/>
                  </a:cxn>
                  <a:cxn ang="0">
                    <a:pos x="233" y="90"/>
                  </a:cxn>
                  <a:cxn ang="0">
                    <a:pos x="155" y="138"/>
                  </a:cxn>
                  <a:cxn ang="0">
                    <a:pos x="90" y="198"/>
                  </a:cxn>
                  <a:cxn ang="0">
                    <a:pos x="42" y="258"/>
                  </a:cxn>
                  <a:cxn ang="0">
                    <a:pos x="12" y="330"/>
                  </a:cxn>
                  <a:cxn ang="0">
                    <a:pos x="0" y="402"/>
                  </a:cxn>
                  <a:cxn ang="0">
                    <a:pos x="6" y="455"/>
                  </a:cxn>
                  <a:cxn ang="0">
                    <a:pos x="18" y="503"/>
                  </a:cxn>
                  <a:cxn ang="0">
                    <a:pos x="42" y="545"/>
                  </a:cxn>
                  <a:cxn ang="0">
                    <a:pos x="78" y="593"/>
                  </a:cxn>
                  <a:cxn ang="0">
                    <a:pos x="114" y="635"/>
                  </a:cxn>
                  <a:cxn ang="0">
                    <a:pos x="161" y="671"/>
                  </a:cxn>
                  <a:cxn ang="0">
                    <a:pos x="221" y="707"/>
                  </a:cxn>
                  <a:cxn ang="0">
                    <a:pos x="281" y="737"/>
                  </a:cxn>
                  <a:cxn ang="0">
                    <a:pos x="323" y="737"/>
                  </a:cxn>
                  <a:cxn ang="0">
                    <a:pos x="257" y="707"/>
                  </a:cxn>
                  <a:cxn ang="0">
                    <a:pos x="203" y="671"/>
                  </a:cxn>
                  <a:cxn ang="0">
                    <a:pos x="149" y="635"/>
                  </a:cxn>
                  <a:cxn ang="0">
                    <a:pos x="108" y="593"/>
                  </a:cxn>
                  <a:cxn ang="0">
                    <a:pos x="72" y="551"/>
                  </a:cxn>
                  <a:cxn ang="0">
                    <a:pos x="48" y="503"/>
                  </a:cxn>
                  <a:cxn ang="0">
                    <a:pos x="30" y="455"/>
                  </a:cxn>
                  <a:cxn ang="0">
                    <a:pos x="24" y="402"/>
                  </a:cxn>
                  <a:cxn ang="0">
                    <a:pos x="24" y="402"/>
                  </a:cxn>
                </a:cxnLst>
                <a:rect l="0" t="0" r="r" b="b"/>
                <a:pathLst>
                  <a:path w="544" h="737">
                    <a:moveTo>
                      <a:pt x="24" y="402"/>
                    </a:moveTo>
                    <a:lnTo>
                      <a:pt x="36" y="330"/>
                    </a:lnTo>
                    <a:lnTo>
                      <a:pt x="66" y="264"/>
                    </a:lnTo>
                    <a:lnTo>
                      <a:pt x="108" y="204"/>
                    </a:lnTo>
                    <a:lnTo>
                      <a:pt x="173" y="150"/>
                    </a:lnTo>
                    <a:lnTo>
                      <a:pt x="251" y="102"/>
                    </a:lnTo>
                    <a:lnTo>
                      <a:pt x="335" y="60"/>
                    </a:lnTo>
                    <a:lnTo>
                      <a:pt x="436" y="30"/>
                    </a:lnTo>
                    <a:lnTo>
                      <a:pt x="544" y="12"/>
                    </a:lnTo>
                    <a:lnTo>
                      <a:pt x="544" y="0"/>
                    </a:lnTo>
                    <a:lnTo>
                      <a:pt x="430" y="18"/>
                    </a:lnTo>
                    <a:lnTo>
                      <a:pt x="329" y="48"/>
                    </a:lnTo>
                    <a:lnTo>
                      <a:pt x="233" y="90"/>
                    </a:lnTo>
                    <a:lnTo>
                      <a:pt x="155" y="138"/>
                    </a:lnTo>
                    <a:lnTo>
                      <a:pt x="90" y="198"/>
                    </a:lnTo>
                    <a:lnTo>
                      <a:pt x="42" y="258"/>
                    </a:lnTo>
                    <a:lnTo>
                      <a:pt x="12" y="330"/>
                    </a:lnTo>
                    <a:lnTo>
                      <a:pt x="0" y="402"/>
                    </a:lnTo>
                    <a:lnTo>
                      <a:pt x="6" y="455"/>
                    </a:lnTo>
                    <a:lnTo>
                      <a:pt x="18" y="503"/>
                    </a:lnTo>
                    <a:lnTo>
                      <a:pt x="42" y="545"/>
                    </a:lnTo>
                    <a:lnTo>
                      <a:pt x="78" y="593"/>
                    </a:lnTo>
                    <a:lnTo>
                      <a:pt x="114" y="635"/>
                    </a:lnTo>
                    <a:lnTo>
                      <a:pt x="161" y="671"/>
                    </a:lnTo>
                    <a:lnTo>
                      <a:pt x="221" y="707"/>
                    </a:lnTo>
                    <a:lnTo>
                      <a:pt x="281" y="737"/>
                    </a:lnTo>
                    <a:lnTo>
                      <a:pt x="323" y="737"/>
                    </a:lnTo>
                    <a:lnTo>
                      <a:pt x="257" y="707"/>
                    </a:lnTo>
                    <a:lnTo>
                      <a:pt x="203" y="671"/>
                    </a:lnTo>
                    <a:lnTo>
                      <a:pt x="149" y="635"/>
                    </a:lnTo>
                    <a:lnTo>
                      <a:pt x="108" y="593"/>
                    </a:lnTo>
                    <a:lnTo>
                      <a:pt x="72" y="551"/>
                    </a:lnTo>
                    <a:lnTo>
                      <a:pt x="48" y="503"/>
                    </a:lnTo>
                    <a:lnTo>
                      <a:pt x="30" y="455"/>
                    </a:lnTo>
                    <a:lnTo>
                      <a:pt x="24" y="402"/>
                    </a:lnTo>
                    <a:lnTo>
                      <a:pt x="24" y="402"/>
                    </a:lnTo>
                    <a:close/>
                  </a:path>
                </a:pathLst>
              </a:custGeom>
              <a:gradFill rotWithShape="0">
                <a:gsLst>
                  <a:gs pos="0">
                    <a:schemeClr val="accent2">
                      <a:gamma/>
                      <a:tint val="96863"/>
                      <a:invGamma/>
                    </a:schemeClr>
                  </a:gs>
                  <a:gs pos="100000">
                    <a:schemeClr val="accent2"/>
                  </a:gs>
                </a:gsLst>
                <a:lin ang="5400000" scaled="1"/>
              </a:gra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154663" name="Freeform 39"/>
              <p:cNvSpPr>
                <a:spLocks/>
              </p:cNvSpPr>
              <p:nvPr/>
            </p:nvSpPr>
            <p:spPr bwMode="hidden">
              <a:xfrm>
                <a:off x="4792" y="3360"/>
                <a:ext cx="609" cy="252"/>
              </a:xfrm>
              <a:custGeom>
                <a:avLst/>
                <a:gdLst/>
                <a:ahLst/>
                <a:cxnLst>
                  <a:cxn ang="0">
                    <a:pos x="12" y="12"/>
                  </a:cxn>
                  <a:cxn ang="0">
                    <a:pos x="113" y="18"/>
                  </a:cxn>
                  <a:cxn ang="0">
                    <a:pos x="203" y="30"/>
                  </a:cxn>
                  <a:cxn ang="0">
                    <a:pos x="292" y="48"/>
                  </a:cxn>
                  <a:cxn ang="0">
                    <a:pos x="376" y="78"/>
                  </a:cxn>
                  <a:cxn ang="0">
                    <a:pos x="448" y="114"/>
                  </a:cxn>
                  <a:cxn ang="0">
                    <a:pos x="514" y="156"/>
                  </a:cxn>
                  <a:cxn ang="0">
                    <a:pos x="567" y="198"/>
                  </a:cxn>
                  <a:cxn ang="0">
                    <a:pos x="609" y="252"/>
                  </a:cxn>
                  <a:cxn ang="0">
                    <a:pos x="609" y="216"/>
                  </a:cxn>
                  <a:cxn ang="0">
                    <a:pos x="561" y="168"/>
                  </a:cxn>
                  <a:cxn ang="0">
                    <a:pos x="502" y="126"/>
                  </a:cxn>
                  <a:cxn ang="0">
                    <a:pos x="436" y="90"/>
                  </a:cxn>
                  <a:cxn ang="0">
                    <a:pos x="364" y="60"/>
                  </a:cxn>
                  <a:cxn ang="0">
                    <a:pos x="286" y="36"/>
                  </a:cxn>
                  <a:cxn ang="0">
                    <a:pos x="197" y="18"/>
                  </a:cxn>
                  <a:cxn ang="0">
                    <a:pos x="107" y="6"/>
                  </a:cxn>
                  <a:cxn ang="0">
                    <a:pos x="12" y="0"/>
                  </a:cxn>
                  <a:cxn ang="0">
                    <a:pos x="6" y="0"/>
                  </a:cxn>
                  <a:cxn ang="0">
                    <a:pos x="0" y="0"/>
                  </a:cxn>
                  <a:cxn ang="0">
                    <a:pos x="0" y="12"/>
                  </a:cxn>
                  <a:cxn ang="0">
                    <a:pos x="6" y="12"/>
                  </a:cxn>
                  <a:cxn ang="0">
                    <a:pos x="12" y="12"/>
                  </a:cxn>
                  <a:cxn ang="0">
                    <a:pos x="12" y="12"/>
                  </a:cxn>
                </a:cxnLst>
                <a:rect l="0" t="0" r="r" b="b"/>
                <a:pathLst>
                  <a:path w="609" h="252">
                    <a:moveTo>
                      <a:pt x="12" y="12"/>
                    </a:moveTo>
                    <a:lnTo>
                      <a:pt x="113" y="18"/>
                    </a:lnTo>
                    <a:lnTo>
                      <a:pt x="203" y="30"/>
                    </a:lnTo>
                    <a:lnTo>
                      <a:pt x="292" y="48"/>
                    </a:lnTo>
                    <a:lnTo>
                      <a:pt x="376" y="78"/>
                    </a:lnTo>
                    <a:lnTo>
                      <a:pt x="448" y="114"/>
                    </a:lnTo>
                    <a:lnTo>
                      <a:pt x="514" y="156"/>
                    </a:lnTo>
                    <a:lnTo>
                      <a:pt x="567" y="198"/>
                    </a:lnTo>
                    <a:lnTo>
                      <a:pt x="609" y="252"/>
                    </a:lnTo>
                    <a:lnTo>
                      <a:pt x="609" y="216"/>
                    </a:lnTo>
                    <a:lnTo>
                      <a:pt x="561" y="168"/>
                    </a:lnTo>
                    <a:lnTo>
                      <a:pt x="502" y="126"/>
                    </a:lnTo>
                    <a:lnTo>
                      <a:pt x="436" y="90"/>
                    </a:lnTo>
                    <a:lnTo>
                      <a:pt x="364" y="60"/>
                    </a:lnTo>
                    <a:lnTo>
                      <a:pt x="286" y="36"/>
                    </a:lnTo>
                    <a:lnTo>
                      <a:pt x="197" y="18"/>
                    </a:lnTo>
                    <a:lnTo>
                      <a:pt x="107" y="6"/>
                    </a:lnTo>
                    <a:lnTo>
                      <a:pt x="12" y="0"/>
                    </a:lnTo>
                    <a:lnTo>
                      <a:pt x="6" y="0"/>
                    </a:lnTo>
                    <a:lnTo>
                      <a:pt x="0" y="0"/>
                    </a:lnTo>
                    <a:lnTo>
                      <a:pt x="0" y="12"/>
                    </a:lnTo>
                    <a:lnTo>
                      <a:pt x="6" y="12"/>
                    </a:lnTo>
                    <a:lnTo>
                      <a:pt x="12" y="12"/>
                    </a:lnTo>
                    <a:lnTo>
                      <a:pt x="12" y="12"/>
                    </a:lnTo>
                    <a:close/>
                  </a:path>
                </a:pathLst>
              </a:custGeom>
              <a:gradFill rotWithShape="0">
                <a:gsLst>
                  <a:gs pos="0">
                    <a:schemeClr val="accent2">
                      <a:gamma/>
                      <a:tint val="94118"/>
                      <a:invGamma/>
                    </a:schemeClr>
                  </a:gs>
                  <a:gs pos="100000">
                    <a:schemeClr val="accent2"/>
                  </a:gs>
                </a:gsLst>
                <a:lin ang="5400000" scaled="1"/>
              </a:gra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154664" name="Freeform 40"/>
              <p:cNvSpPr>
                <a:spLocks/>
              </p:cNvSpPr>
              <p:nvPr/>
            </p:nvSpPr>
            <p:spPr bwMode="hidden">
              <a:xfrm>
                <a:off x="5246" y="4007"/>
                <a:ext cx="72" cy="54"/>
              </a:xfrm>
              <a:custGeom>
                <a:avLst/>
                <a:gdLst/>
                <a:ahLst/>
                <a:cxnLst>
                  <a:cxn ang="0">
                    <a:pos x="72" y="0"/>
                  </a:cxn>
                  <a:cxn ang="0">
                    <a:pos x="36" y="30"/>
                  </a:cxn>
                  <a:cxn ang="0">
                    <a:pos x="0" y="54"/>
                  </a:cxn>
                  <a:cxn ang="0">
                    <a:pos x="36" y="54"/>
                  </a:cxn>
                  <a:cxn ang="0">
                    <a:pos x="54" y="42"/>
                  </a:cxn>
                  <a:cxn ang="0">
                    <a:pos x="72" y="24"/>
                  </a:cxn>
                  <a:cxn ang="0">
                    <a:pos x="72" y="24"/>
                  </a:cxn>
                  <a:cxn ang="0">
                    <a:pos x="72" y="0"/>
                  </a:cxn>
                  <a:cxn ang="0">
                    <a:pos x="72" y="0"/>
                  </a:cxn>
                </a:cxnLst>
                <a:rect l="0" t="0" r="r" b="b"/>
                <a:pathLst>
                  <a:path w="72" h="54">
                    <a:moveTo>
                      <a:pt x="72" y="0"/>
                    </a:moveTo>
                    <a:lnTo>
                      <a:pt x="36" y="30"/>
                    </a:lnTo>
                    <a:lnTo>
                      <a:pt x="0" y="54"/>
                    </a:lnTo>
                    <a:lnTo>
                      <a:pt x="36" y="54"/>
                    </a:lnTo>
                    <a:lnTo>
                      <a:pt x="54" y="42"/>
                    </a:lnTo>
                    <a:lnTo>
                      <a:pt x="72" y="24"/>
                    </a:lnTo>
                    <a:lnTo>
                      <a:pt x="72" y="24"/>
                    </a:lnTo>
                    <a:lnTo>
                      <a:pt x="72" y="0"/>
                    </a:lnTo>
                    <a:lnTo>
                      <a:pt x="72" y="0"/>
                    </a:lnTo>
                    <a:close/>
                  </a:path>
                </a:pathLst>
              </a:custGeom>
              <a:gradFill rotWithShape="0">
                <a:gsLst>
                  <a:gs pos="0">
                    <a:schemeClr val="accent2"/>
                  </a:gs>
                  <a:gs pos="100000">
                    <a:schemeClr val="accent2">
                      <a:gamma/>
                      <a:shade val="94118"/>
                      <a:invGamma/>
                    </a:schemeClr>
                  </a:gs>
                </a:gsLst>
                <a:lin ang="5400000" scaled="1"/>
              </a:gra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154665" name="Freeform 41"/>
              <p:cNvSpPr>
                <a:spLocks/>
              </p:cNvSpPr>
              <p:nvPr/>
            </p:nvSpPr>
            <p:spPr bwMode="hidden">
              <a:xfrm>
                <a:off x="4505" y="4073"/>
                <a:ext cx="705" cy="108"/>
              </a:xfrm>
              <a:custGeom>
                <a:avLst/>
                <a:gdLst/>
                <a:ahLst/>
                <a:cxnLst>
                  <a:cxn ang="0">
                    <a:pos x="299" y="90"/>
                  </a:cxn>
                  <a:cxn ang="0">
                    <a:pos x="221" y="90"/>
                  </a:cxn>
                  <a:cxn ang="0">
                    <a:pos x="143" y="78"/>
                  </a:cxn>
                  <a:cxn ang="0">
                    <a:pos x="0" y="48"/>
                  </a:cxn>
                  <a:cxn ang="0">
                    <a:pos x="0" y="66"/>
                  </a:cxn>
                  <a:cxn ang="0">
                    <a:pos x="143" y="96"/>
                  </a:cxn>
                  <a:cxn ang="0">
                    <a:pos x="221" y="108"/>
                  </a:cxn>
                  <a:cxn ang="0">
                    <a:pos x="299" y="108"/>
                  </a:cxn>
                  <a:cxn ang="0">
                    <a:pos x="412" y="102"/>
                  </a:cxn>
                  <a:cxn ang="0">
                    <a:pos x="520" y="84"/>
                  </a:cxn>
                  <a:cxn ang="0">
                    <a:pos x="615" y="60"/>
                  </a:cxn>
                  <a:cxn ang="0">
                    <a:pos x="705" y="24"/>
                  </a:cxn>
                  <a:cxn ang="0">
                    <a:pos x="705" y="0"/>
                  </a:cxn>
                  <a:cxn ang="0">
                    <a:pos x="615" y="42"/>
                  </a:cxn>
                  <a:cxn ang="0">
                    <a:pos x="520" y="66"/>
                  </a:cxn>
                  <a:cxn ang="0">
                    <a:pos x="412" y="84"/>
                  </a:cxn>
                  <a:cxn ang="0">
                    <a:pos x="299" y="90"/>
                  </a:cxn>
                  <a:cxn ang="0">
                    <a:pos x="299" y="90"/>
                  </a:cxn>
                </a:cxnLst>
                <a:rect l="0" t="0" r="r" b="b"/>
                <a:pathLst>
                  <a:path w="705" h="108">
                    <a:moveTo>
                      <a:pt x="299" y="90"/>
                    </a:moveTo>
                    <a:lnTo>
                      <a:pt x="221" y="90"/>
                    </a:lnTo>
                    <a:lnTo>
                      <a:pt x="143" y="78"/>
                    </a:lnTo>
                    <a:lnTo>
                      <a:pt x="0" y="48"/>
                    </a:lnTo>
                    <a:lnTo>
                      <a:pt x="0" y="66"/>
                    </a:lnTo>
                    <a:lnTo>
                      <a:pt x="143" y="96"/>
                    </a:lnTo>
                    <a:lnTo>
                      <a:pt x="221" y="108"/>
                    </a:lnTo>
                    <a:lnTo>
                      <a:pt x="299" y="108"/>
                    </a:lnTo>
                    <a:lnTo>
                      <a:pt x="412" y="102"/>
                    </a:lnTo>
                    <a:lnTo>
                      <a:pt x="520" y="84"/>
                    </a:lnTo>
                    <a:lnTo>
                      <a:pt x="615" y="60"/>
                    </a:lnTo>
                    <a:lnTo>
                      <a:pt x="705" y="24"/>
                    </a:lnTo>
                    <a:lnTo>
                      <a:pt x="705" y="0"/>
                    </a:lnTo>
                    <a:lnTo>
                      <a:pt x="615" y="42"/>
                    </a:lnTo>
                    <a:lnTo>
                      <a:pt x="520" y="66"/>
                    </a:lnTo>
                    <a:lnTo>
                      <a:pt x="412" y="84"/>
                    </a:lnTo>
                    <a:lnTo>
                      <a:pt x="299" y="90"/>
                    </a:lnTo>
                    <a:lnTo>
                      <a:pt x="299" y="90"/>
                    </a:lnTo>
                    <a:close/>
                  </a:path>
                </a:pathLst>
              </a:custGeom>
              <a:gradFill rotWithShape="0">
                <a:gsLst>
                  <a:gs pos="0">
                    <a:schemeClr val="accent2"/>
                  </a:gs>
                  <a:gs pos="100000">
                    <a:schemeClr val="accent2">
                      <a:gamma/>
                      <a:shade val="94118"/>
                      <a:invGamma/>
                    </a:schemeClr>
                  </a:gs>
                </a:gsLst>
                <a:lin ang="5400000" scaled="1"/>
              </a:gra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154666" name="Freeform 42"/>
              <p:cNvSpPr>
                <a:spLocks/>
              </p:cNvSpPr>
              <p:nvPr/>
            </p:nvSpPr>
            <p:spPr bwMode="hidden">
              <a:xfrm>
                <a:off x="5336" y="3654"/>
                <a:ext cx="143" cy="341"/>
              </a:xfrm>
              <a:custGeom>
                <a:avLst/>
                <a:gdLst/>
                <a:ahLst/>
                <a:cxnLst>
                  <a:cxn ang="0">
                    <a:pos x="119" y="114"/>
                  </a:cxn>
                  <a:cxn ang="0">
                    <a:pos x="113" y="173"/>
                  </a:cxn>
                  <a:cxn ang="0">
                    <a:pos x="89" y="239"/>
                  </a:cxn>
                  <a:cxn ang="0">
                    <a:pos x="47" y="293"/>
                  </a:cxn>
                  <a:cxn ang="0">
                    <a:pos x="0" y="341"/>
                  </a:cxn>
                  <a:cxn ang="0">
                    <a:pos x="29" y="341"/>
                  </a:cxn>
                  <a:cxn ang="0">
                    <a:pos x="77" y="287"/>
                  </a:cxn>
                  <a:cxn ang="0">
                    <a:pos x="113" y="233"/>
                  </a:cxn>
                  <a:cxn ang="0">
                    <a:pos x="137" y="173"/>
                  </a:cxn>
                  <a:cxn ang="0">
                    <a:pos x="143" y="114"/>
                  </a:cxn>
                  <a:cxn ang="0">
                    <a:pos x="137" y="60"/>
                  </a:cxn>
                  <a:cxn ang="0">
                    <a:pos x="119" y="0"/>
                  </a:cxn>
                  <a:cxn ang="0">
                    <a:pos x="89" y="0"/>
                  </a:cxn>
                  <a:cxn ang="0">
                    <a:pos x="113" y="60"/>
                  </a:cxn>
                  <a:cxn ang="0">
                    <a:pos x="119" y="114"/>
                  </a:cxn>
                  <a:cxn ang="0">
                    <a:pos x="119" y="114"/>
                  </a:cxn>
                </a:cxnLst>
                <a:rect l="0" t="0" r="r" b="b"/>
                <a:pathLst>
                  <a:path w="143" h="341">
                    <a:moveTo>
                      <a:pt x="119" y="114"/>
                    </a:moveTo>
                    <a:lnTo>
                      <a:pt x="113" y="173"/>
                    </a:lnTo>
                    <a:lnTo>
                      <a:pt x="89" y="239"/>
                    </a:lnTo>
                    <a:lnTo>
                      <a:pt x="47" y="293"/>
                    </a:lnTo>
                    <a:lnTo>
                      <a:pt x="0" y="341"/>
                    </a:lnTo>
                    <a:lnTo>
                      <a:pt x="29" y="341"/>
                    </a:lnTo>
                    <a:lnTo>
                      <a:pt x="77" y="287"/>
                    </a:lnTo>
                    <a:lnTo>
                      <a:pt x="113" y="233"/>
                    </a:lnTo>
                    <a:lnTo>
                      <a:pt x="137" y="173"/>
                    </a:lnTo>
                    <a:lnTo>
                      <a:pt x="143" y="114"/>
                    </a:lnTo>
                    <a:lnTo>
                      <a:pt x="137" y="60"/>
                    </a:lnTo>
                    <a:lnTo>
                      <a:pt x="119" y="0"/>
                    </a:lnTo>
                    <a:lnTo>
                      <a:pt x="89" y="0"/>
                    </a:lnTo>
                    <a:lnTo>
                      <a:pt x="113" y="60"/>
                    </a:lnTo>
                    <a:lnTo>
                      <a:pt x="119" y="114"/>
                    </a:lnTo>
                    <a:lnTo>
                      <a:pt x="119" y="114"/>
                    </a:lnTo>
                    <a:close/>
                  </a:path>
                </a:pathLst>
              </a:custGeom>
              <a:gradFill rotWithShape="0">
                <a:gsLst>
                  <a:gs pos="0">
                    <a:schemeClr val="accent2"/>
                  </a:gs>
                  <a:gs pos="100000">
                    <a:schemeClr val="accent2">
                      <a:gamma/>
                      <a:shade val="94118"/>
                      <a:invGamma/>
                    </a:schemeClr>
                  </a:gs>
                </a:gsLst>
                <a:lin ang="5400000" scaled="1"/>
              </a:gra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154667" name="Freeform 43"/>
              <p:cNvSpPr>
                <a:spLocks/>
              </p:cNvSpPr>
              <p:nvPr/>
            </p:nvSpPr>
            <p:spPr bwMode="hidden">
              <a:xfrm>
                <a:off x="5061" y="3624"/>
                <a:ext cx="83" cy="90"/>
              </a:xfrm>
              <a:custGeom>
                <a:avLst/>
                <a:gdLst/>
                <a:ahLst/>
                <a:cxnLst>
                  <a:cxn ang="0">
                    <a:pos x="59" y="90"/>
                  </a:cxn>
                  <a:cxn ang="0">
                    <a:pos x="83" y="84"/>
                  </a:cxn>
                  <a:cxn ang="0">
                    <a:pos x="71" y="60"/>
                  </a:cxn>
                  <a:cxn ang="0">
                    <a:pos x="53" y="42"/>
                  </a:cxn>
                  <a:cxn ang="0">
                    <a:pos x="6" y="0"/>
                  </a:cxn>
                  <a:cxn ang="0">
                    <a:pos x="0" y="18"/>
                  </a:cxn>
                  <a:cxn ang="0">
                    <a:pos x="35" y="48"/>
                  </a:cxn>
                  <a:cxn ang="0">
                    <a:pos x="59" y="90"/>
                  </a:cxn>
                  <a:cxn ang="0">
                    <a:pos x="59" y="90"/>
                  </a:cxn>
                </a:cxnLst>
                <a:rect l="0" t="0" r="r" b="b"/>
                <a:pathLst>
                  <a:path w="83" h="90">
                    <a:moveTo>
                      <a:pt x="59" y="90"/>
                    </a:moveTo>
                    <a:lnTo>
                      <a:pt x="83" y="84"/>
                    </a:lnTo>
                    <a:lnTo>
                      <a:pt x="71" y="60"/>
                    </a:lnTo>
                    <a:lnTo>
                      <a:pt x="53" y="42"/>
                    </a:lnTo>
                    <a:lnTo>
                      <a:pt x="6" y="0"/>
                    </a:lnTo>
                    <a:lnTo>
                      <a:pt x="0" y="18"/>
                    </a:lnTo>
                    <a:lnTo>
                      <a:pt x="35" y="48"/>
                    </a:lnTo>
                    <a:lnTo>
                      <a:pt x="59" y="90"/>
                    </a:lnTo>
                    <a:lnTo>
                      <a:pt x="59" y="90"/>
                    </a:lnTo>
                    <a:close/>
                  </a:path>
                </a:pathLst>
              </a:custGeom>
              <a:gradFill rotWithShape="0">
                <a:gsLst>
                  <a:gs pos="0">
                    <a:schemeClr val="accent2"/>
                  </a:gs>
                  <a:gs pos="100000">
                    <a:schemeClr val="accent2">
                      <a:gamma/>
                      <a:shade val="94118"/>
                      <a:invGamma/>
                    </a:schemeClr>
                  </a:gs>
                </a:gsLst>
                <a:lin ang="5400000" scaled="1"/>
              </a:gra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154668" name="Freeform 44"/>
              <p:cNvSpPr>
                <a:spLocks/>
              </p:cNvSpPr>
              <p:nvPr/>
            </p:nvSpPr>
            <p:spPr bwMode="hidden">
              <a:xfrm>
                <a:off x="4445" y="3552"/>
                <a:ext cx="717" cy="431"/>
              </a:xfrm>
              <a:custGeom>
                <a:avLst/>
                <a:gdLst/>
                <a:ahLst/>
                <a:cxnLst>
                  <a:cxn ang="0">
                    <a:pos x="693" y="216"/>
                  </a:cxn>
                  <a:cxn ang="0">
                    <a:pos x="687" y="257"/>
                  </a:cxn>
                  <a:cxn ang="0">
                    <a:pos x="669" y="293"/>
                  </a:cxn>
                  <a:cxn ang="0">
                    <a:pos x="633" y="329"/>
                  </a:cxn>
                  <a:cxn ang="0">
                    <a:pos x="598" y="359"/>
                  </a:cxn>
                  <a:cxn ang="0">
                    <a:pos x="544" y="383"/>
                  </a:cxn>
                  <a:cxn ang="0">
                    <a:pos x="490" y="401"/>
                  </a:cxn>
                  <a:cxn ang="0">
                    <a:pos x="424" y="413"/>
                  </a:cxn>
                  <a:cxn ang="0">
                    <a:pos x="359" y="419"/>
                  </a:cxn>
                  <a:cxn ang="0">
                    <a:pos x="293" y="413"/>
                  </a:cxn>
                  <a:cxn ang="0">
                    <a:pos x="227" y="401"/>
                  </a:cxn>
                  <a:cxn ang="0">
                    <a:pos x="173" y="383"/>
                  </a:cxn>
                  <a:cxn ang="0">
                    <a:pos x="119" y="359"/>
                  </a:cxn>
                  <a:cxn ang="0">
                    <a:pos x="84" y="329"/>
                  </a:cxn>
                  <a:cxn ang="0">
                    <a:pos x="48" y="293"/>
                  </a:cxn>
                  <a:cxn ang="0">
                    <a:pos x="30" y="257"/>
                  </a:cxn>
                  <a:cxn ang="0">
                    <a:pos x="24" y="216"/>
                  </a:cxn>
                  <a:cxn ang="0">
                    <a:pos x="30" y="174"/>
                  </a:cxn>
                  <a:cxn ang="0">
                    <a:pos x="48" y="138"/>
                  </a:cxn>
                  <a:cxn ang="0">
                    <a:pos x="84" y="102"/>
                  </a:cxn>
                  <a:cxn ang="0">
                    <a:pos x="119" y="72"/>
                  </a:cxn>
                  <a:cxn ang="0">
                    <a:pos x="173" y="48"/>
                  </a:cxn>
                  <a:cxn ang="0">
                    <a:pos x="227" y="30"/>
                  </a:cxn>
                  <a:cxn ang="0">
                    <a:pos x="293" y="18"/>
                  </a:cxn>
                  <a:cxn ang="0">
                    <a:pos x="359" y="12"/>
                  </a:cxn>
                  <a:cxn ang="0">
                    <a:pos x="418" y="18"/>
                  </a:cxn>
                  <a:cxn ang="0">
                    <a:pos x="478" y="30"/>
                  </a:cxn>
                  <a:cxn ang="0">
                    <a:pos x="532" y="48"/>
                  </a:cxn>
                  <a:cxn ang="0">
                    <a:pos x="580" y="66"/>
                  </a:cxn>
                  <a:cxn ang="0">
                    <a:pos x="586" y="48"/>
                  </a:cxn>
                  <a:cxn ang="0">
                    <a:pos x="478" y="12"/>
                  </a:cxn>
                  <a:cxn ang="0">
                    <a:pos x="418" y="6"/>
                  </a:cxn>
                  <a:cxn ang="0">
                    <a:pos x="359" y="0"/>
                  </a:cxn>
                  <a:cxn ang="0">
                    <a:pos x="287" y="6"/>
                  </a:cxn>
                  <a:cxn ang="0">
                    <a:pos x="221" y="18"/>
                  </a:cxn>
                  <a:cxn ang="0">
                    <a:pos x="161" y="36"/>
                  </a:cxn>
                  <a:cxn ang="0">
                    <a:pos x="107" y="66"/>
                  </a:cxn>
                  <a:cxn ang="0">
                    <a:pos x="60" y="96"/>
                  </a:cxn>
                  <a:cxn ang="0">
                    <a:pos x="30" y="132"/>
                  </a:cxn>
                  <a:cxn ang="0">
                    <a:pos x="6" y="174"/>
                  </a:cxn>
                  <a:cxn ang="0">
                    <a:pos x="0" y="216"/>
                  </a:cxn>
                  <a:cxn ang="0">
                    <a:pos x="6" y="257"/>
                  </a:cxn>
                  <a:cxn ang="0">
                    <a:pos x="30" y="299"/>
                  </a:cxn>
                  <a:cxn ang="0">
                    <a:pos x="60" y="335"/>
                  </a:cxn>
                  <a:cxn ang="0">
                    <a:pos x="107" y="371"/>
                  </a:cxn>
                  <a:cxn ang="0">
                    <a:pos x="161" y="395"/>
                  </a:cxn>
                  <a:cxn ang="0">
                    <a:pos x="221" y="413"/>
                  </a:cxn>
                  <a:cxn ang="0">
                    <a:pos x="287" y="425"/>
                  </a:cxn>
                  <a:cxn ang="0">
                    <a:pos x="359" y="431"/>
                  </a:cxn>
                  <a:cxn ang="0">
                    <a:pos x="430" y="425"/>
                  </a:cxn>
                  <a:cxn ang="0">
                    <a:pos x="496" y="413"/>
                  </a:cxn>
                  <a:cxn ang="0">
                    <a:pos x="562" y="395"/>
                  </a:cxn>
                  <a:cxn ang="0">
                    <a:pos x="610" y="371"/>
                  </a:cxn>
                  <a:cxn ang="0">
                    <a:pos x="657" y="335"/>
                  </a:cxn>
                  <a:cxn ang="0">
                    <a:pos x="687" y="299"/>
                  </a:cxn>
                  <a:cxn ang="0">
                    <a:pos x="711" y="257"/>
                  </a:cxn>
                  <a:cxn ang="0">
                    <a:pos x="717" y="216"/>
                  </a:cxn>
                  <a:cxn ang="0">
                    <a:pos x="717" y="204"/>
                  </a:cxn>
                  <a:cxn ang="0">
                    <a:pos x="711" y="192"/>
                  </a:cxn>
                  <a:cxn ang="0">
                    <a:pos x="687" y="198"/>
                  </a:cxn>
                  <a:cxn ang="0">
                    <a:pos x="693" y="210"/>
                  </a:cxn>
                  <a:cxn ang="0">
                    <a:pos x="693" y="216"/>
                  </a:cxn>
                  <a:cxn ang="0">
                    <a:pos x="693" y="216"/>
                  </a:cxn>
                </a:cxnLst>
                <a:rect l="0" t="0" r="r" b="b"/>
                <a:pathLst>
                  <a:path w="717" h="431">
                    <a:moveTo>
                      <a:pt x="693" y="216"/>
                    </a:moveTo>
                    <a:lnTo>
                      <a:pt x="687" y="257"/>
                    </a:lnTo>
                    <a:lnTo>
                      <a:pt x="669" y="293"/>
                    </a:lnTo>
                    <a:lnTo>
                      <a:pt x="633" y="329"/>
                    </a:lnTo>
                    <a:lnTo>
                      <a:pt x="598" y="359"/>
                    </a:lnTo>
                    <a:lnTo>
                      <a:pt x="544" y="383"/>
                    </a:lnTo>
                    <a:lnTo>
                      <a:pt x="490" y="401"/>
                    </a:lnTo>
                    <a:lnTo>
                      <a:pt x="424" y="413"/>
                    </a:lnTo>
                    <a:lnTo>
                      <a:pt x="359" y="419"/>
                    </a:lnTo>
                    <a:lnTo>
                      <a:pt x="293" y="413"/>
                    </a:lnTo>
                    <a:lnTo>
                      <a:pt x="227" y="401"/>
                    </a:lnTo>
                    <a:lnTo>
                      <a:pt x="173" y="383"/>
                    </a:lnTo>
                    <a:lnTo>
                      <a:pt x="119" y="359"/>
                    </a:lnTo>
                    <a:lnTo>
                      <a:pt x="84" y="329"/>
                    </a:lnTo>
                    <a:lnTo>
                      <a:pt x="48" y="293"/>
                    </a:lnTo>
                    <a:lnTo>
                      <a:pt x="30" y="257"/>
                    </a:lnTo>
                    <a:lnTo>
                      <a:pt x="24" y="216"/>
                    </a:lnTo>
                    <a:lnTo>
                      <a:pt x="30" y="174"/>
                    </a:lnTo>
                    <a:lnTo>
                      <a:pt x="48" y="138"/>
                    </a:lnTo>
                    <a:lnTo>
                      <a:pt x="84" y="102"/>
                    </a:lnTo>
                    <a:lnTo>
                      <a:pt x="119" y="72"/>
                    </a:lnTo>
                    <a:lnTo>
                      <a:pt x="173" y="48"/>
                    </a:lnTo>
                    <a:lnTo>
                      <a:pt x="227" y="30"/>
                    </a:lnTo>
                    <a:lnTo>
                      <a:pt x="293" y="18"/>
                    </a:lnTo>
                    <a:lnTo>
                      <a:pt x="359" y="12"/>
                    </a:lnTo>
                    <a:lnTo>
                      <a:pt x="418" y="18"/>
                    </a:lnTo>
                    <a:lnTo>
                      <a:pt x="478" y="30"/>
                    </a:lnTo>
                    <a:lnTo>
                      <a:pt x="532" y="48"/>
                    </a:lnTo>
                    <a:lnTo>
                      <a:pt x="580" y="66"/>
                    </a:lnTo>
                    <a:lnTo>
                      <a:pt x="586" y="48"/>
                    </a:lnTo>
                    <a:lnTo>
                      <a:pt x="478" y="12"/>
                    </a:lnTo>
                    <a:lnTo>
                      <a:pt x="418" y="6"/>
                    </a:lnTo>
                    <a:lnTo>
                      <a:pt x="359" y="0"/>
                    </a:lnTo>
                    <a:lnTo>
                      <a:pt x="287" y="6"/>
                    </a:lnTo>
                    <a:lnTo>
                      <a:pt x="221" y="18"/>
                    </a:lnTo>
                    <a:lnTo>
                      <a:pt x="161" y="36"/>
                    </a:lnTo>
                    <a:lnTo>
                      <a:pt x="107" y="66"/>
                    </a:lnTo>
                    <a:lnTo>
                      <a:pt x="60" y="96"/>
                    </a:lnTo>
                    <a:lnTo>
                      <a:pt x="30" y="132"/>
                    </a:lnTo>
                    <a:lnTo>
                      <a:pt x="6" y="174"/>
                    </a:lnTo>
                    <a:lnTo>
                      <a:pt x="0" y="216"/>
                    </a:lnTo>
                    <a:lnTo>
                      <a:pt x="6" y="257"/>
                    </a:lnTo>
                    <a:lnTo>
                      <a:pt x="30" y="299"/>
                    </a:lnTo>
                    <a:lnTo>
                      <a:pt x="60" y="335"/>
                    </a:lnTo>
                    <a:lnTo>
                      <a:pt x="107" y="371"/>
                    </a:lnTo>
                    <a:lnTo>
                      <a:pt x="161" y="395"/>
                    </a:lnTo>
                    <a:lnTo>
                      <a:pt x="221" y="413"/>
                    </a:lnTo>
                    <a:lnTo>
                      <a:pt x="287" y="425"/>
                    </a:lnTo>
                    <a:lnTo>
                      <a:pt x="359" y="431"/>
                    </a:lnTo>
                    <a:lnTo>
                      <a:pt x="430" y="425"/>
                    </a:lnTo>
                    <a:lnTo>
                      <a:pt x="496" y="413"/>
                    </a:lnTo>
                    <a:lnTo>
                      <a:pt x="562" y="395"/>
                    </a:lnTo>
                    <a:lnTo>
                      <a:pt x="610" y="371"/>
                    </a:lnTo>
                    <a:lnTo>
                      <a:pt x="657" y="335"/>
                    </a:lnTo>
                    <a:lnTo>
                      <a:pt x="687" y="299"/>
                    </a:lnTo>
                    <a:lnTo>
                      <a:pt x="711" y="257"/>
                    </a:lnTo>
                    <a:lnTo>
                      <a:pt x="717" y="216"/>
                    </a:lnTo>
                    <a:lnTo>
                      <a:pt x="717" y="204"/>
                    </a:lnTo>
                    <a:lnTo>
                      <a:pt x="711" y="192"/>
                    </a:lnTo>
                    <a:lnTo>
                      <a:pt x="687" y="198"/>
                    </a:lnTo>
                    <a:lnTo>
                      <a:pt x="693" y="210"/>
                    </a:lnTo>
                    <a:lnTo>
                      <a:pt x="693" y="216"/>
                    </a:lnTo>
                    <a:lnTo>
                      <a:pt x="693" y="216"/>
                    </a:lnTo>
                    <a:close/>
                  </a:path>
                </a:pathLst>
              </a:custGeom>
              <a:solidFill>
                <a:schemeClr val="accent2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154669" name="Freeform 45"/>
              <p:cNvSpPr>
                <a:spLocks/>
              </p:cNvSpPr>
              <p:nvPr/>
            </p:nvSpPr>
            <p:spPr bwMode="hidden">
              <a:xfrm>
                <a:off x="4349" y="3510"/>
                <a:ext cx="909" cy="533"/>
              </a:xfrm>
              <a:custGeom>
                <a:avLst/>
                <a:gdLst/>
                <a:ahLst/>
                <a:cxnLst>
                  <a:cxn ang="0">
                    <a:pos x="616" y="0"/>
                  </a:cxn>
                  <a:cxn ang="0">
                    <a:pos x="616" y="18"/>
                  </a:cxn>
                  <a:cxn ang="0">
                    <a:pos x="724" y="60"/>
                  </a:cxn>
                  <a:cxn ang="0">
                    <a:pos x="765" y="84"/>
                  </a:cxn>
                  <a:cxn ang="0">
                    <a:pos x="807" y="114"/>
                  </a:cxn>
                  <a:cxn ang="0">
                    <a:pos x="837" y="144"/>
                  </a:cxn>
                  <a:cxn ang="0">
                    <a:pos x="861" y="180"/>
                  </a:cxn>
                  <a:cxn ang="0">
                    <a:pos x="873" y="216"/>
                  </a:cxn>
                  <a:cxn ang="0">
                    <a:pos x="879" y="258"/>
                  </a:cxn>
                  <a:cxn ang="0">
                    <a:pos x="873" y="311"/>
                  </a:cxn>
                  <a:cxn ang="0">
                    <a:pos x="843" y="359"/>
                  </a:cxn>
                  <a:cxn ang="0">
                    <a:pos x="807" y="401"/>
                  </a:cxn>
                  <a:cxn ang="0">
                    <a:pos x="753" y="443"/>
                  </a:cxn>
                  <a:cxn ang="0">
                    <a:pos x="694" y="473"/>
                  </a:cxn>
                  <a:cxn ang="0">
                    <a:pos x="622" y="497"/>
                  </a:cxn>
                  <a:cxn ang="0">
                    <a:pos x="538" y="509"/>
                  </a:cxn>
                  <a:cxn ang="0">
                    <a:pos x="455" y="515"/>
                  </a:cxn>
                  <a:cxn ang="0">
                    <a:pos x="371" y="509"/>
                  </a:cxn>
                  <a:cxn ang="0">
                    <a:pos x="287" y="497"/>
                  </a:cxn>
                  <a:cxn ang="0">
                    <a:pos x="215" y="473"/>
                  </a:cxn>
                  <a:cxn ang="0">
                    <a:pos x="156" y="443"/>
                  </a:cxn>
                  <a:cxn ang="0">
                    <a:pos x="102" y="401"/>
                  </a:cxn>
                  <a:cxn ang="0">
                    <a:pos x="66" y="359"/>
                  </a:cxn>
                  <a:cxn ang="0">
                    <a:pos x="36" y="311"/>
                  </a:cxn>
                  <a:cxn ang="0">
                    <a:pos x="30" y="258"/>
                  </a:cxn>
                  <a:cxn ang="0">
                    <a:pos x="36" y="222"/>
                  </a:cxn>
                  <a:cxn ang="0">
                    <a:pos x="48" y="186"/>
                  </a:cxn>
                  <a:cxn ang="0">
                    <a:pos x="66" y="156"/>
                  </a:cxn>
                  <a:cxn ang="0">
                    <a:pos x="90" y="126"/>
                  </a:cxn>
                  <a:cxn ang="0">
                    <a:pos x="66" y="114"/>
                  </a:cxn>
                  <a:cxn ang="0">
                    <a:pos x="36" y="144"/>
                  </a:cxn>
                  <a:cxn ang="0">
                    <a:pos x="18" y="180"/>
                  </a:cxn>
                  <a:cxn ang="0">
                    <a:pos x="6" y="216"/>
                  </a:cxn>
                  <a:cxn ang="0">
                    <a:pos x="0" y="258"/>
                  </a:cxn>
                  <a:cxn ang="0">
                    <a:pos x="12" y="311"/>
                  </a:cxn>
                  <a:cxn ang="0">
                    <a:pos x="36" y="365"/>
                  </a:cxn>
                  <a:cxn ang="0">
                    <a:pos x="78" y="413"/>
                  </a:cxn>
                  <a:cxn ang="0">
                    <a:pos x="132" y="449"/>
                  </a:cxn>
                  <a:cxn ang="0">
                    <a:pos x="203" y="485"/>
                  </a:cxn>
                  <a:cxn ang="0">
                    <a:pos x="275" y="509"/>
                  </a:cxn>
                  <a:cxn ang="0">
                    <a:pos x="365" y="527"/>
                  </a:cxn>
                  <a:cxn ang="0">
                    <a:pos x="455" y="533"/>
                  </a:cxn>
                  <a:cxn ang="0">
                    <a:pos x="544" y="527"/>
                  </a:cxn>
                  <a:cxn ang="0">
                    <a:pos x="634" y="509"/>
                  </a:cxn>
                  <a:cxn ang="0">
                    <a:pos x="712" y="485"/>
                  </a:cxn>
                  <a:cxn ang="0">
                    <a:pos x="777" y="449"/>
                  </a:cxn>
                  <a:cxn ang="0">
                    <a:pos x="831" y="413"/>
                  </a:cxn>
                  <a:cxn ang="0">
                    <a:pos x="873" y="365"/>
                  </a:cxn>
                  <a:cxn ang="0">
                    <a:pos x="897" y="311"/>
                  </a:cxn>
                  <a:cxn ang="0">
                    <a:pos x="909" y="258"/>
                  </a:cxn>
                  <a:cxn ang="0">
                    <a:pos x="903" y="216"/>
                  </a:cxn>
                  <a:cxn ang="0">
                    <a:pos x="885" y="174"/>
                  </a:cxn>
                  <a:cxn ang="0">
                    <a:pos x="861" y="132"/>
                  </a:cxn>
                  <a:cxn ang="0">
                    <a:pos x="825" y="102"/>
                  </a:cxn>
                  <a:cxn ang="0">
                    <a:pos x="783" y="66"/>
                  </a:cxn>
                  <a:cxn ang="0">
                    <a:pos x="735" y="42"/>
                  </a:cxn>
                  <a:cxn ang="0">
                    <a:pos x="616" y="0"/>
                  </a:cxn>
                  <a:cxn ang="0">
                    <a:pos x="616" y="0"/>
                  </a:cxn>
                </a:cxnLst>
                <a:rect l="0" t="0" r="r" b="b"/>
                <a:pathLst>
                  <a:path w="909" h="533">
                    <a:moveTo>
                      <a:pt x="616" y="0"/>
                    </a:moveTo>
                    <a:lnTo>
                      <a:pt x="616" y="18"/>
                    </a:lnTo>
                    <a:lnTo>
                      <a:pt x="724" y="60"/>
                    </a:lnTo>
                    <a:lnTo>
                      <a:pt x="765" y="84"/>
                    </a:lnTo>
                    <a:lnTo>
                      <a:pt x="807" y="114"/>
                    </a:lnTo>
                    <a:lnTo>
                      <a:pt x="837" y="144"/>
                    </a:lnTo>
                    <a:lnTo>
                      <a:pt x="861" y="180"/>
                    </a:lnTo>
                    <a:lnTo>
                      <a:pt x="873" y="216"/>
                    </a:lnTo>
                    <a:lnTo>
                      <a:pt x="879" y="258"/>
                    </a:lnTo>
                    <a:lnTo>
                      <a:pt x="873" y="311"/>
                    </a:lnTo>
                    <a:lnTo>
                      <a:pt x="843" y="359"/>
                    </a:lnTo>
                    <a:lnTo>
                      <a:pt x="807" y="401"/>
                    </a:lnTo>
                    <a:lnTo>
                      <a:pt x="753" y="443"/>
                    </a:lnTo>
                    <a:lnTo>
                      <a:pt x="694" y="473"/>
                    </a:lnTo>
                    <a:lnTo>
                      <a:pt x="622" y="497"/>
                    </a:lnTo>
                    <a:lnTo>
                      <a:pt x="538" y="509"/>
                    </a:lnTo>
                    <a:lnTo>
                      <a:pt x="455" y="515"/>
                    </a:lnTo>
                    <a:lnTo>
                      <a:pt x="371" y="509"/>
                    </a:lnTo>
                    <a:lnTo>
                      <a:pt x="287" y="497"/>
                    </a:lnTo>
                    <a:lnTo>
                      <a:pt x="215" y="473"/>
                    </a:lnTo>
                    <a:lnTo>
                      <a:pt x="156" y="443"/>
                    </a:lnTo>
                    <a:lnTo>
                      <a:pt x="102" y="401"/>
                    </a:lnTo>
                    <a:lnTo>
                      <a:pt x="66" y="359"/>
                    </a:lnTo>
                    <a:lnTo>
                      <a:pt x="36" y="311"/>
                    </a:lnTo>
                    <a:lnTo>
                      <a:pt x="30" y="258"/>
                    </a:lnTo>
                    <a:lnTo>
                      <a:pt x="36" y="222"/>
                    </a:lnTo>
                    <a:lnTo>
                      <a:pt x="48" y="186"/>
                    </a:lnTo>
                    <a:lnTo>
                      <a:pt x="66" y="156"/>
                    </a:lnTo>
                    <a:lnTo>
                      <a:pt x="90" y="126"/>
                    </a:lnTo>
                    <a:lnTo>
                      <a:pt x="66" y="114"/>
                    </a:lnTo>
                    <a:lnTo>
                      <a:pt x="36" y="144"/>
                    </a:lnTo>
                    <a:lnTo>
                      <a:pt x="18" y="180"/>
                    </a:lnTo>
                    <a:lnTo>
                      <a:pt x="6" y="216"/>
                    </a:lnTo>
                    <a:lnTo>
                      <a:pt x="0" y="258"/>
                    </a:lnTo>
                    <a:lnTo>
                      <a:pt x="12" y="311"/>
                    </a:lnTo>
                    <a:lnTo>
                      <a:pt x="36" y="365"/>
                    </a:lnTo>
                    <a:lnTo>
                      <a:pt x="78" y="413"/>
                    </a:lnTo>
                    <a:lnTo>
                      <a:pt x="132" y="449"/>
                    </a:lnTo>
                    <a:lnTo>
                      <a:pt x="203" y="485"/>
                    </a:lnTo>
                    <a:lnTo>
                      <a:pt x="275" y="509"/>
                    </a:lnTo>
                    <a:lnTo>
                      <a:pt x="365" y="527"/>
                    </a:lnTo>
                    <a:lnTo>
                      <a:pt x="455" y="533"/>
                    </a:lnTo>
                    <a:lnTo>
                      <a:pt x="544" y="527"/>
                    </a:lnTo>
                    <a:lnTo>
                      <a:pt x="634" y="509"/>
                    </a:lnTo>
                    <a:lnTo>
                      <a:pt x="712" y="485"/>
                    </a:lnTo>
                    <a:lnTo>
                      <a:pt x="777" y="449"/>
                    </a:lnTo>
                    <a:lnTo>
                      <a:pt x="831" y="413"/>
                    </a:lnTo>
                    <a:lnTo>
                      <a:pt x="873" y="365"/>
                    </a:lnTo>
                    <a:lnTo>
                      <a:pt x="897" y="311"/>
                    </a:lnTo>
                    <a:lnTo>
                      <a:pt x="909" y="258"/>
                    </a:lnTo>
                    <a:lnTo>
                      <a:pt x="903" y="216"/>
                    </a:lnTo>
                    <a:lnTo>
                      <a:pt x="885" y="174"/>
                    </a:lnTo>
                    <a:lnTo>
                      <a:pt x="861" y="132"/>
                    </a:lnTo>
                    <a:lnTo>
                      <a:pt x="825" y="102"/>
                    </a:lnTo>
                    <a:lnTo>
                      <a:pt x="783" y="66"/>
                    </a:lnTo>
                    <a:lnTo>
                      <a:pt x="735" y="42"/>
                    </a:lnTo>
                    <a:lnTo>
                      <a:pt x="616" y="0"/>
                    </a:lnTo>
                    <a:lnTo>
                      <a:pt x="616" y="0"/>
                    </a:lnTo>
                    <a:close/>
                  </a:path>
                </a:pathLst>
              </a:custGeom>
              <a:gradFill rotWithShape="0">
                <a:gsLst>
                  <a:gs pos="0">
                    <a:schemeClr val="accent2">
                      <a:gamma/>
                      <a:tint val="96863"/>
                      <a:invGamma/>
                    </a:schemeClr>
                  </a:gs>
                  <a:gs pos="100000">
                    <a:schemeClr val="accent2"/>
                  </a:gs>
                </a:gsLst>
                <a:lin ang="0" scaled="1"/>
              </a:gra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154670" name="Freeform 46"/>
              <p:cNvSpPr>
                <a:spLocks/>
              </p:cNvSpPr>
              <p:nvPr/>
            </p:nvSpPr>
            <p:spPr bwMode="hidden">
              <a:xfrm>
                <a:off x="4564" y="3492"/>
                <a:ext cx="365" cy="66"/>
              </a:xfrm>
              <a:custGeom>
                <a:avLst/>
                <a:gdLst/>
                <a:ahLst/>
                <a:cxnLst>
                  <a:cxn ang="0">
                    <a:pos x="240" y="18"/>
                  </a:cxn>
                  <a:cxn ang="0">
                    <a:pos x="299" y="24"/>
                  </a:cxn>
                  <a:cxn ang="0">
                    <a:pos x="359" y="30"/>
                  </a:cxn>
                  <a:cxn ang="0">
                    <a:pos x="365" y="12"/>
                  </a:cxn>
                  <a:cxn ang="0">
                    <a:pos x="305" y="6"/>
                  </a:cxn>
                  <a:cxn ang="0">
                    <a:pos x="240" y="0"/>
                  </a:cxn>
                  <a:cxn ang="0">
                    <a:pos x="174" y="6"/>
                  </a:cxn>
                  <a:cxn ang="0">
                    <a:pos x="114" y="12"/>
                  </a:cxn>
                  <a:cxn ang="0">
                    <a:pos x="0" y="42"/>
                  </a:cxn>
                  <a:cxn ang="0">
                    <a:pos x="0" y="66"/>
                  </a:cxn>
                  <a:cxn ang="0">
                    <a:pos x="54" y="48"/>
                  </a:cxn>
                  <a:cxn ang="0">
                    <a:pos x="114" y="30"/>
                  </a:cxn>
                  <a:cxn ang="0">
                    <a:pos x="174" y="24"/>
                  </a:cxn>
                  <a:cxn ang="0">
                    <a:pos x="240" y="18"/>
                  </a:cxn>
                  <a:cxn ang="0">
                    <a:pos x="240" y="18"/>
                  </a:cxn>
                </a:cxnLst>
                <a:rect l="0" t="0" r="r" b="b"/>
                <a:pathLst>
                  <a:path w="365" h="66">
                    <a:moveTo>
                      <a:pt x="240" y="18"/>
                    </a:moveTo>
                    <a:lnTo>
                      <a:pt x="299" y="24"/>
                    </a:lnTo>
                    <a:lnTo>
                      <a:pt x="359" y="30"/>
                    </a:lnTo>
                    <a:lnTo>
                      <a:pt x="365" y="12"/>
                    </a:lnTo>
                    <a:lnTo>
                      <a:pt x="305" y="6"/>
                    </a:lnTo>
                    <a:lnTo>
                      <a:pt x="240" y="0"/>
                    </a:lnTo>
                    <a:lnTo>
                      <a:pt x="174" y="6"/>
                    </a:lnTo>
                    <a:lnTo>
                      <a:pt x="114" y="12"/>
                    </a:lnTo>
                    <a:lnTo>
                      <a:pt x="0" y="42"/>
                    </a:lnTo>
                    <a:lnTo>
                      <a:pt x="0" y="66"/>
                    </a:lnTo>
                    <a:lnTo>
                      <a:pt x="54" y="48"/>
                    </a:lnTo>
                    <a:lnTo>
                      <a:pt x="114" y="30"/>
                    </a:lnTo>
                    <a:lnTo>
                      <a:pt x="174" y="24"/>
                    </a:lnTo>
                    <a:lnTo>
                      <a:pt x="240" y="18"/>
                    </a:lnTo>
                    <a:lnTo>
                      <a:pt x="240" y="18"/>
                    </a:lnTo>
                    <a:close/>
                  </a:path>
                </a:pathLst>
              </a:custGeom>
              <a:gradFill rotWithShape="0">
                <a:gsLst>
                  <a:gs pos="0">
                    <a:schemeClr val="accent2">
                      <a:gamma/>
                      <a:tint val="96863"/>
                      <a:invGamma/>
                    </a:schemeClr>
                  </a:gs>
                  <a:gs pos="100000">
                    <a:schemeClr val="accent2"/>
                  </a:gs>
                </a:gsLst>
                <a:lin ang="5400000" scaled="1"/>
              </a:gra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154671" name="Freeform 47"/>
              <p:cNvSpPr>
                <a:spLocks/>
              </p:cNvSpPr>
              <p:nvPr/>
            </p:nvSpPr>
            <p:spPr bwMode="hidden">
              <a:xfrm>
                <a:off x="4463" y="3558"/>
                <a:ext cx="66" cy="48"/>
              </a:xfrm>
              <a:custGeom>
                <a:avLst/>
                <a:gdLst/>
                <a:ahLst/>
                <a:cxnLst>
                  <a:cxn ang="0">
                    <a:pos x="66" y="18"/>
                  </a:cxn>
                  <a:cxn ang="0">
                    <a:pos x="48" y="0"/>
                  </a:cxn>
                  <a:cxn ang="0">
                    <a:pos x="24" y="12"/>
                  </a:cxn>
                  <a:cxn ang="0">
                    <a:pos x="0" y="30"/>
                  </a:cxn>
                  <a:cxn ang="0">
                    <a:pos x="12" y="48"/>
                  </a:cxn>
                  <a:cxn ang="0">
                    <a:pos x="42" y="30"/>
                  </a:cxn>
                  <a:cxn ang="0">
                    <a:pos x="66" y="18"/>
                  </a:cxn>
                  <a:cxn ang="0">
                    <a:pos x="66" y="18"/>
                  </a:cxn>
                </a:cxnLst>
                <a:rect l="0" t="0" r="r" b="b"/>
                <a:pathLst>
                  <a:path w="66" h="48">
                    <a:moveTo>
                      <a:pt x="66" y="18"/>
                    </a:moveTo>
                    <a:lnTo>
                      <a:pt x="48" y="0"/>
                    </a:lnTo>
                    <a:lnTo>
                      <a:pt x="24" y="12"/>
                    </a:lnTo>
                    <a:lnTo>
                      <a:pt x="0" y="30"/>
                    </a:lnTo>
                    <a:lnTo>
                      <a:pt x="12" y="48"/>
                    </a:lnTo>
                    <a:lnTo>
                      <a:pt x="42" y="30"/>
                    </a:lnTo>
                    <a:lnTo>
                      <a:pt x="66" y="18"/>
                    </a:lnTo>
                    <a:lnTo>
                      <a:pt x="66" y="18"/>
                    </a:lnTo>
                    <a:close/>
                  </a:path>
                </a:pathLst>
              </a:custGeom>
              <a:gradFill rotWithShape="0">
                <a:gsLst>
                  <a:gs pos="0">
                    <a:schemeClr val="accent2">
                      <a:gamma/>
                      <a:tint val="96863"/>
                      <a:invGamma/>
                    </a:schemeClr>
                  </a:gs>
                  <a:gs pos="100000">
                    <a:schemeClr val="accent2"/>
                  </a:gs>
                </a:gsLst>
                <a:lin ang="5400000" scaled="1"/>
              </a:gra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154672" name="Oval 48"/>
              <p:cNvSpPr>
                <a:spLocks noChangeArrowheads="1"/>
              </p:cNvSpPr>
              <p:nvPr/>
            </p:nvSpPr>
            <p:spPr bwMode="hidden">
              <a:xfrm>
                <a:off x="4546" y="3608"/>
                <a:ext cx="518" cy="319"/>
              </a:xfrm>
              <a:prstGeom prst="ellipse">
                <a:avLst/>
              </a:prstGeom>
              <a:gradFill rotWithShape="0">
                <a:gsLst>
                  <a:gs pos="0">
                    <a:schemeClr val="accent2">
                      <a:gamma/>
                      <a:shade val="94118"/>
                      <a:invGamma/>
                    </a:schemeClr>
                  </a:gs>
                  <a:gs pos="100000">
                    <a:schemeClr val="accent2"/>
                  </a:gs>
                </a:gsLst>
                <a:lin ang="0" scaled="1"/>
              </a:gradFill>
              <a:ln w="9525">
                <a:noFill/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154673" name="Oval 49"/>
              <p:cNvSpPr>
                <a:spLocks noChangeArrowheads="1"/>
              </p:cNvSpPr>
              <p:nvPr/>
            </p:nvSpPr>
            <p:spPr bwMode="hidden">
              <a:xfrm>
                <a:off x="4578" y="3630"/>
                <a:ext cx="446" cy="271"/>
              </a:xfrm>
              <a:prstGeom prst="ellipse">
                <a:avLst/>
              </a:prstGeom>
              <a:gradFill rotWithShape="0">
                <a:gsLst>
                  <a:gs pos="0">
                    <a:schemeClr val="accent2">
                      <a:gamma/>
                      <a:tint val="96863"/>
                      <a:invGamma/>
                    </a:schemeClr>
                  </a:gs>
                  <a:gs pos="100000">
                    <a:schemeClr val="accent2"/>
                  </a:gs>
                </a:gsLst>
                <a:lin ang="5400000" scaled="1"/>
              </a:gradFill>
              <a:ln w="9525">
                <a:noFill/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154674" name="Oval 50"/>
              <p:cNvSpPr>
                <a:spLocks noChangeArrowheads="1"/>
              </p:cNvSpPr>
              <p:nvPr/>
            </p:nvSpPr>
            <p:spPr bwMode="hidden">
              <a:xfrm>
                <a:off x="4610" y="3650"/>
                <a:ext cx="386" cy="233"/>
              </a:xfrm>
              <a:prstGeom prst="ellipse">
                <a:avLst/>
              </a:prstGeom>
              <a:gradFill rotWithShape="0">
                <a:gsLst>
                  <a:gs pos="0">
                    <a:schemeClr val="accent2"/>
                  </a:gs>
                  <a:gs pos="100000">
                    <a:schemeClr val="accent2">
                      <a:gamma/>
                      <a:shade val="94118"/>
                      <a:invGamma/>
                    </a:schemeClr>
                  </a:gs>
                </a:gsLst>
                <a:lin ang="5400000" scaled="1"/>
              </a:gradFill>
              <a:ln w="9525">
                <a:noFill/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154675" name="Oval 51"/>
              <p:cNvSpPr>
                <a:spLocks noChangeArrowheads="1"/>
              </p:cNvSpPr>
              <p:nvPr/>
            </p:nvSpPr>
            <p:spPr bwMode="hidden">
              <a:xfrm>
                <a:off x="4654" y="3678"/>
                <a:ext cx="298" cy="177"/>
              </a:xfrm>
              <a:prstGeom prst="ellipse">
                <a:avLst/>
              </a:prstGeom>
              <a:gradFill rotWithShape="0">
                <a:gsLst>
                  <a:gs pos="0">
                    <a:schemeClr val="accent2">
                      <a:gamma/>
                      <a:shade val="94118"/>
                      <a:invGamma/>
                    </a:schemeClr>
                  </a:gs>
                  <a:gs pos="100000">
                    <a:schemeClr val="accent2"/>
                  </a:gs>
                </a:gsLst>
                <a:lin ang="5400000" scaled="1"/>
              </a:gradFill>
              <a:ln w="9525">
                <a:noFill/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154676" name="Oval 52"/>
              <p:cNvSpPr>
                <a:spLocks noChangeArrowheads="1"/>
              </p:cNvSpPr>
              <p:nvPr/>
            </p:nvSpPr>
            <p:spPr bwMode="hidden">
              <a:xfrm>
                <a:off x="4690" y="3698"/>
                <a:ext cx="222" cy="139"/>
              </a:xfrm>
              <a:prstGeom prst="ellipse">
                <a:avLst/>
              </a:prstGeom>
              <a:gradFill rotWithShape="0">
                <a:gsLst>
                  <a:gs pos="0">
                    <a:schemeClr val="accent2"/>
                  </a:gs>
                  <a:gs pos="100000">
                    <a:schemeClr val="accent2">
                      <a:gamma/>
                      <a:shade val="94118"/>
                      <a:invGamma/>
                    </a:schemeClr>
                  </a:gs>
                </a:gsLst>
                <a:lin ang="5400000" scaled="1"/>
              </a:gradFill>
              <a:ln w="9525">
                <a:noFill/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154677" name="Oval 53"/>
              <p:cNvSpPr>
                <a:spLocks noChangeArrowheads="1"/>
              </p:cNvSpPr>
              <p:nvPr/>
            </p:nvSpPr>
            <p:spPr bwMode="hidden">
              <a:xfrm>
                <a:off x="4738" y="3728"/>
                <a:ext cx="126" cy="81"/>
              </a:xfrm>
              <a:prstGeom prst="ellipse">
                <a:avLst/>
              </a:prstGeom>
              <a:gradFill rotWithShape="0">
                <a:gsLst>
                  <a:gs pos="0">
                    <a:schemeClr val="accent2">
                      <a:gamma/>
                      <a:shade val="96863"/>
                      <a:invGamma/>
                    </a:schemeClr>
                  </a:gs>
                  <a:gs pos="100000">
                    <a:schemeClr val="accent2"/>
                  </a:gs>
                </a:gsLst>
                <a:lin ang="5400000" scaled="1"/>
              </a:gradFill>
              <a:ln w="9525">
                <a:noFill/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cs-CZ"/>
              </a:p>
            </p:txBody>
          </p:sp>
        </p:grpSp>
        <p:grpSp>
          <p:nvGrpSpPr>
            <p:cNvPr id="154678" name="Group 54"/>
            <p:cNvGrpSpPr>
              <a:grpSpLocks/>
            </p:cNvGrpSpPr>
            <p:nvPr userDrawn="1"/>
          </p:nvGrpSpPr>
          <p:grpSpPr bwMode="auto">
            <a:xfrm>
              <a:off x="5280" y="3024"/>
              <a:ext cx="425" cy="258"/>
              <a:chOff x="5280" y="3024"/>
              <a:chExt cx="425" cy="258"/>
            </a:xfrm>
          </p:grpSpPr>
          <p:sp>
            <p:nvSpPr>
              <p:cNvPr id="154679" name="Freeform 55"/>
              <p:cNvSpPr>
                <a:spLocks/>
              </p:cNvSpPr>
              <p:nvPr/>
            </p:nvSpPr>
            <p:spPr bwMode="hidden">
              <a:xfrm>
                <a:off x="5280" y="3186"/>
                <a:ext cx="383" cy="96"/>
              </a:xfrm>
              <a:custGeom>
                <a:avLst/>
                <a:gdLst/>
                <a:ahLst/>
                <a:cxnLst>
                  <a:cxn ang="0">
                    <a:pos x="209" y="96"/>
                  </a:cxn>
                  <a:cxn ang="0">
                    <a:pos x="143" y="90"/>
                  </a:cxn>
                  <a:cxn ang="0">
                    <a:pos x="83" y="66"/>
                  </a:cxn>
                  <a:cxn ang="0">
                    <a:pos x="35" y="36"/>
                  </a:cxn>
                  <a:cxn ang="0">
                    <a:pos x="6" y="0"/>
                  </a:cxn>
                  <a:cxn ang="0">
                    <a:pos x="0" y="6"/>
                  </a:cxn>
                  <a:cxn ang="0">
                    <a:pos x="29" y="42"/>
                  </a:cxn>
                  <a:cxn ang="0">
                    <a:pos x="77" y="72"/>
                  </a:cxn>
                  <a:cxn ang="0">
                    <a:pos x="137" y="90"/>
                  </a:cxn>
                  <a:cxn ang="0">
                    <a:pos x="209" y="96"/>
                  </a:cxn>
                  <a:cxn ang="0">
                    <a:pos x="263" y="90"/>
                  </a:cxn>
                  <a:cxn ang="0">
                    <a:pos x="311" y="84"/>
                  </a:cxn>
                  <a:cxn ang="0">
                    <a:pos x="352" y="66"/>
                  </a:cxn>
                  <a:cxn ang="0">
                    <a:pos x="382" y="42"/>
                  </a:cxn>
                  <a:cxn ang="0">
                    <a:pos x="376" y="42"/>
                  </a:cxn>
                  <a:cxn ang="0">
                    <a:pos x="346" y="66"/>
                  </a:cxn>
                  <a:cxn ang="0">
                    <a:pos x="305" y="78"/>
                  </a:cxn>
                  <a:cxn ang="0">
                    <a:pos x="263" y="90"/>
                  </a:cxn>
                  <a:cxn ang="0">
                    <a:pos x="209" y="96"/>
                  </a:cxn>
                  <a:cxn ang="0">
                    <a:pos x="209" y="96"/>
                  </a:cxn>
                </a:cxnLst>
                <a:rect l="0" t="0" r="r" b="b"/>
                <a:pathLst>
                  <a:path w="382" h="96">
                    <a:moveTo>
                      <a:pt x="209" y="96"/>
                    </a:moveTo>
                    <a:lnTo>
                      <a:pt x="143" y="90"/>
                    </a:lnTo>
                    <a:lnTo>
                      <a:pt x="83" y="66"/>
                    </a:lnTo>
                    <a:lnTo>
                      <a:pt x="35" y="36"/>
                    </a:lnTo>
                    <a:lnTo>
                      <a:pt x="6" y="0"/>
                    </a:lnTo>
                    <a:lnTo>
                      <a:pt x="0" y="6"/>
                    </a:lnTo>
                    <a:lnTo>
                      <a:pt x="29" y="42"/>
                    </a:lnTo>
                    <a:lnTo>
                      <a:pt x="77" y="72"/>
                    </a:lnTo>
                    <a:lnTo>
                      <a:pt x="137" y="90"/>
                    </a:lnTo>
                    <a:lnTo>
                      <a:pt x="209" y="96"/>
                    </a:lnTo>
                    <a:lnTo>
                      <a:pt x="263" y="90"/>
                    </a:lnTo>
                    <a:lnTo>
                      <a:pt x="311" y="84"/>
                    </a:lnTo>
                    <a:lnTo>
                      <a:pt x="352" y="66"/>
                    </a:lnTo>
                    <a:lnTo>
                      <a:pt x="382" y="42"/>
                    </a:lnTo>
                    <a:lnTo>
                      <a:pt x="376" y="42"/>
                    </a:lnTo>
                    <a:lnTo>
                      <a:pt x="346" y="66"/>
                    </a:lnTo>
                    <a:lnTo>
                      <a:pt x="305" y="78"/>
                    </a:lnTo>
                    <a:lnTo>
                      <a:pt x="263" y="90"/>
                    </a:lnTo>
                    <a:lnTo>
                      <a:pt x="209" y="96"/>
                    </a:lnTo>
                    <a:lnTo>
                      <a:pt x="209" y="96"/>
                    </a:lnTo>
                    <a:close/>
                  </a:path>
                </a:pathLst>
              </a:custGeom>
              <a:gradFill rotWithShape="0">
                <a:gsLst>
                  <a:gs pos="0">
                    <a:schemeClr val="accent2"/>
                  </a:gs>
                  <a:gs pos="100000">
                    <a:schemeClr val="bg1"/>
                  </a:gs>
                </a:gsLst>
                <a:lin ang="5400000" scaled="1"/>
              </a:gra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154680" name="Freeform 56"/>
              <p:cNvSpPr>
                <a:spLocks/>
              </p:cNvSpPr>
              <p:nvPr/>
            </p:nvSpPr>
            <p:spPr bwMode="hidden">
              <a:xfrm>
                <a:off x="5315" y="3024"/>
                <a:ext cx="258" cy="54"/>
              </a:xfrm>
              <a:custGeom>
                <a:avLst/>
                <a:gdLst/>
                <a:ahLst/>
                <a:cxnLst>
                  <a:cxn ang="0">
                    <a:pos x="174" y="0"/>
                  </a:cxn>
                  <a:cxn ang="0">
                    <a:pos x="216" y="6"/>
                  </a:cxn>
                  <a:cxn ang="0">
                    <a:pos x="258" y="12"/>
                  </a:cxn>
                  <a:cxn ang="0">
                    <a:pos x="252" y="6"/>
                  </a:cxn>
                  <a:cxn ang="0">
                    <a:pos x="216" y="0"/>
                  </a:cxn>
                  <a:cxn ang="0">
                    <a:pos x="174" y="0"/>
                  </a:cxn>
                  <a:cxn ang="0">
                    <a:pos x="120" y="6"/>
                  </a:cxn>
                  <a:cxn ang="0">
                    <a:pos x="78" y="12"/>
                  </a:cxn>
                  <a:cxn ang="0">
                    <a:pos x="36" y="30"/>
                  </a:cxn>
                  <a:cxn ang="0">
                    <a:pos x="0" y="48"/>
                  </a:cxn>
                  <a:cxn ang="0">
                    <a:pos x="6" y="54"/>
                  </a:cxn>
                  <a:cxn ang="0">
                    <a:pos x="36" y="36"/>
                  </a:cxn>
                  <a:cxn ang="0">
                    <a:pos x="78" y="18"/>
                  </a:cxn>
                  <a:cxn ang="0">
                    <a:pos x="120" y="6"/>
                  </a:cxn>
                  <a:cxn ang="0">
                    <a:pos x="174" y="0"/>
                  </a:cxn>
                  <a:cxn ang="0">
                    <a:pos x="174" y="0"/>
                  </a:cxn>
                </a:cxnLst>
                <a:rect l="0" t="0" r="r" b="b"/>
                <a:pathLst>
                  <a:path w="258" h="54">
                    <a:moveTo>
                      <a:pt x="174" y="0"/>
                    </a:moveTo>
                    <a:lnTo>
                      <a:pt x="216" y="6"/>
                    </a:lnTo>
                    <a:lnTo>
                      <a:pt x="258" y="12"/>
                    </a:lnTo>
                    <a:lnTo>
                      <a:pt x="252" y="6"/>
                    </a:lnTo>
                    <a:lnTo>
                      <a:pt x="216" y="0"/>
                    </a:lnTo>
                    <a:lnTo>
                      <a:pt x="174" y="0"/>
                    </a:lnTo>
                    <a:lnTo>
                      <a:pt x="120" y="6"/>
                    </a:lnTo>
                    <a:lnTo>
                      <a:pt x="78" y="12"/>
                    </a:lnTo>
                    <a:lnTo>
                      <a:pt x="36" y="30"/>
                    </a:lnTo>
                    <a:lnTo>
                      <a:pt x="0" y="48"/>
                    </a:lnTo>
                    <a:lnTo>
                      <a:pt x="6" y="54"/>
                    </a:lnTo>
                    <a:lnTo>
                      <a:pt x="36" y="36"/>
                    </a:lnTo>
                    <a:lnTo>
                      <a:pt x="78" y="18"/>
                    </a:lnTo>
                    <a:lnTo>
                      <a:pt x="120" y="6"/>
                    </a:lnTo>
                    <a:lnTo>
                      <a:pt x="174" y="0"/>
                    </a:lnTo>
                    <a:lnTo>
                      <a:pt x="174" y="0"/>
                    </a:lnTo>
                    <a:close/>
                  </a:path>
                </a:pathLst>
              </a:custGeom>
              <a:gradFill rotWithShape="0">
                <a:gsLst>
                  <a:gs pos="0">
                    <a:schemeClr val="accent2"/>
                  </a:gs>
                  <a:gs pos="100000">
                    <a:schemeClr val="bg1"/>
                  </a:gs>
                </a:gsLst>
                <a:lin ang="5400000" scaled="1"/>
              </a:gra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154681" name="Freeform 57"/>
              <p:cNvSpPr>
                <a:spLocks/>
              </p:cNvSpPr>
              <p:nvPr/>
            </p:nvSpPr>
            <p:spPr bwMode="hidden">
              <a:xfrm>
                <a:off x="5645" y="3066"/>
                <a:ext cx="60" cy="156"/>
              </a:xfrm>
              <a:custGeom>
                <a:avLst/>
                <a:gdLst/>
                <a:ahLst/>
                <a:cxnLst>
                  <a:cxn ang="0">
                    <a:pos x="54" y="90"/>
                  </a:cxn>
                  <a:cxn ang="0">
                    <a:pos x="48" y="126"/>
                  </a:cxn>
                  <a:cxn ang="0">
                    <a:pos x="24" y="156"/>
                  </a:cxn>
                  <a:cxn ang="0">
                    <a:pos x="30" y="156"/>
                  </a:cxn>
                  <a:cxn ang="0">
                    <a:pos x="54" y="126"/>
                  </a:cxn>
                  <a:cxn ang="0">
                    <a:pos x="60" y="90"/>
                  </a:cxn>
                  <a:cxn ang="0">
                    <a:pos x="54" y="66"/>
                  </a:cxn>
                  <a:cxn ang="0">
                    <a:pos x="48" y="42"/>
                  </a:cxn>
                  <a:cxn ang="0">
                    <a:pos x="30" y="18"/>
                  </a:cxn>
                  <a:cxn ang="0">
                    <a:pos x="6" y="0"/>
                  </a:cxn>
                  <a:cxn ang="0">
                    <a:pos x="0" y="6"/>
                  </a:cxn>
                  <a:cxn ang="0">
                    <a:pos x="24" y="24"/>
                  </a:cxn>
                  <a:cxn ang="0">
                    <a:pos x="42" y="42"/>
                  </a:cxn>
                  <a:cxn ang="0">
                    <a:pos x="48" y="66"/>
                  </a:cxn>
                  <a:cxn ang="0">
                    <a:pos x="54" y="90"/>
                  </a:cxn>
                  <a:cxn ang="0">
                    <a:pos x="54" y="90"/>
                  </a:cxn>
                </a:cxnLst>
                <a:rect l="0" t="0" r="r" b="b"/>
                <a:pathLst>
                  <a:path w="60" h="156">
                    <a:moveTo>
                      <a:pt x="54" y="90"/>
                    </a:moveTo>
                    <a:lnTo>
                      <a:pt x="48" y="126"/>
                    </a:lnTo>
                    <a:lnTo>
                      <a:pt x="24" y="156"/>
                    </a:lnTo>
                    <a:lnTo>
                      <a:pt x="30" y="156"/>
                    </a:lnTo>
                    <a:lnTo>
                      <a:pt x="54" y="126"/>
                    </a:lnTo>
                    <a:lnTo>
                      <a:pt x="60" y="90"/>
                    </a:lnTo>
                    <a:lnTo>
                      <a:pt x="54" y="66"/>
                    </a:lnTo>
                    <a:lnTo>
                      <a:pt x="48" y="42"/>
                    </a:lnTo>
                    <a:lnTo>
                      <a:pt x="30" y="18"/>
                    </a:lnTo>
                    <a:lnTo>
                      <a:pt x="6" y="0"/>
                    </a:lnTo>
                    <a:lnTo>
                      <a:pt x="0" y="6"/>
                    </a:lnTo>
                    <a:lnTo>
                      <a:pt x="24" y="24"/>
                    </a:lnTo>
                    <a:lnTo>
                      <a:pt x="42" y="42"/>
                    </a:lnTo>
                    <a:lnTo>
                      <a:pt x="48" y="66"/>
                    </a:lnTo>
                    <a:lnTo>
                      <a:pt x="54" y="90"/>
                    </a:lnTo>
                    <a:lnTo>
                      <a:pt x="54" y="90"/>
                    </a:lnTo>
                    <a:close/>
                  </a:path>
                </a:pathLst>
              </a:custGeom>
              <a:gradFill rotWithShape="0">
                <a:gsLst>
                  <a:gs pos="0">
                    <a:schemeClr val="accent2"/>
                  </a:gs>
                  <a:gs pos="100000">
                    <a:schemeClr val="bg1"/>
                  </a:gs>
                </a:gsLst>
                <a:lin ang="5400000" scaled="1"/>
              </a:gra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154682" name="Freeform 58"/>
              <p:cNvSpPr>
                <a:spLocks/>
              </p:cNvSpPr>
              <p:nvPr/>
            </p:nvSpPr>
            <p:spPr bwMode="hidden">
              <a:xfrm>
                <a:off x="5375" y="3246"/>
                <a:ext cx="192" cy="18"/>
              </a:xfrm>
              <a:custGeom>
                <a:avLst/>
                <a:gdLst/>
                <a:ahLst/>
                <a:cxnLst>
                  <a:cxn ang="0">
                    <a:pos x="114" y="12"/>
                  </a:cxn>
                  <a:cxn ang="0">
                    <a:pos x="72" y="6"/>
                  </a:cxn>
                  <a:cxn ang="0">
                    <a:pos x="30" y="0"/>
                  </a:cxn>
                  <a:cxn ang="0">
                    <a:pos x="0" y="0"/>
                  </a:cxn>
                  <a:cxn ang="0">
                    <a:pos x="54" y="12"/>
                  </a:cxn>
                  <a:cxn ang="0">
                    <a:pos x="114" y="18"/>
                  </a:cxn>
                  <a:cxn ang="0">
                    <a:pos x="156" y="18"/>
                  </a:cxn>
                  <a:cxn ang="0">
                    <a:pos x="192" y="12"/>
                  </a:cxn>
                  <a:cxn ang="0">
                    <a:pos x="186" y="0"/>
                  </a:cxn>
                  <a:cxn ang="0">
                    <a:pos x="150" y="6"/>
                  </a:cxn>
                  <a:cxn ang="0">
                    <a:pos x="114" y="12"/>
                  </a:cxn>
                  <a:cxn ang="0">
                    <a:pos x="114" y="12"/>
                  </a:cxn>
                </a:cxnLst>
                <a:rect l="0" t="0" r="r" b="b"/>
                <a:pathLst>
                  <a:path w="192" h="18">
                    <a:moveTo>
                      <a:pt x="114" y="12"/>
                    </a:moveTo>
                    <a:lnTo>
                      <a:pt x="72" y="6"/>
                    </a:lnTo>
                    <a:lnTo>
                      <a:pt x="30" y="0"/>
                    </a:lnTo>
                    <a:lnTo>
                      <a:pt x="0" y="0"/>
                    </a:lnTo>
                    <a:lnTo>
                      <a:pt x="54" y="12"/>
                    </a:lnTo>
                    <a:lnTo>
                      <a:pt x="114" y="18"/>
                    </a:lnTo>
                    <a:lnTo>
                      <a:pt x="156" y="18"/>
                    </a:lnTo>
                    <a:lnTo>
                      <a:pt x="192" y="12"/>
                    </a:lnTo>
                    <a:lnTo>
                      <a:pt x="186" y="0"/>
                    </a:lnTo>
                    <a:lnTo>
                      <a:pt x="150" y="6"/>
                    </a:lnTo>
                    <a:lnTo>
                      <a:pt x="114" y="12"/>
                    </a:lnTo>
                    <a:lnTo>
                      <a:pt x="114" y="12"/>
                    </a:lnTo>
                    <a:close/>
                  </a:path>
                </a:pathLst>
              </a:custGeom>
              <a:gradFill rotWithShape="0">
                <a:gsLst>
                  <a:gs pos="0">
                    <a:schemeClr val="accent2"/>
                  </a:gs>
                  <a:gs pos="100000">
                    <a:schemeClr val="bg1"/>
                  </a:gs>
                </a:gsLst>
                <a:lin ang="5400000" scaled="1"/>
              </a:gra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154683" name="Freeform 59"/>
              <p:cNvSpPr>
                <a:spLocks/>
              </p:cNvSpPr>
              <p:nvPr/>
            </p:nvSpPr>
            <p:spPr bwMode="hidden">
              <a:xfrm>
                <a:off x="5304" y="3042"/>
                <a:ext cx="161" cy="186"/>
              </a:xfrm>
              <a:custGeom>
                <a:avLst/>
                <a:gdLst/>
                <a:ahLst/>
                <a:cxnLst>
                  <a:cxn ang="0">
                    <a:pos x="11" y="114"/>
                  </a:cxn>
                  <a:cxn ang="0">
                    <a:pos x="17" y="96"/>
                  </a:cxn>
                  <a:cxn ang="0">
                    <a:pos x="23" y="78"/>
                  </a:cxn>
                  <a:cxn ang="0">
                    <a:pos x="53" y="42"/>
                  </a:cxn>
                  <a:cxn ang="0">
                    <a:pos x="101" y="18"/>
                  </a:cxn>
                  <a:cxn ang="0">
                    <a:pos x="155" y="6"/>
                  </a:cxn>
                  <a:cxn ang="0">
                    <a:pos x="161" y="0"/>
                  </a:cxn>
                  <a:cxn ang="0">
                    <a:pos x="95" y="12"/>
                  </a:cxn>
                  <a:cxn ang="0">
                    <a:pos x="47" y="36"/>
                  </a:cxn>
                  <a:cxn ang="0">
                    <a:pos x="11" y="72"/>
                  </a:cxn>
                  <a:cxn ang="0">
                    <a:pos x="5" y="90"/>
                  </a:cxn>
                  <a:cxn ang="0">
                    <a:pos x="0" y="114"/>
                  </a:cxn>
                  <a:cxn ang="0">
                    <a:pos x="11" y="150"/>
                  </a:cxn>
                  <a:cxn ang="0">
                    <a:pos x="23" y="168"/>
                  </a:cxn>
                  <a:cxn ang="0">
                    <a:pos x="41" y="186"/>
                  </a:cxn>
                  <a:cxn ang="0">
                    <a:pos x="65" y="186"/>
                  </a:cxn>
                  <a:cxn ang="0">
                    <a:pos x="41" y="168"/>
                  </a:cxn>
                  <a:cxn ang="0">
                    <a:pos x="23" y="150"/>
                  </a:cxn>
                  <a:cxn ang="0">
                    <a:pos x="17" y="132"/>
                  </a:cxn>
                  <a:cxn ang="0">
                    <a:pos x="11" y="114"/>
                  </a:cxn>
                  <a:cxn ang="0">
                    <a:pos x="11" y="114"/>
                  </a:cxn>
                </a:cxnLst>
                <a:rect l="0" t="0" r="r" b="b"/>
                <a:pathLst>
                  <a:path w="161" h="186">
                    <a:moveTo>
                      <a:pt x="11" y="114"/>
                    </a:moveTo>
                    <a:lnTo>
                      <a:pt x="17" y="96"/>
                    </a:lnTo>
                    <a:lnTo>
                      <a:pt x="23" y="78"/>
                    </a:lnTo>
                    <a:lnTo>
                      <a:pt x="53" y="42"/>
                    </a:lnTo>
                    <a:lnTo>
                      <a:pt x="101" y="18"/>
                    </a:lnTo>
                    <a:lnTo>
                      <a:pt x="155" y="6"/>
                    </a:lnTo>
                    <a:lnTo>
                      <a:pt x="161" y="0"/>
                    </a:lnTo>
                    <a:lnTo>
                      <a:pt x="95" y="12"/>
                    </a:lnTo>
                    <a:lnTo>
                      <a:pt x="47" y="36"/>
                    </a:lnTo>
                    <a:lnTo>
                      <a:pt x="11" y="72"/>
                    </a:lnTo>
                    <a:lnTo>
                      <a:pt x="5" y="90"/>
                    </a:lnTo>
                    <a:lnTo>
                      <a:pt x="0" y="114"/>
                    </a:lnTo>
                    <a:lnTo>
                      <a:pt x="11" y="150"/>
                    </a:lnTo>
                    <a:lnTo>
                      <a:pt x="23" y="168"/>
                    </a:lnTo>
                    <a:lnTo>
                      <a:pt x="41" y="186"/>
                    </a:lnTo>
                    <a:lnTo>
                      <a:pt x="65" y="186"/>
                    </a:lnTo>
                    <a:lnTo>
                      <a:pt x="41" y="168"/>
                    </a:lnTo>
                    <a:lnTo>
                      <a:pt x="23" y="150"/>
                    </a:lnTo>
                    <a:lnTo>
                      <a:pt x="17" y="132"/>
                    </a:lnTo>
                    <a:lnTo>
                      <a:pt x="11" y="114"/>
                    </a:lnTo>
                    <a:lnTo>
                      <a:pt x="11" y="114"/>
                    </a:lnTo>
                    <a:close/>
                  </a:path>
                </a:pathLst>
              </a:custGeom>
              <a:gradFill rotWithShape="0">
                <a:gsLst>
                  <a:gs pos="0">
                    <a:schemeClr val="bg1"/>
                  </a:gs>
                  <a:gs pos="100000">
                    <a:schemeClr val="accent2"/>
                  </a:gs>
                </a:gsLst>
                <a:lin ang="5400000" scaled="1"/>
              </a:gra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154684" name="Freeform 60"/>
              <p:cNvSpPr>
                <a:spLocks/>
              </p:cNvSpPr>
              <p:nvPr/>
            </p:nvSpPr>
            <p:spPr bwMode="hidden">
              <a:xfrm>
                <a:off x="5489" y="3042"/>
                <a:ext cx="186" cy="210"/>
              </a:xfrm>
              <a:custGeom>
                <a:avLst/>
                <a:gdLst/>
                <a:ahLst/>
                <a:cxnLst>
                  <a:cxn ang="0">
                    <a:pos x="0" y="6"/>
                  </a:cxn>
                  <a:cxn ang="0">
                    <a:pos x="66" y="12"/>
                  </a:cxn>
                  <a:cxn ang="0">
                    <a:pos x="119" y="36"/>
                  </a:cxn>
                  <a:cxn ang="0">
                    <a:pos x="155" y="72"/>
                  </a:cxn>
                  <a:cxn ang="0">
                    <a:pos x="161" y="90"/>
                  </a:cxn>
                  <a:cxn ang="0">
                    <a:pos x="167" y="114"/>
                  </a:cxn>
                  <a:cxn ang="0">
                    <a:pos x="161" y="138"/>
                  </a:cxn>
                  <a:cxn ang="0">
                    <a:pos x="149" y="162"/>
                  </a:cxn>
                  <a:cxn ang="0">
                    <a:pos x="119" y="180"/>
                  </a:cxn>
                  <a:cxn ang="0">
                    <a:pos x="90" y="198"/>
                  </a:cxn>
                  <a:cxn ang="0">
                    <a:pos x="96" y="210"/>
                  </a:cxn>
                  <a:cxn ang="0">
                    <a:pos x="131" y="192"/>
                  </a:cxn>
                  <a:cxn ang="0">
                    <a:pos x="161" y="168"/>
                  </a:cxn>
                  <a:cxn ang="0">
                    <a:pos x="179" y="144"/>
                  </a:cxn>
                  <a:cxn ang="0">
                    <a:pos x="185" y="114"/>
                  </a:cxn>
                  <a:cxn ang="0">
                    <a:pos x="179" y="90"/>
                  </a:cxn>
                  <a:cxn ang="0">
                    <a:pos x="173" y="66"/>
                  </a:cxn>
                  <a:cxn ang="0">
                    <a:pos x="155" y="48"/>
                  </a:cxn>
                  <a:cxn ang="0">
                    <a:pos x="131" y="30"/>
                  </a:cxn>
                  <a:cxn ang="0">
                    <a:pos x="72" y="6"/>
                  </a:cxn>
                  <a:cxn ang="0">
                    <a:pos x="0" y="0"/>
                  </a:cxn>
                  <a:cxn ang="0">
                    <a:pos x="0" y="6"/>
                  </a:cxn>
                  <a:cxn ang="0">
                    <a:pos x="0" y="6"/>
                  </a:cxn>
                  <a:cxn ang="0">
                    <a:pos x="0" y="6"/>
                  </a:cxn>
                </a:cxnLst>
                <a:rect l="0" t="0" r="r" b="b"/>
                <a:pathLst>
                  <a:path w="185" h="210">
                    <a:moveTo>
                      <a:pt x="0" y="6"/>
                    </a:moveTo>
                    <a:lnTo>
                      <a:pt x="66" y="12"/>
                    </a:lnTo>
                    <a:lnTo>
                      <a:pt x="119" y="36"/>
                    </a:lnTo>
                    <a:lnTo>
                      <a:pt x="155" y="72"/>
                    </a:lnTo>
                    <a:lnTo>
                      <a:pt x="161" y="90"/>
                    </a:lnTo>
                    <a:lnTo>
                      <a:pt x="167" y="114"/>
                    </a:lnTo>
                    <a:lnTo>
                      <a:pt x="161" y="138"/>
                    </a:lnTo>
                    <a:lnTo>
                      <a:pt x="149" y="162"/>
                    </a:lnTo>
                    <a:lnTo>
                      <a:pt x="119" y="180"/>
                    </a:lnTo>
                    <a:lnTo>
                      <a:pt x="90" y="198"/>
                    </a:lnTo>
                    <a:lnTo>
                      <a:pt x="96" y="210"/>
                    </a:lnTo>
                    <a:lnTo>
                      <a:pt x="131" y="192"/>
                    </a:lnTo>
                    <a:lnTo>
                      <a:pt x="161" y="168"/>
                    </a:lnTo>
                    <a:lnTo>
                      <a:pt x="179" y="144"/>
                    </a:lnTo>
                    <a:lnTo>
                      <a:pt x="185" y="114"/>
                    </a:lnTo>
                    <a:lnTo>
                      <a:pt x="179" y="90"/>
                    </a:lnTo>
                    <a:lnTo>
                      <a:pt x="173" y="66"/>
                    </a:lnTo>
                    <a:lnTo>
                      <a:pt x="155" y="48"/>
                    </a:lnTo>
                    <a:lnTo>
                      <a:pt x="131" y="30"/>
                    </a:lnTo>
                    <a:lnTo>
                      <a:pt x="72" y="6"/>
                    </a:lnTo>
                    <a:lnTo>
                      <a:pt x="0" y="0"/>
                    </a:lnTo>
                    <a:lnTo>
                      <a:pt x="0" y="6"/>
                    </a:lnTo>
                    <a:lnTo>
                      <a:pt x="0" y="6"/>
                    </a:lnTo>
                    <a:lnTo>
                      <a:pt x="0" y="6"/>
                    </a:lnTo>
                    <a:close/>
                  </a:path>
                </a:pathLst>
              </a:custGeom>
              <a:gradFill rotWithShape="0">
                <a:gsLst>
                  <a:gs pos="0">
                    <a:schemeClr val="bg1"/>
                  </a:gs>
                  <a:gs pos="100000">
                    <a:schemeClr val="accent2"/>
                  </a:gs>
                </a:gsLst>
                <a:lin ang="5400000" scaled="1"/>
              </a:gra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154685" name="Freeform 61"/>
              <p:cNvSpPr>
                <a:spLocks noEditPoints="1"/>
              </p:cNvSpPr>
              <p:nvPr/>
            </p:nvSpPr>
            <p:spPr bwMode="hidden">
              <a:xfrm>
                <a:off x="5345" y="3058"/>
                <a:ext cx="299" cy="186"/>
              </a:xfrm>
              <a:custGeom>
                <a:avLst/>
                <a:gdLst/>
                <a:ahLst/>
                <a:cxnLst>
                  <a:cxn ang="0">
                    <a:pos x="150" y="0"/>
                  </a:cxn>
                  <a:cxn ang="0">
                    <a:pos x="90" y="6"/>
                  </a:cxn>
                  <a:cxn ang="0">
                    <a:pos x="42" y="30"/>
                  </a:cxn>
                  <a:cxn ang="0">
                    <a:pos x="12" y="54"/>
                  </a:cxn>
                  <a:cxn ang="0">
                    <a:pos x="6" y="72"/>
                  </a:cxn>
                  <a:cxn ang="0">
                    <a:pos x="0" y="90"/>
                  </a:cxn>
                  <a:cxn ang="0">
                    <a:pos x="6" y="108"/>
                  </a:cxn>
                  <a:cxn ang="0">
                    <a:pos x="12" y="126"/>
                  </a:cxn>
                  <a:cxn ang="0">
                    <a:pos x="42" y="156"/>
                  </a:cxn>
                  <a:cxn ang="0">
                    <a:pos x="90" y="180"/>
                  </a:cxn>
                  <a:cxn ang="0">
                    <a:pos x="150" y="186"/>
                  </a:cxn>
                  <a:cxn ang="0">
                    <a:pos x="209" y="180"/>
                  </a:cxn>
                  <a:cxn ang="0">
                    <a:pos x="257" y="156"/>
                  </a:cxn>
                  <a:cxn ang="0">
                    <a:pos x="287" y="126"/>
                  </a:cxn>
                  <a:cxn ang="0">
                    <a:pos x="299" y="108"/>
                  </a:cxn>
                  <a:cxn ang="0">
                    <a:pos x="299" y="90"/>
                  </a:cxn>
                  <a:cxn ang="0">
                    <a:pos x="299" y="72"/>
                  </a:cxn>
                  <a:cxn ang="0">
                    <a:pos x="287" y="54"/>
                  </a:cxn>
                  <a:cxn ang="0">
                    <a:pos x="257" y="30"/>
                  </a:cxn>
                  <a:cxn ang="0">
                    <a:pos x="209" y="6"/>
                  </a:cxn>
                  <a:cxn ang="0">
                    <a:pos x="150" y="0"/>
                  </a:cxn>
                  <a:cxn ang="0">
                    <a:pos x="150" y="0"/>
                  </a:cxn>
                  <a:cxn ang="0">
                    <a:pos x="150" y="180"/>
                  </a:cxn>
                  <a:cxn ang="0">
                    <a:pos x="96" y="174"/>
                  </a:cxn>
                  <a:cxn ang="0">
                    <a:pos x="48" y="156"/>
                  </a:cxn>
                  <a:cxn ang="0">
                    <a:pos x="18" y="126"/>
                  </a:cxn>
                  <a:cxn ang="0">
                    <a:pos x="12" y="108"/>
                  </a:cxn>
                  <a:cxn ang="0">
                    <a:pos x="6" y="90"/>
                  </a:cxn>
                  <a:cxn ang="0">
                    <a:pos x="12" y="72"/>
                  </a:cxn>
                  <a:cxn ang="0">
                    <a:pos x="18" y="54"/>
                  </a:cxn>
                  <a:cxn ang="0">
                    <a:pos x="48" y="30"/>
                  </a:cxn>
                  <a:cxn ang="0">
                    <a:pos x="96" y="12"/>
                  </a:cxn>
                  <a:cxn ang="0">
                    <a:pos x="150" y="6"/>
                  </a:cxn>
                  <a:cxn ang="0">
                    <a:pos x="203" y="12"/>
                  </a:cxn>
                  <a:cxn ang="0">
                    <a:pos x="251" y="30"/>
                  </a:cxn>
                  <a:cxn ang="0">
                    <a:pos x="281" y="54"/>
                  </a:cxn>
                  <a:cxn ang="0">
                    <a:pos x="293" y="72"/>
                  </a:cxn>
                  <a:cxn ang="0">
                    <a:pos x="293" y="90"/>
                  </a:cxn>
                  <a:cxn ang="0">
                    <a:pos x="293" y="108"/>
                  </a:cxn>
                  <a:cxn ang="0">
                    <a:pos x="281" y="126"/>
                  </a:cxn>
                  <a:cxn ang="0">
                    <a:pos x="251" y="156"/>
                  </a:cxn>
                  <a:cxn ang="0">
                    <a:pos x="203" y="174"/>
                  </a:cxn>
                  <a:cxn ang="0">
                    <a:pos x="150" y="180"/>
                  </a:cxn>
                  <a:cxn ang="0">
                    <a:pos x="150" y="180"/>
                  </a:cxn>
                </a:cxnLst>
                <a:rect l="0" t="0" r="r" b="b"/>
                <a:pathLst>
                  <a:path w="299" h="186">
                    <a:moveTo>
                      <a:pt x="150" y="0"/>
                    </a:moveTo>
                    <a:lnTo>
                      <a:pt x="90" y="6"/>
                    </a:lnTo>
                    <a:lnTo>
                      <a:pt x="42" y="30"/>
                    </a:lnTo>
                    <a:lnTo>
                      <a:pt x="12" y="54"/>
                    </a:lnTo>
                    <a:lnTo>
                      <a:pt x="6" y="72"/>
                    </a:lnTo>
                    <a:lnTo>
                      <a:pt x="0" y="90"/>
                    </a:lnTo>
                    <a:lnTo>
                      <a:pt x="6" y="108"/>
                    </a:lnTo>
                    <a:lnTo>
                      <a:pt x="12" y="126"/>
                    </a:lnTo>
                    <a:lnTo>
                      <a:pt x="42" y="156"/>
                    </a:lnTo>
                    <a:lnTo>
                      <a:pt x="90" y="180"/>
                    </a:lnTo>
                    <a:lnTo>
                      <a:pt x="150" y="186"/>
                    </a:lnTo>
                    <a:lnTo>
                      <a:pt x="209" y="180"/>
                    </a:lnTo>
                    <a:lnTo>
                      <a:pt x="257" y="156"/>
                    </a:lnTo>
                    <a:lnTo>
                      <a:pt x="287" y="126"/>
                    </a:lnTo>
                    <a:lnTo>
                      <a:pt x="299" y="108"/>
                    </a:lnTo>
                    <a:lnTo>
                      <a:pt x="299" y="90"/>
                    </a:lnTo>
                    <a:lnTo>
                      <a:pt x="299" y="72"/>
                    </a:lnTo>
                    <a:lnTo>
                      <a:pt x="287" y="54"/>
                    </a:lnTo>
                    <a:lnTo>
                      <a:pt x="257" y="30"/>
                    </a:lnTo>
                    <a:lnTo>
                      <a:pt x="209" y="6"/>
                    </a:lnTo>
                    <a:lnTo>
                      <a:pt x="150" y="0"/>
                    </a:lnTo>
                    <a:lnTo>
                      <a:pt x="150" y="0"/>
                    </a:lnTo>
                    <a:close/>
                    <a:moveTo>
                      <a:pt x="150" y="180"/>
                    </a:moveTo>
                    <a:lnTo>
                      <a:pt x="96" y="174"/>
                    </a:lnTo>
                    <a:lnTo>
                      <a:pt x="48" y="156"/>
                    </a:lnTo>
                    <a:lnTo>
                      <a:pt x="18" y="126"/>
                    </a:lnTo>
                    <a:lnTo>
                      <a:pt x="12" y="108"/>
                    </a:lnTo>
                    <a:lnTo>
                      <a:pt x="6" y="90"/>
                    </a:lnTo>
                    <a:lnTo>
                      <a:pt x="12" y="72"/>
                    </a:lnTo>
                    <a:lnTo>
                      <a:pt x="18" y="54"/>
                    </a:lnTo>
                    <a:lnTo>
                      <a:pt x="48" y="30"/>
                    </a:lnTo>
                    <a:lnTo>
                      <a:pt x="96" y="12"/>
                    </a:lnTo>
                    <a:lnTo>
                      <a:pt x="150" y="6"/>
                    </a:lnTo>
                    <a:lnTo>
                      <a:pt x="203" y="12"/>
                    </a:lnTo>
                    <a:lnTo>
                      <a:pt x="251" y="30"/>
                    </a:lnTo>
                    <a:lnTo>
                      <a:pt x="281" y="54"/>
                    </a:lnTo>
                    <a:lnTo>
                      <a:pt x="293" y="72"/>
                    </a:lnTo>
                    <a:lnTo>
                      <a:pt x="293" y="90"/>
                    </a:lnTo>
                    <a:lnTo>
                      <a:pt x="293" y="108"/>
                    </a:lnTo>
                    <a:lnTo>
                      <a:pt x="281" y="126"/>
                    </a:lnTo>
                    <a:lnTo>
                      <a:pt x="251" y="156"/>
                    </a:lnTo>
                    <a:lnTo>
                      <a:pt x="203" y="174"/>
                    </a:lnTo>
                    <a:lnTo>
                      <a:pt x="150" y="180"/>
                    </a:lnTo>
                    <a:lnTo>
                      <a:pt x="150" y="180"/>
                    </a:lnTo>
                    <a:close/>
                  </a:path>
                </a:pathLst>
              </a:custGeom>
              <a:gradFill rotWithShape="0">
                <a:gsLst>
                  <a:gs pos="0">
                    <a:schemeClr val="accent2"/>
                  </a:gs>
                  <a:gs pos="100000">
                    <a:schemeClr val="bg1"/>
                  </a:gs>
                </a:gsLst>
                <a:lin ang="5400000" scaled="1"/>
              </a:gra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cs-CZ"/>
              </a:p>
            </p:txBody>
          </p:sp>
          <p:grpSp>
            <p:nvGrpSpPr>
              <p:cNvPr id="154686" name="Group 62"/>
              <p:cNvGrpSpPr>
                <a:grpSpLocks/>
              </p:cNvGrpSpPr>
              <p:nvPr/>
            </p:nvGrpSpPr>
            <p:grpSpPr bwMode="auto">
              <a:xfrm>
                <a:off x="5381" y="3085"/>
                <a:ext cx="227" cy="132"/>
                <a:chOff x="5381" y="3085"/>
                <a:chExt cx="227" cy="132"/>
              </a:xfrm>
            </p:grpSpPr>
            <p:sp>
              <p:nvSpPr>
                <p:cNvPr id="154687" name="Oval 63"/>
                <p:cNvSpPr>
                  <a:spLocks noChangeArrowheads="1"/>
                </p:cNvSpPr>
                <p:nvPr userDrawn="1"/>
              </p:nvSpPr>
              <p:spPr bwMode="hidden">
                <a:xfrm>
                  <a:off x="5381" y="3085"/>
                  <a:ext cx="227" cy="132"/>
                </a:xfrm>
                <a:prstGeom prst="ellipse">
                  <a:avLst/>
                </a:prstGeom>
                <a:gradFill rotWithShape="0">
                  <a:gsLst>
                    <a:gs pos="0">
                      <a:schemeClr val="bg1"/>
                    </a:gs>
                    <a:gs pos="100000">
                      <a:schemeClr val="accent2"/>
                    </a:gs>
                  </a:gsLst>
                  <a:lin ang="5400000" scaled="1"/>
                </a:gradFill>
                <a:ln w="9525">
                  <a:noFill/>
                  <a:round/>
                  <a:headEnd/>
                  <a:tailEnd/>
                </a:ln>
                <a:effectLst/>
              </p:spPr>
              <p:txBody>
                <a:bodyPr/>
                <a:lstStyle/>
                <a:p>
                  <a:endParaRPr lang="cs-CZ"/>
                </a:p>
              </p:txBody>
            </p:sp>
            <p:sp>
              <p:nvSpPr>
                <p:cNvPr id="154688" name="Oval 64"/>
                <p:cNvSpPr>
                  <a:spLocks noChangeArrowheads="1"/>
                </p:cNvSpPr>
                <p:nvPr userDrawn="1"/>
              </p:nvSpPr>
              <p:spPr bwMode="hidden">
                <a:xfrm>
                  <a:off x="5403" y="3099"/>
                  <a:ext cx="182" cy="102"/>
                </a:xfrm>
                <a:prstGeom prst="ellipse">
                  <a:avLst/>
                </a:prstGeom>
                <a:gradFill rotWithShape="0">
                  <a:gsLst>
                    <a:gs pos="0">
                      <a:schemeClr val="accent2"/>
                    </a:gs>
                    <a:gs pos="100000">
                      <a:schemeClr val="bg1"/>
                    </a:gs>
                  </a:gsLst>
                  <a:lin ang="5400000" scaled="1"/>
                </a:gradFill>
                <a:ln w="9525">
                  <a:noFill/>
                  <a:round/>
                  <a:headEnd/>
                  <a:tailEnd/>
                </a:ln>
                <a:effectLst/>
              </p:spPr>
              <p:txBody>
                <a:bodyPr/>
                <a:lstStyle/>
                <a:p>
                  <a:endParaRPr lang="cs-CZ"/>
                </a:p>
              </p:txBody>
            </p:sp>
            <p:sp>
              <p:nvSpPr>
                <p:cNvPr id="154689" name="Oval 65"/>
                <p:cNvSpPr>
                  <a:spLocks noChangeArrowheads="1"/>
                </p:cNvSpPr>
                <p:nvPr userDrawn="1"/>
              </p:nvSpPr>
              <p:spPr bwMode="hidden">
                <a:xfrm>
                  <a:off x="5431" y="3109"/>
                  <a:ext cx="125" cy="82"/>
                </a:xfrm>
                <a:prstGeom prst="ellipse">
                  <a:avLst/>
                </a:prstGeom>
                <a:gradFill rotWithShape="0">
                  <a:gsLst>
                    <a:gs pos="0">
                      <a:schemeClr val="bg1"/>
                    </a:gs>
                    <a:gs pos="100000">
                      <a:schemeClr val="accent2"/>
                    </a:gs>
                  </a:gsLst>
                  <a:lin ang="5400000" scaled="1"/>
                </a:gradFill>
                <a:ln w="9525">
                  <a:noFill/>
                  <a:round/>
                  <a:headEnd/>
                  <a:tailEnd/>
                </a:ln>
                <a:effectLst/>
              </p:spPr>
              <p:txBody>
                <a:bodyPr/>
                <a:lstStyle/>
                <a:p>
                  <a:endParaRPr lang="cs-CZ"/>
                </a:p>
              </p:txBody>
            </p:sp>
            <p:sp>
              <p:nvSpPr>
                <p:cNvPr id="154690" name="Oval 66"/>
                <p:cNvSpPr>
                  <a:spLocks noChangeArrowheads="1"/>
                </p:cNvSpPr>
                <p:nvPr userDrawn="1"/>
              </p:nvSpPr>
              <p:spPr bwMode="hidden">
                <a:xfrm>
                  <a:off x="5458" y="3125"/>
                  <a:ext cx="73" cy="47"/>
                </a:xfrm>
                <a:prstGeom prst="ellipse">
                  <a:avLst/>
                </a:prstGeom>
                <a:gradFill rotWithShape="0">
                  <a:gsLst>
                    <a:gs pos="0">
                      <a:schemeClr val="accent2"/>
                    </a:gs>
                    <a:gs pos="100000">
                      <a:schemeClr val="bg1"/>
                    </a:gs>
                  </a:gsLst>
                  <a:lin ang="5400000" scaled="1"/>
                </a:gradFill>
                <a:ln w="9525">
                  <a:noFill/>
                  <a:round/>
                  <a:headEnd/>
                  <a:tailEnd/>
                </a:ln>
                <a:effectLst/>
              </p:spPr>
              <p:txBody>
                <a:bodyPr/>
                <a:lstStyle/>
                <a:p>
                  <a:endParaRPr lang="cs-CZ"/>
                </a:p>
              </p:txBody>
            </p:sp>
          </p:grpSp>
        </p:grpSp>
      </p:grpSp>
      <p:sp>
        <p:nvSpPr>
          <p:cNvPr id="154691" name="Rectangle 67"/>
          <p:cNvSpPr>
            <a:spLocks noGrp="1" noChangeArrowheads="1"/>
          </p:cNvSpPr>
          <p:nvPr>
            <p:ph type="title"/>
          </p:nvPr>
        </p:nvSpPr>
        <p:spPr bwMode="auto">
          <a:xfrm>
            <a:off x="457200" y="277813"/>
            <a:ext cx="8229600" cy="11398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1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154692" name="Rectangle 68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154693" name="Rectangle 69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457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>
              <a:defRPr sz="1400">
                <a:effectLst>
                  <a:outerShdw blurRad="38100" dist="38100" dir="2700000" algn="tl">
                    <a:srgbClr val="000000"/>
                  </a:outerShdw>
                </a:effectLst>
              </a:defRPr>
            </a:lvl1pPr>
          </a:lstStyle>
          <a:p>
            <a:endParaRPr lang="cs-CZ"/>
          </a:p>
        </p:txBody>
      </p:sp>
      <p:sp>
        <p:nvSpPr>
          <p:cNvPr id="154694" name="Rectangle 70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5225"/>
            <a:ext cx="2895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ctr">
              <a:defRPr sz="1400">
                <a:effectLst>
                  <a:outerShdw blurRad="38100" dist="38100" dir="2700000" algn="tl">
                    <a:srgbClr val="000000"/>
                  </a:outerShdw>
                </a:effectLst>
              </a:defRPr>
            </a:lvl1pPr>
          </a:lstStyle>
          <a:p>
            <a:endParaRPr lang="cs-CZ"/>
          </a:p>
        </p:txBody>
      </p:sp>
      <p:sp>
        <p:nvSpPr>
          <p:cNvPr id="154695" name="Rectangle 71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>
              <a:defRPr sz="1400">
                <a:effectLst>
                  <a:outerShdw blurRad="38100" dist="38100" dir="2700000" algn="tl">
                    <a:srgbClr val="000000"/>
                  </a:outerShdw>
                </a:effectLst>
              </a:defRPr>
            </a:lvl1pPr>
          </a:lstStyle>
          <a:p>
            <a:fld id="{DC16D540-D50D-4FBB-820F-8B8A41301604}" type="slidenum">
              <a:rPr lang="cs-CZ"/>
              <a:pPr/>
              <a:t>‹#›</a:t>
            </a:fld>
            <a:endParaRPr lang="cs-CZ"/>
          </a:p>
        </p:txBody>
      </p:sp>
    </p:spTree>
  </p:cSld>
  <p:clrMap bg1="dk2" tx1="lt1" bg2="dk1" tx2="lt2" accent1="accent1" accent2="accent2" accent3="accent3" accent4="accent4" accent5="accent5" accent6="accent6" hlink="hlink" folHlink="folHlink"/>
  <p:sldLayoutIdLst>
    <p:sldLayoutId id="2147483777" r:id="rId1"/>
    <p:sldLayoutId id="2147483778" r:id="rId2"/>
    <p:sldLayoutId id="2147483779" r:id="rId3"/>
    <p:sldLayoutId id="2147483780" r:id="rId4"/>
    <p:sldLayoutId id="2147483781" r:id="rId5"/>
    <p:sldLayoutId id="2147483782" r:id="rId6"/>
    <p:sldLayoutId id="2147483783" r:id="rId7"/>
    <p:sldLayoutId id="2147483784" r:id="rId8"/>
    <p:sldLayoutId id="2147483785" r:id="rId9"/>
    <p:sldLayoutId id="2147483786" r:id="rId10"/>
    <p:sldLayoutId id="2147483787" r:id="rId11"/>
    <p:sldLayoutId id="2147483788" r:id="rId12"/>
    <p:sldLayoutId id="2147483789" r:id="rId13"/>
  </p:sldLayoutIdLst>
  <p:timing>
    <p:tnLst>
      <p:par>
        <p:cTn id="1" dur="indefinite" restart="never" nodeType="tmRoot"/>
      </p:par>
    </p:tnLst>
  </p:timing>
  <p:txStyles>
    <p:titleStyle>
      <a:lvl1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+mj-lt"/>
          <a:ea typeface="+mj-ea"/>
          <a:cs typeface="+mj-cs"/>
        </a:defRPr>
      </a:lvl1pPr>
      <a:lvl2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Arial" charset="0"/>
        </a:defRPr>
      </a:lvl2pPr>
      <a:lvl3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Arial" charset="0"/>
        </a:defRPr>
      </a:lvl3pPr>
      <a:lvl4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Arial" charset="0"/>
        </a:defRPr>
      </a:lvl4pPr>
      <a:lvl5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Arial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Arial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Arial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Arial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Arial" charset="0"/>
        </a:defRPr>
      </a:lvl9pPr>
    </p:titleStyle>
    <p:bodyStyle>
      <a:lvl1pPr marL="342900" indent="-342900" algn="l" rtl="0" fontAlgn="base">
        <a:spcBef>
          <a:spcPct val="20000"/>
        </a:spcBef>
        <a:spcAft>
          <a:spcPct val="0"/>
        </a:spcAft>
        <a:buClr>
          <a:schemeClr val="hlink"/>
        </a:buClr>
        <a:buSzPct val="80000"/>
        <a:buFont typeface="Wingdings" pitchFamily="2" charset="2"/>
        <a:buChar char="Ø"/>
        <a:defRPr sz="32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  <a:ea typeface="+mn-ea"/>
          <a:cs typeface="+mn-cs"/>
        </a:defRPr>
      </a:lvl1pPr>
      <a:lvl2pPr marL="742950" indent="-285750" algn="l" rtl="0" fontAlgn="base">
        <a:spcBef>
          <a:spcPct val="20000"/>
        </a:spcBef>
        <a:spcAft>
          <a:spcPct val="0"/>
        </a:spcAft>
        <a:buClr>
          <a:schemeClr val="tx2"/>
        </a:buClr>
        <a:buSzPct val="50000"/>
        <a:buFont typeface="Wingdings" pitchFamily="2" charset="2"/>
        <a:buChar char="l"/>
        <a:defRPr sz="28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</a:defRPr>
      </a:lvl2pPr>
      <a:lvl3pPr marL="1143000" indent="-228600" algn="l" rtl="0" fontAlgn="base">
        <a:spcBef>
          <a:spcPct val="20000"/>
        </a:spcBef>
        <a:spcAft>
          <a:spcPct val="0"/>
        </a:spcAft>
        <a:buClr>
          <a:schemeClr val="accent2"/>
        </a:buClr>
        <a:buChar char="•"/>
        <a:defRPr sz="24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</a:defRPr>
      </a:lvl3pPr>
      <a:lvl4pPr marL="1600200" indent="-228600" algn="l" rtl="0" fontAlgn="base">
        <a:spcBef>
          <a:spcPct val="20000"/>
        </a:spcBef>
        <a:spcAft>
          <a:spcPct val="0"/>
        </a:spcAft>
        <a:buClr>
          <a:schemeClr val="folHlink"/>
        </a:buClr>
        <a:buSzPct val="50000"/>
        <a:buFont typeface="Wingdings" pitchFamily="2" charset="2"/>
        <a:buChar char="l"/>
        <a:defRPr sz="20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</a:defRPr>
      </a:lvl4pPr>
      <a:lvl5pPr marL="2057400" indent="-228600" algn="l" rtl="0" fontAlgn="base">
        <a:spcBef>
          <a:spcPct val="20000"/>
        </a:spcBef>
        <a:spcAft>
          <a:spcPct val="0"/>
        </a:spcAft>
        <a:buClr>
          <a:schemeClr val="hlink"/>
        </a:buClr>
        <a:buChar char="•"/>
        <a:defRPr sz="20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lr>
          <a:schemeClr val="hlink"/>
        </a:buClr>
        <a:buChar char="•"/>
        <a:defRPr sz="20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lr>
          <a:schemeClr val="hlink"/>
        </a:buClr>
        <a:buChar char="•"/>
        <a:defRPr sz="20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lr>
          <a:schemeClr val="hlink"/>
        </a:buClr>
        <a:buChar char="•"/>
        <a:defRPr sz="20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lr>
          <a:schemeClr val="hlink"/>
        </a:buClr>
        <a:buChar char="•"/>
        <a:defRPr sz="20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7" name="obrázek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907704" y="332656"/>
            <a:ext cx="5600700" cy="10477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28" name="obrázek 2" descr="C:\Documents and Settings\OEM\Dokumenty\Obrázky\2.ZŠ-panáčci\2zs_logo2-color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411760" y="1412776"/>
            <a:ext cx="4129841" cy="380164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graphicFrame>
        <p:nvGraphicFramePr>
          <p:cNvPr id="7" name="Tabulka 6"/>
          <p:cNvGraphicFramePr>
            <a:graphicFrameLocks noGrp="1"/>
          </p:cNvGraphicFramePr>
          <p:nvPr/>
        </p:nvGraphicFramePr>
        <p:xfrm>
          <a:off x="395536" y="5229200"/>
          <a:ext cx="8136904" cy="1399706"/>
        </p:xfrm>
        <a:graphic>
          <a:graphicData uri="http://schemas.openxmlformats.org/drawingml/2006/table">
            <a:tbl>
              <a:tblPr/>
              <a:tblGrid>
                <a:gridCol w="2463466"/>
                <a:gridCol w="5673438"/>
              </a:tblGrid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>
                          <a:latin typeface="Calibri"/>
                          <a:ea typeface="Calibri"/>
                          <a:cs typeface="Times New Roman"/>
                        </a:rPr>
                        <a:t>Číslo projektu</a:t>
                      </a:r>
                      <a:endParaRPr lang="cs-CZ" sz="1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0" dirty="0">
                          <a:latin typeface="Times New Roman,Bold"/>
                          <a:ea typeface="Calibri"/>
                          <a:cs typeface="Times New Roman,Bold"/>
                        </a:rPr>
                        <a:t>CZ.1.07/1.4.00/21.1405</a:t>
                      </a:r>
                      <a:endParaRPr lang="cs-CZ" sz="1000" b="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latin typeface="Calibri"/>
                          <a:ea typeface="Calibri"/>
                          <a:cs typeface="Times New Roman"/>
                        </a:rPr>
                        <a:t>Název sady materiálů</a:t>
                      </a: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1" dirty="0" smtClean="0">
                          <a:latin typeface="Times New Roman"/>
                          <a:ea typeface="Calibri"/>
                          <a:cs typeface="Times New Roman"/>
                        </a:rPr>
                        <a:t>Český jazyk 7. </a:t>
                      </a:r>
                      <a:r>
                        <a:rPr lang="cs-CZ" sz="2000" b="1" dirty="0" smtClean="0">
                          <a:latin typeface="Times New Roman"/>
                          <a:ea typeface="Calibri"/>
                          <a:cs typeface="Times New Roman"/>
                        </a:rPr>
                        <a:t>ročník</a:t>
                      </a:r>
                      <a:endParaRPr lang="cs-CZ" sz="2000" b="1" dirty="0"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latin typeface="Calibri"/>
                          <a:ea typeface="Calibri"/>
                          <a:cs typeface="Times New Roman"/>
                        </a:rPr>
                        <a:t>Název materiálu</a:t>
                      </a: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1" smtClean="0">
                          <a:latin typeface="Times New Roman"/>
                          <a:ea typeface="Calibri"/>
                          <a:cs typeface="Times New Roman"/>
                        </a:rPr>
                        <a:t>VY_32_INOVACE_06_Antonyma</a:t>
                      </a:r>
                      <a:endParaRPr lang="cs-CZ" sz="2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latin typeface="Calibri"/>
                          <a:ea typeface="Calibri"/>
                          <a:cs typeface="Times New Roman"/>
                        </a:rPr>
                        <a:t>Autor</a:t>
                      </a: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 err="1" smtClean="0">
                          <a:latin typeface="Times New Roman"/>
                          <a:ea typeface="Calibri"/>
                          <a:cs typeface="Times New Roman"/>
                        </a:rPr>
                        <a:t>Chňoupková</a:t>
                      </a:r>
                      <a:r>
                        <a:rPr lang="cs-CZ" sz="2000" dirty="0" smtClean="0">
                          <a:latin typeface="Times New Roman"/>
                          <a:ea typeface="Calibri"/>
                          <a:cs typeface="Times New Roman"/>
                        </a:rPr>
                        <a:t> Martina</a:t>
                      </a:r>
                      <a:endParaRPr lang="cs-CZ" sz="2000" dirty="0"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284" name="Rectangle 4"/>
          <p:cNvSpPr>
            <a:spLocks noGrp="1" noChangeArrowheads="1"/>
          </p:cNvSpPr>
          <p:nvPr>
            <p:ph type="title"/>
          </p:nvPr>
        </p:nvSpPr>
        <p:spPr>
          <a:xfrm>
            <a:off x="228600" y="1905000"/>
            <a:ext cx="8610600" cy="2057400"/>
          </a:xfrm>
        </p:spPr>
        <p:txBody>
          <a:bodyPr/>
          <a:lstStyle/>
          <a:p>
            <a:r>
              <a:rPr lang="cs-CZ" sz="8800" b="1" dirty="0" smtClean="0"/>
              <a:t>ANTONYMA</a:t>
            </a:r>
            <a:endParaRPr lang="cs-CZ" sz="8800" b="1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1"/>
            <a:ext cx="9144000" cy="1143000"/>
          </a:xfrm>
        </p:spPr>
        <p:txBody>
          <a:bodyPr/>
          <a:lstStyle/>
          <a:p>
            <a:r>
              <a:rPr lang="cs-CZ" sz="3600" dirty="0" smtClean="0"/>
              <a:t>Opakování: synonyma</a:t>
            </a:r>
            <a:br>
              <a:rPr lang="cs-CZ" sz="3600" dirty="0" smtClean="0"/>
            </a:br>
            <a:r>
              <a:rPr lang="cs-CZ" sz="3500" dirty="0" smtClean="0"/>
              <a:t>Podtržená slova v textu nahraďte synonymy:</a:t>
            </a:r>
            <a:endParaRPr lang="cs-CZ" sz="35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0" y="1143000"/>
            <a:ext cx="6477000" cy="5715000"/>
          </a:xfrm>
        </p:spPr>
        <p:txBody>
          <a:bodyPr/>
          <a:lstStyle/>
          <a:p>
            <a:pPr>
              <a:spcBef>
                <a:spcPts val="0"/>
              </a:spcBef>
              <a:buNone/>
            </a:pPr>
            <a:r>
              <a:rPr lang="cs-CZ" sz="2300" dirty="0" smtClean="0">
                <a:effectLst/>
              </a:rPr>
              <a:t>Nemalujte čerta na </a:t>
            </a:r>
            <a:r>
              <a:rPr lang="cs-CZ" sz="2300" u="sng" dirty="0" smtClean="0">
                <a:effectLst/>
              </a:rPr>
              <a:t>zeď</a:t>
            </a:r>
            <a:r>
              <a:rPr lang="cs-CZ" sz="2300" dirty="0" smtClean="0">
                <a:effectLst/>
              </a:rPr>
              <a:t> –</a:t>
            </a:r>
          </a:p>
          <a:p>
            <a:pPr>
              <a:spcBef>
                <a:spcPts val="0"/>
              </a:spcBef>
              <a:buNone/>
            </a:pPr>
            <a:r>
              <a:rPr lang="cs-CZ" sz="2300" dirty="0" smtClean="0">
                <a:effectLst/>
              </a:rPr>
              <a:t>co když třeba ožije.</a:t>
            </a:r>
          </a:p>
          <a:p>
            <a:pPr>
              <a:spcBef>
                <a:spcPts val="0"/>
              </a:spcBef>
              <a:buNone/>
            </a:pPr>
            <a:r>
              <a:rPr lang="cs-CZ" sz="2300" dirty="0" smtClean="0">
                <a:effectLst/>
              </a:rPr>
              <a:t>Pamatujte </a:t>
            </a:r>
            <a:r>
              <a:rPr lang="cs-CZ" sz="2300" u="sng" dirty="0" smtClean="0">
                <a:effectLst/>
              </a:rPr>
              <a:t>kamarádi</a:t>
            </a:r>
            <a:r>
              <a:rPr lang="cs-CZ" sz="2300" dirty="0" smtClean="0">
                <a:effectLst/>
              </a:rPr>
              <a:t>,</a:t>
            </a:r>
          </a:p>
          <a:p>
            <a:pPr>
              <a:spcBef>
                <a:spcPts val="0"/>
              </a:spcBef>
              <a:buNone/>
            </a:pPr>
            <a:r>
              <a:rPr lang="cs-CZ" sz="2300" dirty="0" smtClean="0">
                <a:effectLst/>
              </a:rPr>
              <a:t>čert je </a:t>
            </a:r>
            <a:r>
              <a:rPr lang="cs-CZ" sz="2300" u="sng" dirty="0" smtClean="0">
                <a:effectLst/>
              </a:rPr>
              <a:t>hrozná </a:t>
            </a:r>
            <a:r>
              <a:rPr lang="cs-CZ" sz="2300" dirty="0" smtClean="0">
                <a:effectLst/>
              </a:rPr>
              <a:t>bestie!</a:t>
            </a:r>
          </a:p>
          <a:p>
            <a:pPr>
              <a:spcBef>
                <a:spcPts val="0"/>
              </a:spcBef>
              <a:buNone/>
            </a:pPr>
            <a:r>
              <a:rPr lang="cs-CZ" sz="2300" dirty="0" smtClean="0">
                <a:effectLst/>
              </a:rPr>
              <a:t>S čerty nejsou žádné žerty,</a:t>
            </a:r>
          </a:p>
          <a:p>
            <a:pPr>
              <a:spcBef>
                <a:spcPts val="0"/>
              </a:spcBef>
              <a:buNone/>
            </a:pPr>
            <a:r>
              <a:rPr lang="cs-CZ" sz="2300" dirty="0" smtClean="0">
                <a:effectLst/>
              </a:rPr>
              <a:t>však to známe z pohádek:</a:t>
            </a:r>
          </a:p>
          <a:p>
            <a:pPr>
              <a:spcBef>
                <a:spcPts val="0"/>
              </a:spcBef>
              <a:buNone/>
            </a:pPr>
            <a:r>
              <a:rPr lang="cs-CZ" sz="2300" dirty="0" smtClean="0">
                <a:effectLst/>
              </a:rPr>
              <a:t>kde </a:t>
            </a:r>
            <a:r>
              <a:rPr lang="cs-CZ" sz="2300" u="sng" dirty="0" smtClean="0">
                <a:effectLst/>
              </a:rPr>
              <a:t>se</a:t>
            </a:r>
            <a:r>
              <a:rPr lang="cs-CZ" sz="2300" dirty="0" smtClean="0">
                <a:effectLst/>
              </a:rPr>
              <a:t> lidi začnou </a:t>
            </a:r>
            <a:r>
              <a:rPr lang="cs-CZ" sz="2300" u="sng" dirty="0" smtClean="0">
                <a:effectLst/>
              </a:rPr>
              <a:t>čertit</a:t>
            </a:r>
            <a:r>
              <a:rPr lang="cs-CZ" sz="2300" dirty="0" smtClean="0">
                <a:effectLst/>
              </a:rPr>
              <a:t>,</a:t>
            </a:r>
          </a:p>
          <a:p>
            <a:pPr>
              <a:spcBef>
                <a:spcPts val="0"/>
              </a:spcBef>
              <a:buNone/>
            </a:pPr>
            <a:r>
              <a:rPr lang="cs-CZ" sz="2300" dirty="0" smtClean="0">
                <a:effectLst/>
              </a:rPr>
              <a:t>hned se pustí do hádek.</a:t>
            </a:r>
          </a:p>
          <a:p>
            <a:pPr>
              <a:spcBef>
                <a:spcPts val="0"/>
              </a:spcBef>
              <a:buNone/>
            </a:pPr>
            <a:r>
              <a:rPr lang="cs-CZ" sz="2300" dirty="0" smtClean="0">
                <a:effectLst/>
              </a:rPr>
              <a:t>Vrčí, bučí, vyhrožují,</a:t>
            </a:r>
          </a:p>
          <a:p>
            <a:pPr>
              <a:spcBef>
                <a:spcPts val="0"/>
              </a:spcBef>
              <a:buNone/>
            </a:pPr>
            <a:r>
              <a:rPr lang="cs-CZ" sz="2300" u="sng" dirty="0" smtClean="0">
                <a:effectLst/>
              </a:rPr>
              <a:t>pak</a:t>
            </a:r>
            <a:r>
              <a:rPr lang="cs-CZ" sz="2300" dirty="0" smtClean="0">
                <a:effectLst/>
              </a:rPr>
              <a:t> se vrhnou do pranic:</a:t>
            </a:r>
          </a:p>
          <a:p>
            <a:pPr>
              <a:spcBef>
                <a:spcPts val="0"/>
              </a:spcBef>
              <a:buNone/>
            </a:pPr>
            <a:r>
              <a:rPr lang="cs-CZ" sz="2300" dirty="0" smtClean="0">
                <a:effectLst/>
              </a:rPr>
              <a:t>kde se lidi začnou čertit,</a:t>
            </a:r>
          </a:p>
          <a:p>
            <a:pPr>
              <a:spcBef>
                <a:spcPts val="0"/>
              </a:spcBef>
              <a:buNone/>
            </a:pPr>
            <a:r>
              <a:rPr lang="cs-CZ" sz="2300" dirty="0" smtClean="0">
                <a:effectLst/>
              </a:rPr>
              <a:t>nepomůže </a:t>
            </a:r>
            <a:r>
              <a:rPr lang="cs-CZ" sz="2300" u="sng" dirty="0" smtClean="0">
                <a:effectLst/>
              </a:rPr>
              <a:t>zhola</a:t>
            </a:r>
            <a:r>
              <a:rPr lang="cs-CZ" sz="2300" dirty="0" smtClean="0">
                <a:effectLst/>
              </a:rPr>
              <a:t> nic.</a:t>
            </a:r>
          </a:p>
          <a:p>
            <a:pPr>
              <a:spcBef>
                <a:spcPts val="0"/>
              </a:spcBef>
              <a:buNone/>
            </a:pPr>
            <a:r>
              <a:rPr lang="cs-CZ" sz="2300" dirty="0" smtClean="0">
                <a:effectLst/>
              </a:rPr>
              <a:t>Není lepší </a:t>
            </a:r>
            <a:r>
              <a:rPr lang="cs-CZ" sz="2300" u="sng" dirty="0" smtClean="0">
                <a:effectLst/>
              </a:rPr>
              <a:t>mít se rádi</a:t>
            </a:r>
            <a:r>
              <a:rPr lang="cs-CZ" sz="2300" dirty="0" smtClean="0">
                <a:effectLst/>
              </a:rPr>
              <a:t>,</a:t>
            </a:r>
          </a:p>
          <a:p>
            <a:pPr>
              <a:spcBef>
                <a:spcPts val="0"/>
              </a:spcBef>
              <a:buNone/>
            </a:pPr>
            <a:r>
              <a:rPr lang="cs-CZ" sz="2300" u="sng" dirty="0" smtClean="0">
                <a:effectLst/>
              </a:rPr>
              <a:t>hledět </a:t>
            </a:r>
            <a:r>
              <a:rPr lang="cs-CZ" sz="2300" dirty="0" smtClean="0">
                <a:effectLst/>
              </a:rPr>
              <a:t>na svět zvesela?</a:t>
            </a:r>
          </a:p>
          <a:p>
            <a:pPr>
              <a:spcBef>
                <a:spcPts val="0"/>
              </a:spcBef>
              <a:buNone/>
            </a:pPr>
            <a:r>
              <a:rPr lang="cs-CZ" sz="2300" dirty="0" smtClean="0">
                <a:effectLst/>
              </a:rPr>
              <a:t>Nemalujte čerta na zeď – </a:t>
            </a:r>
          </a:p>
          <a:p>
            <a:pPr>
              <a:spcBef>
                <a:spcPts val="0"/>
              </a:spcBef>
              <a:buNone/>
            </a:pPr>
            <a:r>
              <a:rPr lang="cs-CZ" sz="2300" dirty="0" smtClean="0">
                <a:effectLst/>
              </a:rPr>
              <a:t>namalujte anděla. (J. Žáček, Na svatého </a:t>
            </a:r>
            <a:r>
              <a:rPr lang="cs-CZ" sz="2300" dirty="0" err="1" smtClean="0">
                <a:effectLst/>
              </a:rPr>
              <a:t>dyndy</a:t>
            </a:r>
            <a:r>
              <a:rPr lang="cs-CZ" sz="2300" dirty="0" smtClean="0">
                <a:effectLst/>
              </a:rPr>
              <a:t>)</a:t>
            </a:r>
            <a:endParaRPr lang="cs-CZ" sz="2300" dirty="0">
              <a:effectLst/>
            </a:endParaRPr>
          </a:p>
        </p:txBody>
      </p:sp>
      <p:sp>
        <p:nvSpPr>
          <p:cNvPr id="6" name="Zástupný symbol pro obsah 5"/>
          <p:cNvSpPr>
            <a:spLocks noGrp="1"/>
          </p:cNvSpPr>
          <p:nvPr>
            <p:ph sz="half" idx="2"/>
          </p:nvPr>
        </p:nvSpPr>
        <p:spPr>
          <a:xfrm>
            <a:off x="6400800" y="1143000"/>
            <a:ext cx="2743200" cy="5715000"/>
          </a:xfrm>
        </p:spPr>
        <p:txBody>
          <a:bodyPr/>
          <a:lstStyle/>
          <a:p>
            <a:pPr>
              <a:buNone/>
            </a:pPr>
            <a:r>
              <a:rPr lang="cs-CZ" sz="2400" b="1" u="sng" dirty="0" smtClean="0">
                <a:effectLst/>
              </a:rPr>
              <a:t>Příklady řešení:</a:t>
            </a:r>
          </a:p>
          <a:p>
            <a:pPr>
              <a:buNone/>
            </a:pPr>
            <a:r>
              <a:rPr lang="cs-CZ" sz="2400" dirty="0" smtClean="0">
                <a:effectLst/>
              </a:rPr>
              <a:t>zeď = stěna</a:t>
            </a:r>
          </a:p>
          <a:p>
            <a:pPr>
              <a:buNone/>
            </a:pPr>
            <a:r>
              <a:rPr lang="cs-CZ" sz="2400" dirty="0" smtClean="0">
                <a:effectLst/>
              </a:rPr>
              <a:t>kamarádi = přátelé</a:t>
            </a:r>
          </a:p>
          <a:p>
            <a:pPr>
              <a:buNone/>
            </a:pPr>
            <a:r>
              <a:rPr lang="cs-CZ" sz="2400" dirty="0" smtClean="0">
                <a:effectLst/>
              </a:rPr>
              <a:t>hrozná = strašná</a:t>
            </a:r>
          </a:p>
          <a:p>
            <a:pPr>
              <a:buNone/>
            </a:pPr>
            <a:r>
              <a:rPr lang="cs-CZ" sz="2400" dirty="0" smtClean="0">
                <a:effectLst/>
              </a:rPr>
              <a:t>čertit se = zlobit se</a:t>
            </a:r>
          </a:p>
          <a:p>
            <a:pPr>
              <a:buNone/>
            </a:pPr>
            <a:r>
              <a:rPr lang="cs-CZ" sz="2400" dirty="0" smtClean="0">
                <a:effectLst/>
              </a:rPr>
              <a:t>pak = potom</a:t>
            </a:r>
          </a:p>
          <a:p>
            <a:pPr>
              <a:buNone/>
            </a:pPr>
            <a:r>
              <a:rPr lang="cs-CZ" sz="2400" dirty="0" smtClean="0">
                <a:effectLst/>
              </a:rPr>
              <a:t>zhola = vůbec</a:t>
            </a:r>
          </a:p>
          <a:p>
            <a:pPr>
              <a:buNone/>
            </a:pPr>
            <a:r>
              <a:rPr lang="cs-CZ" sz="2400" dirty="0" smtClean="0">
                <a:effectLst/>
              </a:rPr>
              <a:t>mít se rádi = milovat se</a:t>
            </a:r>
          </a:p>
          <a:p>
            <a:pPr>
              <a:buNone/>
            </a:pPr>
            <a:r>
              <a:rPr lang="cs-CZ" sz="2400" dirty="0" smtClean="0">
                <a:effectLst/>
              </a:rPr>
              <a:t>hledět = koukat</a:t>
            </a:r>
          </a:p>
          <a:p>
            <a:pPr>
              <a:buNone/>
            </a:pPr>
            <a:endParaRPr lang="cs-CZ" sz="2400" dirty="0">
              <a:effectLst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4477851" y="5410200"/>
            <a:ext cx="4666149" cy="95410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C00000"/>
                </a:solidFill>
              </a:rPr>
              <a:t>Vyhledejte v básni rčení a </a:t>
            </a:r>
          </a:p>
          <a:p>
            <a:r>
              <a:rPr lang="cs-CZ" sz="2800" b="1" dirty="0" smtClean="0">
                <a:solidFill>
                  <a:srgbClr val="C00000"/>
                </a:solidFill>
              </a:rPr>
              <a:t>vysvětlete jeho význam.</a:t>
            </a:r>
            <a:endParaRPr lang="cs-CZ" sz="2800" b="1" dirty="0">
              <a:solidFill>
                <a:srgbClr val="C000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6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6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6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6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3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1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2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72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build="p"/>
      <p:bldP spid="5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758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cs-CZ" sz="5400" dirty="0" smtClean="0">
                <a:solidFill>
                  <a:schemeClr val="hlink"/>
                </a:solidFill>
              </a:rPr>
              <a:t>Antonyma</a:t>
            </a:r>
            <a:endParaRPr lang="cs-CZ" sz="5400" dirty="0">
              <a:solidFill>
                <a:schemeClr val="hlink"/>
              </a:solidFill>
            </a:endParaRPr>
          </a:p>
        </p:txBody>
      </p:sp>
      <p:sp>
        <p:nvSpPr>
          <p:cNvPr id="67587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>
              <a:buNone/>
            </a:pPr>
            <a:r>
              <a:rPr lang="cs-CZ" sz="4800" dirty="0" smtClean="0"/>
              <a:t>	</a:t>
            </a:r>
          </a:p>
          <a:p>
            <a:pPr lvl="1" algn="ctr">
              <a:buNone/>
            </a:pPr>
            <a:r>
              <a:rPr lang="cs-CZ" sz="4400" dirty="0" smtClean="0"/>
              <a:t>slova opačného významu</a:t>
            </a:r>
          </a:p>
          <a:p>
            <a:pPr lvl="1" algn="ctr">
              <a:buNone/>
            </a:pPr>
            <a:endParaRPr lang="cs-CZ" sz="4400" dirty="0"/>
          </a:p>
          <a:p>
            <a:pPr lvl="1" algn="ctr">
              <a:buNone/>
            </a:pPr>
            <a:r>
              <a:rPr lang="cs-CZ" sz="4400" dirty="0" smtClean="0"/>
              <a:t>X</a:t>
            </a:r>
          </a:p>
          <a:p>
            <a:pPr lvl="1">
              <a:buNone/>
            </a:pPr>
            <a:endParaRPr lang="cs-CZ" sz="4400" dirty="0" smtClean="0"/>
          </a:p>
          <a:p>
            <a:pPr lvl="1">
              <a:buNone/>
            </a:pPr>
            <a:r>
              <a:rPr lang="cs-CZ" sz="4400" dirty="0"/>
              <a:t>s</a:t>
            </a:r>
            <a:r>
              <a:rPr lang="cs-CZ" sz="4400" dirty="0" smtClean="0"/>
              <a:t>mích					pláč</a:t>
            </a:r>
            <a:endParaRPr lang="cs-CZ" sz="4400" dirty="0"/>
          </a:p>
          <a:p>
            <a:pPr lvl="1" algn="ctr">
              <a:buNone/>
            </a:pPr>
            <a:endParaRPr lang="cs-CZ" sz="4400" dirty="0"/>
          </a:p>
        </p:txBody>
      </p:sp>
      <p:pic>
        <p:nvPicPr>
          <p:cNvPr id="67594" name="Picture 10" descr="C:\Users\Martina\AppData\Local\Microsoft\Windows\Temporary Internet Files\Content.IE5\H6STRGKS\MC900437789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477000" y="3505200"/>
            <a:ext cx="1828800" cy="1870075"/>
          </a:xfrm>
          <a:prstGeom prst="rect">
            <a:avLst/>
          </a:prstGeom>
          <a:noFill/>
        </p:spPr>
      </p:pic>
      <p:pic>
        <p:nvPicPr>
          <p:cNvPr id="67595" name="Picture 11" descr="C:\Users\Martina\AppData\Local\Microsoft\Windows\Temporary Internet Files\Content.IE5\U3Q2DLFV\MC900433822[1]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447800" y="3581400"/>
            <a:ext cx="1828572" cy="1828572"/>
          </a:xfrm>
          <a:prstGeom prst="rect">
            <a:avLst/>
          </a:prstGeom>
          <a:noFill/>
        </p:spPr>
      </p:pic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Rectangle 2"/>
          <p:cNvSpPr>
            <a:spLocks noGrp="1" noRot="1" noChangeArrowheads="1"/>
          </p:cNvSpPr>
          <p:nvPr>
            <p:ph type="title"/>
          </p:nvPr>
        </p:nvSpPr>
        <p:spPr>
          <a:xfrm>
            <a:off x="468313" y="188913"/>
            <a:ext cx="8229600" cy="850900"/>
          </a:xfrm>
        </p:spPr>
        <p:txBody>
          <a:bodyPr/>
          <a:lstStyle/>
          <a:p>
            <a:pPr eaLnBrk="1" hangingPunct="1">
              <a:defRPr/>
            </a:pPr>
            <a:r>
              <a:rPr lang="cs-CZ" sz="3600" dirty="0" smtClean="0">
                <a:latin typeface="Arial" pitchFamily="34" charset="0"/>
                <a:cs typeface="Arial" pitchFamily="34" charset="0"/>
              </a:rPr>
              <a:t>Spojte antonyma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:</a:t>
            </a:r>
            <a:br>
              <a:rPr lang="cs-CZ" sz="2400" dirty="0" smtClean="0">
                <a:latin typeface="Arial" pitchFamily="34" charset="0"/>
                <a:cs typeface="Arial" pitchFamily="34" charset="0"/>
              </a:rPr>
            </a:br>
            <a:endParaRPr lang="cs-CZ" sz="2400" dirty="0" smtClean="0">
              <a:latin typeface="Arial" pitchFamily="34" charset="0"/>
              <a:cs typeface="Arial" pitchFamily="34" charset="0"/>
            </a:endParaRPr>
          </a:p>
        </p:txBody>
      </p:sp>
      <p:sp>
        <p:nvSpPr>
          <p:cNvPr id="9219" name="Rectangle 3"/>
          <p:cNvSpPr>
            <a:spLocks noGrp="1" noRot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>
              <a:buFont typeface="Arial" charset="0"/>
              <a:buNone/>
              <a:defRPr/>
            </a:pPr>
            <a:r>
              <a:rPr lang="cs-CZ" smtClean="0"/>
              <a:t>     </a:t>
            </a:r>
            <a:endParaRPr lang="cs-CZ" sz="2800" smtClean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9220" name="Oval 4"/>
          <p:cNvSpPr>
            <a:spLocks noChangeArrowheads="1"/>
          </p:cNvSpPr>
          <p:nvPr/>
        </p:nvSpPr>
        <p:spPr bwMode="auto">
          <a:xfrm>
            <a:off x="250825" y="2492375"/>
            <a:ext cx="3851275" cy="863600"/>
          </a:xfrm>
          <a:prstGeom prst="ellipse">
            <a:avLst/>
          </a:prstGeom>
          <a:solidFill>
            <a:srgbClr val="3366FF"/>
          </a:solidFill>
          <a:ln w="38100">
            <a:solidFill>
              <a:srgbClr val="FF6600"/>
            </a:solidFill>
            <a:round/>
            <a:headEnd/>
            <a:tailEnd/>
          </a:ln>
        </p:spPr>
        <p:txBody>
          <a:bodyPr/>
          <a:lstStyle/>
          <a:p>
            <a:pPr algn="ctr"/>
            <a:r>
              <a:rPr lang="cs-CZ" sz="3200" dirty="0" smtClean="0">
                <a:latin typeface="Times New Roman" pitchFamily="18" charset="0"/>
                <a:ea typeface="SimSun" pitchFamily="2" charset="-122"/>
                <a:cs typeface="Times New Roman" pitchFamily="18" charset="0"/>
              </a:rPr>
              <a:t>dole</a:t>
            </a:r>
            <a:endParaRPr lang="cs-CZ" sz="3200" dirty="0">
              <a:latin typeface="Times New Roman" pitchFamily="18" charset="0"/>
              <a:ea typeface="SimSun" pitchFamily="2" charset="-122"/>
              <a:cs typeface="Times New Roman" pitchFamily="18" charset="0"/>
            </a:endParaRPr>
          </a:p>
        </p:txBody>
      </p:sp>
      <p:sp>
        <p:nvSpPr>
          <p:cNvPr id="9221" name="Oval 5"/>
          <p:cNvSpPr>
            <a:spLocks noChangeArrowheads="1"/>
          </p:cNvSpPr>
          <p:nvPr/>
        </p:nvSpPr>
        <p:spPr bwMode="auto">
          <a:xfrm>
            <a:off x="6659563" y="1628775"/>
            <a:ext cx="2484437" cy="792163"/>
          </a:xfrm>
          <a:prstGeom prst="ellipse">
            <a:avLst/>
          </a:prstGeom>
          <a:solidFill>
            <a:schemeClr val="bg1">
              <a:lumMod val="40000"/>
              <a:lumOff val="60000"/>
            </a:schemeClr>
          </a:solidFill>
          <a:ln w="38100">
            <a:solidFill>
              <a:srgbClr val="FFFF00"/>
            </a:solidFill>
            <a:round/>
            <a:headEnd/>
            <a:tailEnd/>
          </a:ln>
        </p:spPr>
        <p:txBody>
          <a:bodyPr/>
          <a:lstStyle/>
          <a:p>
            <a:pPr algn="ctr">
              <a:defRPr/>
            </a:pPr>
            <a:r>
              <a:rPr lang="cs-CZ" altLang="zh-CN" sz="3200" dirty="0" smtClean="0">
                <a:latin typeface="Times New Roman" pitchFamily="18" charset="0"/>
              </a:rPr>
              <a:t>záporně</a:t>
            </a:r>
            <a:endParaRPr lang="cs-CZ" sz="3200" dirty="0">
              <a:latin typeface="Arial" charset="0"/>
            </a:endParaRPr>
          </a:p>
        </p:txBody>
      </p:sp>
      <p:sp>
        <p:nvSpPr>
          <p:cNvPr id="9222" name="Oval 6"/>
          <p:cNvSpPr>
            <a:spLocks noChangeArrowheads="1"/>
          </p:cNvSpPr>
          <p:nvPr/>
        </p:nvSpPr>
        <p:spPr bwMode="auto">
          <a:xfrm>
            <a:off x="323850" y="3429000"/>
            <a:ext cx="3887788" cy="863600"/>
          </a:xfrm>
          <a:prstGeom prst="ellipse">
            <a:avLst/>
          </a:prstGeom>
          <a:solidFill>
            <a:srgbClr val="3366FF"/>
          </a:solidFill>
          <a:ln w="38100">
            <a:solidFill>
              <a:srgbClr val="FF6600"/>
            </a:solidFill>
            <a:round/>
            <a:headEnd/>
            <a:tailEnd/>
          </a:ln>
        </p:spPr>
        <p:txBody>
          <a:bodyPr/>
          <a:lstStyle/>
          <a:p>
            <a:pPr algn="ctr"/>
            <a:r>
              <a:rPr lang="cs-CZ" altLang="zh-CN" sz="3200" dirty="0" smtClean="0">
                <a:latin typeface="Times New Roman" pitchFamily="18" charset="0"/>
                <a:cs typeface="Times New Roman" pitchFamily="18" charset="0"/>
              </a:rPr>
              <a:t>život</a:t>
            </a:r>
            <a:endParaRPr lang="cs-CZ" sz="3200" dirty="0">
              <a:latin typeface="Arial" charset="0"/>
            </a:endParaRPr>
          </a:p>
        </p:txBody>
      </p:sp>
      <p:sp>
        <p:nvSpPr>
          <p:cNvPr id="9223" name="Oval 7"/>
          <p:cNvSpPr>
            <a:spLocks noChangeArrowheads="1"/>
          </p:cNvSpPr>
          <p:nvPr/>
        </p:nvSpPr>
        <p:spPr bwMode="auto">
          <a:xfrm>
            <a:off x="0" y="1341438"/>
            <a:ext cx="3492500" cy="863600"/>
          </a:xfrm>
          <a:prstGeom prst="ellipse">
            <a:avLst/>
          </a:prstGeom>
          <a:solidFill>
            <a:srgbClr val="3366FF"/>
          </a:solidFill>
          <a:ln w="38100">
            <a:solidFill>
              <a:srgbClr val="FF6600"/>
            </a:solidFill>
            <a:round/>
            <a:headEnd/>
            <a:tailEnd/>
          </a:ln>
        </p:spPr>
        <p:txBody>
          <a:bodyPr/>
          <a:lstStyle/>
          <a:p>
            <a:pPr algn="ctr"/>
            <a:r>
              <a:rPr lang="cs-CZ" altLang="zh-CN" sz="3200" dirty="0" smtClean="0">
                <a:latin typeface="Times New Roman" pitchFamily="18" charset="0"/>
                <a:cs typeface="Times New Roman" pitchFamily="18" charset="0"/>
              </a:rPr>
              <a:t>krása</a:t>
            </a:r>
            <a:endParaRPr lang="cs-CZ" sz="3200" dirty="0">
              <a:latin typeface="Times New Roman" pitchFamily="18" charset="0"/>
              <a:ea typeface="SimSun" pitchFamily="2" charset="-122"/>
              <a:cs typeface="Times New Roman" pitchFamily="18" charset="0"/>
            </a:endParaRPr>
          </a:p>
        </p:txBody>
      </p:sp>
      <p:sp>
        <p:nvSpPr>
          <p:cNvPr id="9224" name="Oval 8"/>
          <p:cNvSpPr>
            <a:spLocks noChangeArrowheads="1"/>
          </p:cNvSpPr>
          <p:nvPr/>
        </p:nvSpPr>
        <p:spPr bwMode="auto">
          <a:xfrm>
            <a:off x="5256213" y="2819400"/>
            <a:ext cx="3887787" cy="863600"/>
          </a:xfrm>
          <a:prstGeom prst="ellipse">
            <a:avLst/>
          </a:prstGeom>
          <a:solidFill>
            <a:srgbClr val="3366FF"/>
          </a:solidFill>
          <a:ln w="38100">
            <a:solidFill>
              <a:srgbClr val="FF6600"/>
            </a:solidFill>
            <a:round/>
            <a:headEnd/>
            <a:tailEnd/>
          </a:ln>
        </p:spPr>
        <p:txBody>
          <a:bodyPr/>
          <a:lstStyle/>
          <a:p>
            <a:pPr algn="ctr"/>
            <a:r>
              <a:rPr lang="cs-CZ" altLang="zh-CN" sz="3200" dirty="0" smtClean="0">
                <a:latin typeface="Times New Roman" pitchFamily="18" charset="0"/>
                <a:cs typeface="Times New Roman" pitchFamily="18" charset="0"/>
              </a:rPr>
              <a:t>východ</a:t>
            </a:r>
            <a:endParaRPr lang="cs-CZ" sz="3200" dirty="0">
              <a:latin typeface="Arial" charset="0"/>
            </a:endParaRPr>
          </a:p>
        </p:txBody>
      </p:sp>
      <p:sp>
        <p:nvSpPr>
          <p:cNvPr id="9225" name="Oval 9"/>
          <p:cNvSpPr>
            <a:spLocks noChangeArrowheads="1"/>
          </p:cNvSpPr>
          <p:nvPr/>
        </p:nvSpPr>
        <p:spPr bwMode="auto">
          <a:xfrm>
            <a:off x="3924300" y="3860800"/>
            <a:ext cx="4968875" cy="792163"/>
          </a:xfrm>
          <a:prstGeom prst="ellipse">
            <a:avLst/>
          </a:prstGeom>
          <a:solidFill>
            <a:srgbClr val="3366FF"/>
          </a:solidFill>
          <a:ln w="38100">
            <a:solidFill>
              <a:srgbClr val="FF6600"/>
            </a:solidFill>
            <a:round/>
            <a:headEnd/>
            <a:tailEnd/>
          </a:ln>
        </p:spPr>
        <p:txBody>
          <a:bodyPr/>
          <a:lstStyle/>
          <a:p>
            <a:pPr algn="ctr"/>
            <a:r>
              <a:rPr lang="cs-CZ" altLang="zh-CN" sz="3200" dirty="0" smtClean="0">
                <a:latin typeface="Times New Roman" pitchFamily="18" charset="0"/>
                <a:cs typeface="Times New Roman" pitchFamily="18" charset="0"/>
              </a:rPr>
              <a:t>kladně</a:t>
            </a:r>
            <a:endParaRPr lang="cs-CZ" sz="32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9226" name="Oval 10"/>
          <p:cNvSpPr>
            <a:spLocks noChangeArrowheads="1"/>
          </p:cNvSpPr>
          <p:nvPr/>
        </p:nvSpPr>
        <p:spPr bwMode="auto">
          <a:xfrm>
            <a:off x="2411413" y="620713"/>
            <a:ext cx="3492500" cy="863600"/>
          </a:xfrm>
          <a:prstGeom prst="ellipse">
            <a:avLst/>
          </a:prstGeom>
          <a:solidFill>
            <a:srgbClr val="3366FF"/>
          </a:solidFill>
          <a:ln w="38100">
            <a:solidFill>
              <a:srgbClr val="FF6600"/>
            </a:solidFill>
            <a:round/>
            <a:headEnd/>
            <a:tailEnd/>
          </a:ln>
        </p:spPr>
        <p:txBody>
          <a:bodyPr/>
          <a:lstStyle/>
          <a:p>
            <a:pPr algn="ctr"/>
            <a:r>
              <a:rPr lang="cs-CZ" altLang="zh-CN" sz="3200" dirty="0" smtClean="0">
                <a:latin typeface="Times New Roman" pitchFamily="18" charset="0"/>
                <a:cs typeface="Times New Roman" pitchFamily="18" charset="0"/>
              </a:rPr>
              <a:t>pracovat</a:t>
            </a:r>
            <a:endParaRPr lang="cs-CZ" sz="32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9227" name="Oval 11"/>
          <p:cNvSpPr>
            <a:spLocks noChangeArrowheads="1"/>
          </p:cNvSpPr>
          <p:nvPr/>
        </p:nvSpPr>
        <p:spPr bwMode="auto">
          <a:xfrm>
            <a:off x="6011863" y="692150"/>
            <a:ext cx="2736850" cy="792163"/>
          </a:xfrm>
          <a:prstGeom prst="ellipse">
            <a:avLst/>
          </a:prstGeom>
          <a:solidFill>
            <a:schemeClr val="bg1">
              <a:lumMod val="40000"/>
              <a:lumOff val="60000"/>
            </a:schemeClr>
          </a:solidFill>
          <a:ln w="38100">
            <a:solidFill>
              <a:srgbClr val="FFFF00"/>
            </a:solidFill>
            <a:round/>
            <a:headEnd/>
            <a:tailEnd/>
          </a:ln>
        </p:spPr>
        <p:txBody>
          <a:bodyPr/>
          <a:lstStyle/>
          <a:p>
            <a:pPr algn="ctr">
              <a:defRPr/>
            </a:pPr>
            <a:r>
              <a:rPr lang="cs-CZ" altLang="zh-CN" sz="3200" dirty="0" smtClean="0">
                <a:latin typeface="Times New Roman" pitchFamily="18" charset="0"/>
                <a:cs typeface="Times New Roman" pitchFamily="18" charset="0"/>
              </a:rPr>
              <a:t>ošklivost</a:t>
            </a:r>
            <a:endParaRPr lang="cs-CZ" sz="3200" dirty="0">
              <a:latin typeface="Times New Roman" pitchFamily="18" charset="0"/>
              <a:ea typeface="SimSun" pitchFamily="2" charset="-122"/>
              <a:cs typeface="Times New Roman" pitchFamily="18" charset="0"/>
            </a:endParaRPr>
          </a:p>
        </p:txBody>
      </p:sp>
      <p:sp>
        <p:nvSpPr>
          <p:cNvPr id="9228" name="Oval 12"/>
          <p:cNvSpPr>
            <a:spLocks noChangeArrowheads="1"/>
          </p:cNvSpPr>
          <p:nvPr/>
        </p:nvSpPr>
        <p:spPr bwMode="auto">
          <a:xfrm>
            <a:off x="5759450" y="4724400"/>
            <a:ext cx="3384550" cy="792163"/>
          </a:xfrm>
          <a:prstGeom prst="ellipse">
            <a:avLst/>
          </a:prstGeom>
          <a:solidFill>
            <a:schemeClr val="bg1">
              <a:lumMod val="40000"/>
              <a:lumOff val="60000"/>
            </a:schemeClr>
          </a:solidFill>
          <a:ln w="38100">
            <a:solidFill>
              <a:srgbClr val="FFFF00"/>
            </a:solidFill>
            <a:round/>
            <a:headEnd/>
            <a:tailEnd/>
          </a:ln>
        </p:spPr>
        <p:txBody>
          <a:bodyPr/>
          <a:lstStyle/>
          <a:p>
            <a:pPr algn="ctr">
              <a:defRPr/>
            </a:pPr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lenošit</a:t>
            </a:r>
            <a:endParaRPr lang="cs-CZ" sz="32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9229" name="Oval 13"/>
          <p:cNvSpPr>
            <a:spLocks noChangeArrowheads="1"/>
          </p:cNvSpPr>
          <p:nvPr/>
        </p:nvSpPr>
        <p:spPr bwMode="auto">
          <a:xfrm>
            <a:off x="3276600" y="1916113"/>
            <a:ext cx="3384550" cy="792162"/>
          </a:xfrm>
          <a:prstGeom prst="ellipse">
            <a:avLst/>
          </a:prstGeom>
          <a:solidFill>
            <a:schemeClr val="bg1">
              <a:lumMod val="40000"/>
              <a:lumOff val="60000"/>
            </a:schemeClr>
          </a:solidFill>
          <a:ln w="38100">
            <a:solidFill>
              <a:srgbClr val="FFFF00"/>
            </a:solidFill>
            <a:round/>
            <a:headEnd/>
            <a:tailEnd/>
          </a:ln>
        </p:spPr>
        <p:txBody>
          <a:bodyPr/>
          <a:lstStyle/>
          <a:p>
            <a:pPr algn="ctr">
              <a:defRPr/>
            </a:pPr>
            <a:r>
              <a:rPr lang="cs-CZ" altLang="zh-CN" sz="3200" dirty="0" smtClean="0">
                <a:latin typeface="Times New Roman" pitchFamily="18" charset="0"/>
                <a:cs typeface="Times New Roman" pitchFamily="18" charset="0"/>
              </a:rPr>
              <a:t>nahoře</a:t>
            </a:r>
            <a:r>
              <a:rPr lang="cs-CZ" altLang="zh-CN" sz="1800" dirty="0" smtClean="0">
                <a:latin typeface="Times New Roman" pitchFamily="18" charset="0"/>
                <a:cs typeface="Times New Roman" pitchFamily="18" charset="0"/>
              </a:rPr>
              <a:t>.</a:t>
            </a:r>
            <a:endParaRPr lang="cs-CZ" sz="1800" dirty="0">
              <a:latin typeface="Times New Roman" pitchFamily="18" charset="0"/>
              <a:ea typeface="SimSun" pitchFamily="2" charset="-122"/>
              <a:cs typeface="Times New Roman" pitchFamily="18" charset="0"/>
            </a:endParaRPr>
          </a:p>
        </p:txBody>
      </p:sp>
      <p:sp>
        <p:nvSpPr>
          <p:cNvPr id="9230" name="Oval 14"/>
          <p:cNvSpPr>
            <a:spLocks noChangeArrowheads="1"/>
          </p:cNvSpPr>
          <p:nvPr/>
        </p:nvSpPr>
        <p:spPr bwMode="auto">
          <a:xfrm>
            <a:off x="250825" y="4365625"/>
            <a:ext cx="3384550" cy="792163"/>
          </a:xfrm>
          <a:prstGeom prst="ellipse">
            <a:avLst/>
          </a:prstGeom>
          <a:solidFill>
            <a:schemeClr val="bg1">
              <a:lumMod val="40000"/>
              <a:lumOff val="60000"/>
            </a:schemeClr>
          </a:solidFill>
          <a:ln w="38100">
            <a:solidFill>
              <a:srgbClr val="FFFF00"/>
            </a:solidFill>
            <a:round/>
            <a:headEnd/>
            <a:tailEnd/>
          </a:ln>
        </p:spPr>
        <p:txBody>
          <a:bodyPr/>
          <a:lstStyle/>
          <a:p>
            <a:pPr algn="ctr">
              <a:defRPr/>
            </a:pPr>
            <a:r>
              <a:rPr lang="cs-CZ" altLang="zh-CN" sz="3200" dirty="0" smtClean="0">
                <a:latin typeface="Times New Roman" pitchFamily="18" charset="0"/>
                <a:cs typeface="Times New Roman" pitchFamily="18" charset="0"/>
              </a:rPr>
              <a:t>západ</a:t>
            </a:r>
            <a:endParaRPr lang="cs-CZ" sz="3200" dirty="0">
              <a:latin typeface="Arial" charset="0"/>
            </a:endParaRPr>
          </a:p>
        </p:txBody>
      </p:sp>
      <p:sp>
        <p:nvSpPr>
          <p:cNvPr id="9231" name="Oval 15"/>
          <p:cNvSpPr>
            <a:spLocks noChangeArrowheads="1"/>
          </p:cNvSpPr>
          <p:nvPr/>
        </p:nvSpPr>
        <p:spPr bwMode="auto">
          <a:xfrm>
            <a:off x="2857500" y="4857750"/>
            <a:ext cx="3384550" cy="792163"/>
          </a:xfrm>
          <a:prstGeom prst="ellipse">
            <a:avLst/>
          </a:prstGeom>
          <a:solidFill>
            <a:schemeClr val="bg1">
              <a:lumMod val="40000"/>
              <a:lumOff val="60000"/>
            </a:schemeClr>
          </a:solidFill>
          <a:ln w="38100">
            <a:solidFill>
              <a:srgbClr val="FFFF00"/>
            </a:solidFill>
            <a:round/>
            <a:headEnd/>
            <a:tailEnd/>
          </a:ln>
        </p:spPr>
        <p:txBody>
          <a:bodyPr/>
          <a:lstStyle/>
          <a:p>
            <a:pPr algn="ctr">
              <a:defRPr/>
            </a:pPr>
            <a:r>
              <a:rPr lang="cs-CZ" altLang="zh-CN" sz="3200" dirty="0" smtClean="0">
                <a:latin typeface="Times New Roman" pitchFamily="18" charset="0"/>
                <a:cs typeface="Times New Roman" pitchFamily="18" charset="0"/>
              </a:rPr>
              <a:t>klesání</a:t>
            </a:r>
            <a:endParaRPr lang="cs-CZ" sz="3200" dirty="0">
              <a:latin typeface="Arial" charset="0"/>
            </a:endParaRPr>
          </a:p>
        </p:txBody>
      </p:sp>
      <p:sp>
        <p:nvSpPr>
          <p:cNvPr id="9232" name="Line 16"/>
          <p:cNvSpPr>
            <a:spLocks noChangeShapeType="1"/>
          </p:cNvSpPr>
          <p:nvPr/>
        </p:nvSpPr>
        <p:spPr bwMode="auto">
          <a:xfrm flipV="1">
            <a:off x="2484438" y="2276475"/>
            <a:ext cx="792162" cy="144463"/>
          </a:xfrm>
          <a:prstGeom prst="line">
            <a:avLst/>
          </a:prstGeom>
          <a:noFill/>
          <a:ln w="76200">
            <a:solidFill>
              <a:srgbClr val="800080"/>
            </a:solidFill>
            <a:prstDash val="dashDot"/>
            <a:round/>
            <a:headEnd type="diamond" w="sm" len="med"/>
            <a:tailEnd type="triangle" w="sm" len="med"/>
          </a:ln>
        </p:spPr>
        <p:txBody>
          <a:bodyPr/>
          <a:lstStyle/>
          <a:p>
            <a:endParaRPr lang="cs-CZ"/>
          </a:p>
        </p:txBody>
      </p:sp>
      <p:sp>
        <p:nvSpPr>
          <p:cNvPr id="9233" name="Line 17"/>
          <p:cNvSpPr>
            <a:spLocks noChangeShapeType="1"/>
          </p:cNvSpPr>
          <p:nvPr/>
        </p:nvSpPr>
        <p:spPr bwMode="auto">
          <a:xfrm flipV="1">
            <a:off x="3563938" y="1412875"/>
            <a:ext cx="3024187" cy="431800"/>
          </a:xfrm>
          <a:prstGeom prst="line">
            <a:avLst/>
          </a:prstGeom>
          <a:noFill/>
          <a:ln w="76200">
            <a:solidFill>
              <a:srgbClr val="800080"/>
            </a:solidFill>
            <a:prstDash val="dashDot"/>
            <a:round/>
            <a:headEnd type="diamond" w="sm" len="med"/>
            <a:tailEnd type="triangle" w="sm" len="med"/>
          </a:ln>
        </p:spPr>
        <p:txBody>
          <a:bodyPr/>
          <a:lstStyle/>
          <a:p>
            <a:endParaRPr lang="cs-CZ"/>
          </a:p>
        </p:txBody>
      </p:sp>
      <p:sp>
        <p:nvSpPr>
          <p:cNvPr id="9234" name="Line 18"/>
          <p:cNvSpPr>
            <a:spLocks noChangeShapeType="1"/>
          </p:cNvSpPr>
          <p:nvPr/>
        </p:nvSpPr>
        <p:spPr bwMode="auto">
          <a:xfrm>
            <a:off x="5724525" y="1268413"/>
            <a:ext cx="3024188" cy="3600450"/>
          </a:xfrm>
          <a:prstGeom prst="line">
            <a:avLst/>
          </a:prstGeom>
          <a:noFill/>
          <a:ln w="76200">
            <a:solidFill>
              <a:srgbClr val="800080"/>
            </a:solidFill>
            <a:prstDash val="dashDot"/>
            <a:round/>
            <a:headEnd type="diamond" w="sm" len="med"/>
            <a:tailEnd type="triangle" w="sm" len="med"/>
          </a:ln>
        </p:spPr>
        <p:txBody>
          <a:bodyPr/>
          <a:lstStyle/>
          <a:p>
            <a:endParaRPr lang="cs-CZ"/>
          </a:p>
        </p:txBody>
      </p:sp>
      <p:sp>
        <p:nvSpPr>
          <p:cNvPr id="9235" name="Line 19"/>
          <p:cNvSpPr>
            <a:spLocks noChangeShapeType="1"/>
          </p:cNvSpPr>
          <p:nvPr/>
        </p:nvSpPr>
        <p:spPr bwMode="auto">
          <a:xfrm flipH="1">
            <a:off x="3203575" y="3429000"/>
            <a:ext cx="2305050" cy="1079500"/>
          </a:xfrm>
          <a:prstGeom prst="line">
            <a:avLst/>
          </a:prstGeom>
          <a:noFill/>
          <a:ln w="76200">
            <a:solidFill>
              <a:srgbClr val="800080"/>
            </a:solidFill>
            <a:prstDash val="dashDot"/>
            <a:round/>
            <a:headEnd type="diamond" w="sm" len="med"/>
            <a:tailEnd type="triangle" w="sm" len="med"/>
          </a:ln>
        </p:spPr>
        <p:txBody>
          <a:bodyPr/>
          <a:lstStyle/>
          <a:p>
            <a:endParaRPr lang="cs-CZ"/>
          </a:p>
        </p:txBody>
      </p:sp>
      <p:sp>
        <p:nvSpPr>
          <p:cNvPr id="9236" name="Oval 20"/>
          <p:cNvSpPr>
            <a:spLocks noChangeArrowheads="1"/>
          </p:cNvSpPr>
          <p:nvPr/>
        </p:nvSpPr>
        <p:spPr bwMode="auto">
          <a:xfrm>
            <a:off x="5257800" y="5562600"/>
            <a:ext cx="3384550" cy="792163"/>
          </a:xfrm>
          <a:prstGeom prst="ellipse">
            <a:avLst/>
          </a:prstGeom>
          <a:solidFill>
            <a:schemeClr val="bg1">
              <a:lumMod val="40000"/>
              <a:lumOff val="60000"/>
            </a:schemeClr>
          </a:solidFill>
          <a:ln w="38100">
            <a:solidFill>
              <a:srgbClr val="FFFF00"/>
            </a:solidFill>
            <a:round/>
            <a:headEnd/>
            <a:tailEnd/>
          </a:ln>
        </p:spPr>
        <p:txBody>
          <a:bodyPr/>
          <a:lstStyle/>
          <a:p>
            <a:pPr algn="ctr">
              <a:defRPr/>
            </a:pPr>
            <a:r>
              <a:rPr lang="cs-CZ" altLang="zh-CN" sz="3200" dirty="0" smtClean="0">
                <a:latin typeface="Times New Roman" pitchFamily="18" charset="0"/>
                <a:cs typeface="Times New Roman" pitchFamily="18" charset="0"/>
              </a:rPr>
              <a:t>smrt</a:t>
            </a:r>
            <a:endParaRPr lang="cs-CZ" sz="32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9237" name="Line 21"/>
          <p:cNvSpPr>
            <a:spLocks noChangeShapeType="1"/>
          </p:cNvSpPr>
          <p:nvPr/>
        </p:nvSpPr>
        <p:spPr bwMode="auto">
          <a:xfrm>
            <a:off x="3563938" y="4221163"/>
            <a:ext cx="1579562" cy="1636712"/>
          </a:xfrm>
          <a:prstGeom prst="line">
            <a:avLst/>
          </a:prstGeom>
          <a:noFill/>
          <a:ln w="76200">
            <a:solidFill>
              <a:srgbClr val="800080"/>
            </a:solidFill>
            <a:prstDash val="dashDot"/>
            <a:round/>
            <a:headEnd type="diamond" w="sm" len="med"/>
            <a:tailEnd type="triangle" w="sm" len="med"/>
          </a:ln>
        </p:spPr>
        <p:txBody>
          <a:bodyPr/>
          <a:lstStyle/>
          <a:p>
            <a:endParaRPr lang="cs-CZ"/>
          </a:p>
        </p:txBody>
      </p:sp>
      <p:sp>
        <p:nvSpPr>
          <p:cNvPr id="9238" name="Oval 22"/>
          <p:cNvSpPr>
            <a:spLocks noChangeArrowheads="1"/>
          </p:cNvSpPr>
          <p:nvPr/>
        </p:nvSpPr>
        <p:spPr bwMode="auto">
          <a:xfrm>
            <a:off x="0" y="5357813"/>
            <a:ext cx="3851275" cy="863600"/>
          </a:xfrm>
          <a:prstGeom prst="ellipse">
            <a:avLst/>
          </a:prstGeom>
          <a:solidFill>
            <a:srgbClr val="3366FF"/>
          </a:solidFill>
          <a:ln w="38100">
            <a:solidFill>
              <a:srgbClr val="FF6600"/>
            </a:solidFill>
            <a:round/>
            <a:headEnd/>
            <a:tailEnd/>
          </a:ln>
        </p:spPr>
        <p:txBody>
          <a:bodyPr/>
          <a:lstStyle/>
          <a:p>
            <a:pPr algn="ctr"/>
            <a:r>
              <a:rPr lang="cs-CZ" altLang="zh-CN" sz="3200" dirty="0" smtClean="0">
                <a:latin typeface="Times New Roman" pitchFamily="18" charset="0"/>
                <a:ea typeface="SimSun" pitchFamily="2" charset="-122"/>
                <a:cs typeface="Times New Roman" pitchFamily="18" charset="0"/>
              </a:rPr>
              <a:t>stoupání</a:t>
            </a:r>
            <a:endParaRPr lang="cs-CZ" sz="3200" dirty="0">
              <a:latin typeface="Times New Roman" pitchFamily="18" charset="0"/>
              <a:ea typeface="SimSun" pitchFamily="2" charset="-122"/>
              <a:cs typeface="Times New Roman" pitchFamily="18" charset="0"/>
            </a:endParaRPr>
          </a:p>
        </p:txBody>
      </p:sp>
      <p:sp>
        <p:nvSpPr>
          <p:cNvPr id="9239" name="Line 23"/>
          <p:cNvSpPr>
            <a:spLocks noChangeShapeType="1"/>
          </p:cNvSpPr>
          <p:nvPr/>
        </p:nvSpPr>
        <p:spPr bwMode="auto">
          <a:xfrm flipV="1">
            <a:off x="3857625" y="5643563"/>
            <a:ext cx="360363" cy="287337"/>
          </a:xfrm>
          <a:prstGeom prst="line">
            <a:avLst/>
          </a:prstGeom>
          <a:noFill/>
          <a:ln w="76200">
            <a:solidFill>
              <a:srgbClr val="800080"/>
            </a:solidFill>
            <a:prstDash val="dashDot"/>
            <a:round/>
            <a:headEnd type="diamond" w="sm" len="med"/>
            <a:tailEnd type="triangle" w="sm" len="med"/>
          </a:ln>
        </p:spPr>
        <p:txBody>
          <a:bodyPr/>
          <a:lstStyle/>
          <a:p>
            <a:endParaRPr lang="cs-CZ"/>
          </a:p>
        </p:txBody>
      </p:sp>
      <p:sp>
        <p:nvSpPr>
          <p:cNvPr id="9240" name="Line 24"/>
          <p:cNvSpPr>
            <a:spLocks noChangeShapeType="1"/>
          </p:cNvSpPr>
          <p:nvPr/>
        </p:nvSpPr>
        <p:spPr bwMode="auto">
          <a:xfrm flipV="1">
            <a:off x="7236296" y="2420888"/>
            <a:ext cx="1511300" cy="1512888"/>
          </a:xfrm>
          <a:prstGeom prst="line">
            <a:avLst/>
          </a:prstGeom>
          <a:noFill/>
          <a:ln w="76200">
            <a:solidFill>
              <a:srgbClr val="800080"/>
            </a:solidFill>
            <a:prstDash val="dashDot"/>
            <a:round/>
            <a:headEnd type="diamond" w="sm" len="med"/>
            <a:tailEnd type="triangle" w="sm" len="med"/>
          </a:ln>
        </p:spPr>
        <p:txBody>
          <a:bodyPr/>
          <a:lstStyle/>
          <a:p>
            <a:endParaRPr lang="cs-CZ"/>
          </a:p>
        </p:txBody>
      </p:sp>
      <p:sp>
        <p:nvSpPr>
          <p:cNvPr id="16409" name="Zástupný symbol pro zápatí 3"/>
          <p:cNvSpPr>
            <a:spLocks noGrp="1"/>
          </p:cNvSpPr>
          <p:nvPr/>
        </p:nvSpPr>
        <p:spPr bwMode="auto">
          <a:xfrm>
            <a:off x="1000125" y="6286500"/>
            <a:ext cx="7572375" cy="3651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anchor="ctr"/>
          <a:lstStyle/>
          <a:p>
            <a:pPr algn="ctr"/>
            <a:endParaRPr lang="cs-CZ" sz="1200" i="1">
              <a:solidFill>
                <a:srgbClr val="FFFFFF"/>
              </a:solidFill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3000" fill="hold"/>
                                        <p:tgtEl>
                                          <p:spTgt spid="92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3000" fill="hold"/>
                                        <p:tgtEl>
                                          <p:spTgt spid="92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3000" fill="hold"/>
                                        <p:tgtEl>
                                          <p:spTgt spid="92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3000" fill="hold"/>
                                        <p:tgtEl>
                                          <p:spTgt spid="92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3000" fill="hold"/>
                                        <p:tgtEl>
                                          <p:spTgt spid="92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3000" fill="hold"/>
                                        <p:tgtEl>
                                          <p:spTgt spid="92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3000" fill="hold"/>
                                        <p:tgtEl>
                                          <p:spTgt spid="92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3000" fill="hold"/>
                                        <p:tgtEl>
                                          <p:spTgt spid="92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3000" fill="hold"/>
                                        <p:tgtEl>
                                          <p:spTgt spid="922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3000" fill="hold"/>
                                        <p:tgtEl>
                                          <p:spTgt spid="92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3000" fill="hold"/>
                                        <p:tgtEl>
                                          <p:spTgt spid="92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3000" fill="hold"/>
                                        <p:tgtEl>
                                          <p:spTgt spid="92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9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3000" fill="hold"/>
                                        <p:tgtEl>
                                          <p:spTgt spid="923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3000" fill="hold"/>
                                        <p:tgtEl>
                                          <p:spTgt spid="923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3000" fill="hold"/>
                                        <p:tgtEl>
                                          <p:spTgt spid="923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3000" fill="hold"/>
                                        <p:tgtEl>
                                          <p:spTgt spid="92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9" presetID="2" presetClass="entr" presetSubtype="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1" dur="3000" fill="hold"/>
                                        <p:tgtEl>
                                          <p:spTgt spid="92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2" dur="3000" fill="hold"/>
                                        <p:tgtEl>
                                          <p:spTgt spid="92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3" presetID="2" presetClass="entr" presetSubtype="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5" dur="3000" fill="hold"/>
                                        <p:tgtEl>
                                          <p:spTgt spid="923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6" dur="3000" fill="hold"/>
                                        <p:tgtEl>
                                          <p:spTgt spid="923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7" presetID="2" presetClass="entr" presetSubtype="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3000" fill="hold"/>
                                        <p:tgtEl>
                                          <p:spTgt spid="92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3000" fill="hold"/>
                                        <p:tgtEl>
                                          <p:spTgt spid="92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1" presetID="2" presetClass="entr" presetSubtype="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3" dur="3000" fill="hold"/>
                                        <p:tgtEl>
                                          <p:spTgt spid="923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4" dur="3000" fill="hold"/>
                                        <p:tgtEl>
                                          <p:spTgt spid="923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5" presetID="2" presetClass="entr" presetSubtype="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7" dur="3000" fill="hold"/>
                                        <p:tgtEl>
                                          <p:spTgt spid="92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8" dur="3000" fill="hold"/>
                                        <p:tgtEl>
                                          <p:spTgt spid="92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9" presetID="2" presetClass="entr" presetSubtype="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3000" fill="hold"/>
                                        <p:tgtEl>
                                          <p:spTgt spid="92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3000" fill="hold"/>
                                        <p:tgtEl>
                                          <p:spTgt spid="92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67" dur="2000"/>
                                        <p:tgtEl>
                                          <p:spTgt spid="92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8" fill="hold">
                      <p:stCondLst>
                        <p:cond delay="indefinite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5" presetClass="exit" presetSubtype="1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heckerboard(across)">
                                      <p:cBhvr>
                                        <p:cTn id="71" dur="2000"/>
                                        <p:tgtEl>
                                          <p:spTgt spid="922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92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3" presetID="5" presetClass="exit" presetSubtype="1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heckerboard(across)">
                                      <p:cBhvr>
                                        <p:cTn id="74" dur="2000"/>
                                        <p:tgtEl>
                                          <p:spTgt spid="923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5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92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6" presetID="5" presetClass="exit" presetSubtype="1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heckerboard(across)">
                                      <p:cBhvr>
                                        <p:cTn id="77" dur="2000"/>
                                        <p:tgtEl>
                                          <p:spTgt spid="922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92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9" fill="hold">
                      <p:stCondLst>
                        <p:cond delay="indefinite"/>
                      </p:stCondLst>
                      <p:childTnLst>
                        <p:par>
                          <p:cTn id="80" fill="hold">
                            <p:stCondLst>
                              <p:cond delay="0"/>
                            </p:stCondLst>
                            <p:childTnLst>
                              <p:par>
                                <p:cTn id="81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83" dur="2000"/>
                                        <p:tgtEl>
                                          <p:spTgt spid="92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4" fill="hold">
                      <p:stCondLst>
                        <p:cond delay="indefinite"/>
                      </p:stCondLst>
                      <p:childTnLst>
                        <p:par>
                          <p:cTn id="85" fill="hold">
                            <p:stCondLst>
                              <p:cond delay="0"/>
                            </p:stCondLst>
                            <p:childTnLst>
                              <p:par>
                                <p:cTn id="86" presetID="5" presetClass="exit" presetSubtype="1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heckerboard(across)">
                                      <p:cBhvr>
                                        <p:cTn id="87" dur="2000"/>
                                        <p:tgtEl>
                                          <p:spTgt spid="922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88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92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89" presetID="5" presetClass="exit" presetSubtype="1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heckerboard(across)">
                                      <p:cBhvr>
                                        <p:cTn id="90" dur="2000"/>
                                        <p:tgtEl>
                                          <p:spTgt spid="923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91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92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2" presetID="5" presetClass="exit" presetSubtype="1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heckerboard(across)">
                                      <p:cBhvr>
                                        <p:cTn id="93" dur="2000"/>
                                        <p:tgtEl>
                                          <p:spTgt spid="922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94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92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5" fill="hold">
                      <p:stCondLst>
                        <p:cond delay="indefinite"/>
                      </p:stCondLst>
                      <p:childTnLst>
                        <p:par>
                          <p:cTn id="96" fill="hold">
                            <p:stCondLst>
                              <p:cond delay="0"/>
                            </p:stCondLst>
                            <p:childTnLst>
                              <p:par>
                                <p:cTn id="97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99" dur="2000"/>
                                        <p:tgtEl>
                                          <p:spTgt spid="923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0" fill="hold">
                      <p:stCondLst>
                        <p:cond delay="indefinite"/>
                      </p:stCondLst>
                      <p:childTnLst>
                        <p:par>
                          <p:cTn id="101" fill="hold">
                            <p:stCondLst>
                              <p:cond delay="0"/>
                            </p:stCondLst>
                            <p:childTnLst>
                              <p:par>
                                <p:cTn id="102" presetID="5" presetClass="exit" presetSubtype="1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heckerboard(across)">
                                      <p:cBhvr>
                                        <p:cTn id="103" dur="2000"/>
                                        <p:tgtEl>
                                          <p:spTgt spid="923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04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92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05" presetID="5" presetClass="exit" presetSubtype="1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heckerboard(across)">
                                      <p:cBhvr>
                                        <p:cTn id="106" dur="2000"/>
                                        <p:tgtEl>
                                          <p:spTgt spid="923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0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92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08" presetID="5" presetClass="exit" presetSubtype="1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heckerboard(across)">
                                      <p:cBhvr>
                                        <p:cTn id="109" dur="2000"/>
                                        <p:tgtEl>
                                          <p:spTgt spid="922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10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92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1" fill="hold">
                      <p:stCondLst>
                        <p:cond delay="indefinite"/>
                      </p:stCondLst>
                      <p:childTnLst>
                        <p:par>
                          <p:cTn id="112" fill="hold">
                            <p:stCondLst>
                              <p:cond delay="0"/>
                            </p:stCondLst>
                            <p:childTnLst>
                              <p:par>
                                <p:cTn id="113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15" dur="2000"/>
                                        <p:tgtEl>
                                          <p:spTgt spid="924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6" fill="hold">
                      <p:stCondLst>
                        <p:cond delay="indefinite"/>
                      </p:stCondLst>
                      <p:childTnLst>
                        <p:par>
                          <p:cTn id="117" fill="hold">
                            <p:stCondLst>
                              <p:cond delay="0"/>
                            </p:stCondLst>
                            <p:childTnLst>
                              <p:par>
                                <p:cTn id="118" presetID="5" presetClass="exit" presetSubtype="1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heckerboard(across)">
                                      <p:cBhvr>
                                        <p:cTn id="119" dur="2000"/>
                                        <p:tgtEl>
                                          <p:spTgt spid="922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20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92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21" presetID="5" presetClass="exit" presetSubtype="1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heckerboard(across)">
                                      <p:cBhvr>
                                        <p:cTn id="122" dur="2000"/>
                                        <p:tgtEl>
                                          <p:spTgt spid="924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23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92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24" presetID="5" presetClass="exit" presetSubtype="1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heckerboard(across)">
                                      <p:cBhvr>
                                        <p:cTn id="125" dur="2000"/>
                                        <p:tgtEl>
                                          <p:spTgt spid="922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26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92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7" fill="hold">
                      <p:stCondLst>
                        <p:cond delay="indefinite"/>
                      </p:stCondLst>
                      <p:childTnLst>
                        <p:par>
                          <p:cTn id="128" fill="hold">
                            <p:stCondLst>
                              <p:cond delay="0"/>
                            </p:stCondLst>
                            <p:childTnLst>
                              <p:par>
                                <p:cTn id="129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31" dur="2000"/>
                                        <p:tgtEl>
                                          <p:spTgt spid="92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2" fill="hold">
                      <p:stCondLst>
                        <p:cond delay="indefinite"/>
                      </p:stCondLst>
                      <p:childTnLst>
                        <p:par>
                          <p:cTn id="133" fill="hold">
                            <p:stCondLst>
                              <p:cond delay="0"/>
                            </p:stCondLst>
                            <p:childTnLst>
                              <p:par>
                                <p:cTn id="134" presetID="5" presetClass="exit" presetSubtype="1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heckerboard(across)">
                                      <p:cBhvr>
                                        <p:cTn id="135" dur="2000"/>
                                        <p:tgtEl>
                                          <p:spTgt spid="922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36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92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7" presetID="5" presetClass="exit" presetSubtype="1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heckerboard(across)">
                                      <p:cBhvr>
                                        <p:cTn id="138" dur="2000"/>
                                        <p:tgtEl>
                                          <p:spTgt spid="923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39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92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40" presetID="5" presetClass="exit" presetSubtype="1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heckerboard(across)">
                                      <p:cBhvr>
                                        <p:cTn id="141" dur="2000"/>
                                        <p:tgtEl>
                                          <p:spTgt spid="922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42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92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3" fill="hold">
                      <p:stCondLst>
                        <p:cond delay="indefinite"/>
                      </p:stCondLst>
                      <p:childTnLst>
                        <p:par>
                          <p:cTn id="144" fill="hold">
                            <p:stCondLst>
                              <p:cond delay="0"/>
                            </p:stCondLst>
                            <p:childTnLst>
                              <p:par>
                                <p:cTn id="145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47" dur="2000"/>
                                        <p:tgtEl>
                                          <p:spTgt spid="923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8" fill="hold">
                      <p:stCondLst>
                        <p:cond delay="indefinite"/>
                      </p:stCondLst>
                      <p:childTnLst>
                        <p:par>
                          <p:cTn id="149" fill="hold">
                            <p:stCondLst>
                              <p:cond delay="0"/>
                            </p:stCondLst>
                            <p:childTnLst>
                              <p:par>
                                <p:cTn id="150" presetID="5" presetClass="exit" presetSubtype="1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heckerboard(across)">
                                      <p:cBhvr>
                                        <p:cTn id="151" dur="2000"/>
                                        <p:tgtEl>
                                          <p:spTgt spid="922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52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92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3" presetID="5" presetClass="exit" presetSubtype="1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heckerboard(across)">
                                      <p:cBhvr>
                                        <p:cTn id="154" dur="2000"/>
                                        <p:tgtEl>
                                          <p:spTgt spid="923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55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92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6" presetID="5" presetClass="exit" presetSubtype="1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heckerboard(across)">
                                      <p:cBhvr>
                                        <p:cTn id="157" dur="2000"/>
                                        <p:tgtEl>
                                          <p:spTgt spid="923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58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92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9" fill="hold">
                      <p:stCondLst>
                        <p:cond delay="indefinite"/>
                      </p:stCondLst>
                      <p:childTnLst>
                        <p:par>
                          <p:cTn id="160" fill="hold">
                            <p:stCondLst>
                              <p:cond delay="0"/>
                            </p:stCondLst>
                            <p:childTnLst>
                              <p:par>
                                <p:cTn id="161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63" dur="2000"/>
                                        <p:tgtEl>
                                          <p:spTgt spid="923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4" fill="hold">
                      <p:stCondLst>
                        <p:cond delay="indefinite"/>
                      </p:stCondLst>
                      <p:childTnLst>
                        <p:par>
                          <p:cTn id="165" fill="hold">
                            <p:stCondLst>
                              <p:cond delay="0"/>
                            </p:stCondLst>
                            <p:childTnLst>
                              <p:par>
                                <p:cTn id="166" presetID="5" presetClass="exit" presetSubtype="1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heckerboard(across)">
                                      <p:cBhvr>
                                        <p:cTn id="167" dur="2000"/>
                                        <p:tgtEl>
                                          <p:spTgt spid="923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68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92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69" presetID="5" presetClass="exit" presetSubtype="1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heckerboard(across)">
                                      <p:cBhvr>
                                        <p:cTn id="170" dur="2000"/>
                                        <p:tgtEl>
                                          <p:spTgt spid="923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71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92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2" presetID="5" presetClass="exit" presetSubtype="1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heckerboard(across)">
                                      <p:cBhvr>
                                        <p:cTn id="173" dur="2000"/>
                                        <p:tgtEl>
                                          <p:spTgt spid="923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74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92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220" grpId="0" animBg="1"/>
      <p:bldP spid="9220" grpId="1" animBg="1"/>
      <p:bldP spid="9221" grpId="0" animBg="1"/>
      <p:bldP spid="9221" grpId="1" animBg="1"/>
      <p:bldP spid="9222" grpId="0" animBg="1"/>
      <p:bldP spid="9222" grpId="1" animBg="1"/>
      <p:bldP spid="9223" grpId="0" animBg="1"/>
      <p:bldP spid="9223" grpId="1" animBg="1"/>
      <p:bldP spid="9224" grpId="0" animBg="1"/>
      <p:bldP spid="9224" grpId="1" animBg="1"/>
      <p:bldP spid="9225" grpId="0" animBg="1"/>
      <p:bldP spid="9225" grpId="1" animBg="1"/>
      <p:bldP spid="9226" grpId="0" animBg="1"/>
      <p:bldP spid="9226" grpId="1" animBg="1"/>
      <p:bldP spid="9227" grpId="0" animBg="1"/>
      <p:bldP spid="9227" grpId="1" animBg="1"/>
      <p:bldP spid="9228" grpId="0" animBg="1"/>
      <p:bldP spid="9228" grpId="1" animBg="1"/>
      <p:bldP spid="9229" grpId="0" animBg="1"/>
      <p:bldP spid="9229" grpId="1" animBg="1"/>
      <p:bldP spid="9230" grpId="0" animBg="1"/>
      <p:bldP spid="9230" grpId="1" animBg="1"/>
      <p:bldP spid="9231" grpId="0" animBg="1"/>
      <p:bldP spid="9231" grpId="1" animBg="1"/>
      <p:bldP spid="9232" grpId="0" animBg="1"/>
      <p:bldP spid="9232" grpId="1" animBg="1"/>
      <p:bldP spid="9233" grpId="0" animBg="1"/>
      <p:bldP spid="9233" grpId="1" animBg="1"/>
      <p:bldP spid="9234" grpId="0" animBg="1"/>
      <p:bldP spid="9234" grpId="1" animBg="1"/>
      <p:bldP spid="9235" grpId="0" animBg="1"/>
      <p:bldP spid="9235" grpId="1" animBg="1"/>
      <p:bldP spid="9236" grpId="0" animBg="1"/>
      <p:bldP spid="9236" grpId="1" animBg="1"/>
      <p:bldP spid="9237" grpId="0" animBg="1"/>
      <p:bldP spid="9237" grpId="1" animBg="1"/>
      <p:bldP spid="9238" grpId="0" animBg="1"/>
      <p:bldP spid="9238" grpId="1" animBg="1"/>
      <p:bldP spid="9239" grpId="0" animBg="1"/>
      <p:bldP spid="9239" grpId="1" animBg="1"/>
      <p:bldP spid="9240" grpId="0" animBg="1"/>
      <p:bldP spid="9240" grpId="1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Doplňte antonyma do křížovky: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514350" indent="-514350">
              <a:buAutoNum type="arabicPeriod"/>
            </a:pPr>
            <a:r>
              <a:rPr lang="cs-CZ" dirty="0"/>
              <a:t>l</a:t>
            </a:r>
            <a:r>
              <a:rPr lang="cs-CZ" dirty="0" smtClean="0"/>
              <a:t>íný</a:t>
            </a:r>
          </a:p>
          <a:p>
            <a:pPr marL="514350" indent="-514350">
              <a:buAutoNum type="arabicPeriod"/>
            </a:pPr>
            <a:r>
              <a:rPr lang="cs-CZ" dirty="0"/>
              <a:t>n</a:t>
            </a:r>
            <a:r>
              <a:rPr lang="cs-CZ" dirty="0" smtClean="0"/>
              <a:t>epříjemný</a:t>
            </a:r>
          </a:p>
          <a:p>
            <a:pPr marL="514350" indent="-514350">
              <a:buAutoNum type="arabicPeriod"/>
            </a:pPr>
            <a:r>
              <a:rPr lang="cs-CZ" dirty="0"/>
              <a:t>v</a:t>
            </a:r>
            <a:r>
              <a:rPr lang="cs-CZ" dirty="0" smtClean="0"/>
              <a:t>ysoký</a:t>
            </a:r>
          </a:p>
          <a:p>
            <a:pPr marL="514350" indent="-514350">
              <a:buAutoNum type="arabicPeriod"/>
            </a:pPr>
            <a:r>
              <a:rPr lang="cs-CZ" dirty="0"/>
              <a:t>h</a:t>
            </a:r>
            <a:r>
              <a:rPr lang="cs-CZ" dirty="0" smtClean="0"/>
              <a:t>odný</a:t>
            </a:r>
          </a:p>
          <a:p>
            <a:pPr marL="514350" indent="-514350">
              <a:buAutoNum type="arabicPeriod"/>
            </a:pPr>
            <a:r>
              <a:rPr lang="cs-CZ" dirty="0"/>
              <a:t>s</a:t>
            </a:r>
            <a:r>
              <a:rPr lang="cs-CZ" dirty="0" smtClean="0"/>
              <a:t>laboch</a:t>
            </a:r>
          </a:p>
          <a:p>
            <a:pPr marL="514350" indent="-514350">
              <a:buAutoNum type="arabicPeriod"/>
            </a:pPr>
            <a:r>
              <a:rPr lang="cs-CZ" dirty="0" smtClean="0"/>
              <a:t>tma</a:t>
            </a:r>
          </a:p>
          <a:p>
            <a:pPr marL="514350" indent="-514350">
              <a:buAutoNum type="arabicPeriod"/>
            </a:pPr>
            <a:endParaRPr lang="cs-CZ" dirty="0" smtClean="0"/>
          </a:p>
          <a:p>
            <a:pPr marL="514350" indent="-514350">
              <a:buAutoNum type="arabicPeriod"/>
            </a:pPr>
            <a:endParaRPr lang="cs-CZ" dirty="0"/>
          </a:p>
        </p:txBody>
      </p:sp>
      <p:graphicFrame>
        <p:nvGraphicFramePr>
          <p:cNvPr id="7" name="Tabulka 6"/>
          <p:cNvGraphicFramePr>
            <a:graphicFrameLocks noGrp="1"/>
          </p:cNvGraphicFramePr>
          <p:nvPr/>
        </p:nvGraphicFramePr>
        <p:xfrm>
          <a:off x="3678237" y="1828800"/>
          <a:ext cx="3408362" cy="2103120"/>
        </p:xfrm>
        <a:graphic>
          <a:graphicData uri="http://schemas.openxmlformats.org/drawingml/2006/table">
            <a:tbl>
              <a:tblPr/>
              <a:tblGrid>
                <a:gridCol w="434672"/>
                <a:gridCol w="412878"/>
                <a:gridCol w="392295"/>
                <a:gridCol w="416510"/>
                <a:gridCol w="434672"/>
                <a:gridCol w="490368"/>
                <a:gridCol w="434672"/>
                <a:gridCol w="392295"/>
              </a:tblGrid>
              <a:tr h="33020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000" dirty="0">
                        <a:solidFill>
                          <a:schemeClr val="accent4">
                            <a:lumMod val="10000"/>
                          </a:schemeClr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000" dirty="0">
                        <a:solidFill>
                          <a:schemeClr val="accent4">
                            <a:lumMod val="10000"/>
                          </a:schemeClr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000" dirty="0">
                        <a:solidFill>
                          <a:schemeClr val="accent4">
                            <a:lumMod val="10000"/>
                          </a:schemeClr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000" dirty="0">
                        <a:solidFill>
                          <a:schemeClr val="accent4">
                            <a:lumMod val="10000"/>
                          </a:schemeClr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000" dirty="0">
                        <a:solidFill>
                          <a:schemeClr val="accent4">
                            <a:lumMod val="10000"/>
                          </a:schemeClr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000" dirty="0">
                        <a:solidFill>
                          <a:schemeClr val="accent4">
                            <a:lumMod val="10000"/>
                          </a:schemeClr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000">
                        <a:solidFill>
                          <a:schemeClr val="accent4">
                            <a:lumMod val="10000"/>
                          </a:schemeClr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000">
                        <a:solidFill>
                          <a:schemeClr val="accent4">
                            <a:lumMod val="10000"/>
                          </a:schemeClr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3020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000">
                        <a:solidFill>
                          <a:schemeClr val="accent4">
                            <a:lumMod val="10000"/>
                          </a:schemeClr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000" dirty="0">
                        <a:solidFill>
                          <a:schemeClr val="accent4">
                            <a:lumMod val="10000"/>
                          </a:schemeClr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000">
                        <a:solidFill>
                          <a:schemeClr val="accent4">
                            <a:lumMod val="10000"/>
                          </a:schemeClr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000" dirty="0">
                        <a:solidFill>
                          <a:schemeClr val="accent4">
                            <a:lumMod val="10000"/>
                          </a:schemeClr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000" dirty="0">
                        <a:solidFill>
                          <a:schemeClr val="accent4">
                            <a:lumMod val="10000"/>
                          </a:schemeClr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000" dirty="0">
                        <a:solidFill>
                          <a:schemeClr val="accent4">
                            <a:lumMod val="10000"/>
                          </a:schemeClr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000" dirty="0">
                        <a:solidFill>
                          <a:schemeClr val="accent4">
                            <a:lumMod val="10000"/>
                          </a:schemeClr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000">
                        <a:solidFill>
                          <a:schemeClr val="accent4">
                            <a:lumMod val="10000"/>
                          </a:schemeClr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3020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000">
                        <a:solidFill>
                          <a:schemeClr val="accent4">
                            <a:lumMod val="10000"/>
                          </a:schemeClr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000" dirty="0">
                        <a:solidFill>
                          <a:schemeClr val="accent4">
                            <a:lumMod val="10000"/>
                          </a:schemeClr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000">
                        <a:solidFill>
                          <a:schemeClr val="accent4">
                            <a:lumMod val="10000"/>
                          </a:schemeClr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000" dirty="0">
                        <a:solidFill>
                          <a:schemeClr val="accent4">
                            <a:lumMod val="10000"/>
                          </a:schemeClr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000">
                        <a:solidFill>
                          <a:schemeClr val="accent4">
                            <a:lumMod val="10000"/>
                          </a:schemeClr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000" dirty="0">
                        <a:solidFill>
                          <a:schemeClr val="accent4">
                            <a:lumMod val="10000"/>
                          </a:schemeClr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000" dirty="0">
                        <a:solidFill>
                          <a:schemeClr val="accent4">
                            <a:lumMod val="10000"/>
                          </a:schemeClr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000" dirty="0">
                        <a:solidFill>
                          <a:schemeClr val="accent4">
                            <a:lumMod val="10000"/>
                          </a:schemeClr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</a:tr>
              <a:tr h="33020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000">
                        <a:solidFill>
                          <a:schemeClr val="accent4">
                            <a:lumMod val="10000"/>
                          </a:schemeClr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000" dirty="0">
                        <a:solidFill>
                          <a:schemeClr val="accent4">
                            <a:lumMod val="10000"/>
                          </a:schemeClr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000">
                        <a:solidFill>
                          <a:schemeClr val="accent4">
                            <a:lumMod val="10000"/>
                          </a:schemeClr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000">
                        <a:solidFill>
                          <a:schemeClr val="accent4">
                            <a:lumMod val="10000"/>
                          </a:schemeClr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000">
                        <a:solidFill>
                          <a:schemeClr val="accent4">
                            <a:lumMod val="10000"/>
                          </a:schemeClr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000" dirty="0">
                        <a:solidFill>
                          <a:schemeClr val="accent4">
                            <a:lumMod val="10000"/>
                          </a:schemeClr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000" dirty="0">
                        <a:solidFill>
                          <a:schemeClr val="accent4">
                            <a:lumMod val="10000"/>
                          </a:schemeClr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000" dirty="0">
                        <a:solidFill>
                          <a:schemeClr val="accent4">
                            <a:lumMod val="10000"/>
                          </a:schemeClr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33020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000">
                        <a:solidFill>
                          <a:schemeClr val="accent4">
                            <a:lumMod val="10000"/>
                          </a:schemeClr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000" dirty="0">
                        <a:solidFill>
                          <a:schemeClr val="accent4">
                            <a:lumMod val="10000"/>
                          </a:schemeClr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000">
                        <a:solidFill>
                          <a:schemeClr val="accent4">
                            <a:lumMod val="10000"/>
                          </a:schemeClr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000">
                        <a:solidFill>
                          <a:schemeClr val="accent4">
                            <a:lumMod val="10000"/>
                          </a:schemeClr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000">
                        <a:solidFill>
                          <a:schemeClr val="accent4">
                            <a:lumMod val="10000"/>
                          </a:schemeClr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000">
                        <a:solidFill>
                          <a:schemeClr val="accent4">
                            <a:lumMod val="10000"/>
                          </a:schemeClr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000" dirty="0">
                        <a:solidFill>
                          <a:schemeClr val="accent4">
                            <a:lumMod val="10000"/>
                          </a:schemeClr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000" dirty="0">
                        <a:solidFill>
                          <a:schemeClr val="accent4">
                            <a:lumMod val="10000"/>
                          </a:schemeClr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33020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000">
                        <a:solidFill>
                          <a:schemeClr val="accent4">
                            <a:lumMod val="10000"/>
                          </a:schemeClr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000" dirty="0">
                        <a:solidFill>
                          <a:schemeClr val="accent4">
                            <a:lumMod val="10000"/>
                          </a:schemeClr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000">
                        <a:solidFill>
                          <a:schemeClr val="accent4">
                            <a:lumMod val="10000"/>
                          </a:schemeClr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000">
                        <a:solidFill>
                          <a:schemeClr val="accent4">
                            <a:lumMod val="10000"/>
                          </a:schemeClr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000">
                        <a:solidFill>
                          <a:schemeClr val="accent4">
                            <a:lumMod val="10000"/>
                          </a:schemeClr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000">
                        <a:solidFill>
                          <a:schemeClr val="accent4">
                            <a:lumMod val="10000"/>
                          </a:schemeClr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000" dirty="0">
                        <a:solidFill>
                          <a:schemeClr val="accent4">
                            <a:lumMod val="10000"/>
                          </a:schemeClr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000" dirty="0">
                        <a:solidFill>
                          <a:schemeClr val="accent4">
                            <a:lumMod val="10000"/>
                          </a:schemeClr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</a:tbl>
          </a:graphicData>
        </a:graphic>
      </p:graphicFrame>
      <p:graphicFrame>
        <p:nvGraphicFramePr>
          <p:cNvPr id="8" name="Tabulka 7"/>
          <p:cNvGraphicFramePr>
            <a:graphicFrameLocks noGrp="1"/>
          </p:cNvGraphicFramePr>
          <p:nvPr/>
        </p:nvGraphicFramePr>
        <p:xfrm>
          <a:off x="3810000" y="4191000"/>
          <a:ext cx="3332162" cy="2103120"/>
        </p:xfrm>
        <a:graphic>
          <a:graphicData uri="http://schemas.openxmlformats.org/drawingml/2006/table">
            <a:tbl>
              <a:tblPr/>
              <a:tblGrid>
                <a:gridCol w="424954"/>
                <a:gridCol w="403647"/>
                <a:gridCol w="383525"/>
                <a:gridCol w="407198"/>
                <a:gridCol w="424954"/>
                <a:gridCol w="479405"/>
                <a:gridCol w="424954"/>
                <a:gridCol w="383525"/>
              </a:tblGrid>
              <a:tr h="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000" dirty="0">
                        <a:solidFill>
                          <a:schemeClr val="accent4">
                            <a:lumMod val="10000"/>
                          </a:schemeClr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>
                          <a:solidFill>
                            <a:schemeClr val="accent4">
                              <a:lumMod val="10000"/>
                            </a:schemeClr>
                          </a:solidFill>
                          <a:latin typeface="Calibri"/>
                          <a:ea typeface="Calibri"/>
                          <a:cs typeface="Times New Roman"/>
                        </a:rPr>
                        <a:t>P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>
                          <a:solidFill>
                            <a:schemeClr val="accent4">
                              <a:lumMod val="10000"/>
                            </a:schemeClr>
                          </a:solidFill>
                          <a:latin typeface="Calibri"/>
                          <a:ea typeface="Calibri"/>
                          <a:cs typeface="Times New Roman"/>
                        </a:rPr>
                        <a:t>I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>
                          <a:solidFill>
                            <a:schemeClr val="accent4">
                              <a:lumMod val="10000"/>
                            </a:schemeClr>
                          </a:solidFill>
                          <a:latin typeface="Calibri"/>
                          <a:ea typeface="Calibri"/>
                          <a:cs typeface="Times New Roman"/>
                        </a:rPr>
                        <a:t>L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>
                          <a:solidFill>
                            <a:schemeClr val="accent4">
                              <a:lumMod val="10000"/>
                            </a:schemeClr>
                          </a:solidFill>
                          <a:latin typeface="Calibri"/>
                          <a:ea typeface="Calibri"/>
                          <a:cs typeface="Times New Roman"/>
                        </a:rPr>
                        <a:t>N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>
                          <a:solidFill>
                            <a:schemeClr val="accent4">
                              <a:lumMod val="10000"/>
                            </a:schemeClr>
                          </a:solidFill>
                          <a:latin typeface="Calibri"/>
                          <a:ea typeface="Calibri"/>
                          <a:cs typeface="Times New Roman"/>
                        </a:rPr>
                        <a:t>Ý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000">
                        <a:solidFill>
                          <a:schemeClr val="accent4">
                            <a:lumMod val="10000"/>
                          </a:schemeClr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000">
                        <a:solidFill>
                          <a:schemeClr val="accent4">
                            <a:lumMod val="10000"/>
                          </a:schemeClr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solidFill>
                            <a:schemeClr val="accent4">
                              <a:lumMod val="10000"/>
                            </a:schemeClr>
                          </a:solidFill>
                          <a:latin typeface="Calibri"/>
                          <a:ea typeface="Calibri"/>
                          <a:cs typeface="Times New Roman"/>
                        </a:rPr>
                        <a:t>P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>
                          <a:solidFill>
                            <a:schemeClr val="accent4">
                              <a:lumMod val="10000"/>
                            </a:schemeClr>
                          </a:solidFill>
                          <a:latin typeface="Calibri"/>
                          <a:ea typeface="Calibri"/>
                          <a:cs typeface="Times New Roman"/>
                        </a:rPr>
                        <a:t>Ř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solidFill>
                            <a:schemeClr val="accent4">
                              <a:lumMod val="10000"/>
                            </a:schemeClr>
                          </a:solidFill>
                          <a:latin typeface="Calibri"/>
                          <a:ea typeface="Calibri"/>
                          <a:cs typeface="Times New Roman"/>
                        </a:rPr>
                        <a:t>Í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>
                          <a:solidFill>
                            <a:schemeClr val="accent4">
                              <a:lumMod val="10000"/>
                            </a:schemeClr>
                          </a:solidFill>
                          <a:latin typeface="Calibri"/>
                          <a:ea typeface="Calibri"/>
                          <a:cs typeface="Times New Roman"/>
                        </a:rPr>
                        <a:t>J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>
                          <a:solidFill>
                            <a:schemeClr val="accent4">
                              <a:lumMod val="10000"/>
                            </a:schemeClr>
                          </a:solidFill>
                          <a:latin typeface="Calibri"/>
                          <a:ea typeface="Calibri"/>
                          <a:cs typeface="Times New Roman"/>
                        </a:rPr>
                        <a:t>E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>
                          <a:solidFill>
                            <a:schemeClr val="accent4">
                              <a:lumMod val="10000"/>
                            </a:schemeClr>
                          </a:solidFill>
                          <a:latin typeface="Calibri"/>
                          <a:ea typeface="Calibri"/>
                          <a:cs typeface="Times New Roman"/>
                        </a:rPr>
                        <a:t>M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>
                          <a:solidFill>
                            <a:schemeClr val="accent4">
                              <a:lumMod val="10000"/>
                            </a:schemeClr>
                          </a:solidFill>
                          <a:latin typeface="Calibri"/>
                          <a:ea typeface="Calibri"/>
                          <a:cs typeface="Times New Roman"/>
                        </a:rPr>
                        <a:t>N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solidFill>
                            <a:schemeClr val="accent4">
                              <a:lumMod val="10000"/>
                            </a:schemeClr>
                          </a:solidFill>
                          <a:latin typeface="Calibri"/>
                          <a:ea typeface="Calibri"/>
                          <a:cs typeface="Times New Roman"/>
                        </a:rPr>
                        <a:t>Ý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solidFill>
                            <a:schemeClr val="accent4">
                              <a:lumMod val="10000"/>
                            </a:schemeClr>
                          </a:solidFill>
                          <a:latin typeface="Calibri"/>
                          <a:ea typeface="Calibri"/>
                          <a:cs typeface="Times New Roman"/>
                        </a:rPr>
                        <a:t>N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>
                          <a:solidFill>
                            <a:schemeClr val="accent4">
                              <a:lumMod val="10000"/>
                            </a:schemeClr>
                          </a:solidFill>
                          <a:latin typeface="Calibri"/>
                          <a:ea typeface="Calibri"/>
                          <a:cs typeface="Times New Roman"/>
                        </a:rPr>
                        <a:t>Í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solidFill>
                            <a:schemeClr val="accent4">
                              <a:lumMod val="10000"/>
                            </a:schemeClr>
                          </a:solidFill>
                          <a:latin typeface="Calibri"/>
                          <a:ea typeface="Calibri"/>
                          <a:cs typeface="Times New Roman"/>
                        </a:rPr>
                        <a:t>Z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solidFill>
                            <a:schemeClr val="accent4">
                              <a:lumMod val="10000"/>
                            </a:schemeClr>
                          </a:solidFill>
                          <a:latin typeface="Calibri"/>
                          <a:ea typeface="Calibri"/>
                          <a:cs typeface="Times New Roman"/>
                        </a:rPr>
                        <a:t>K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solidFill>
                            <a:schemeClr val="accent4">
                              <a:lumMod val="10000"/>
                            </a:schemeClr>
                          </a:solidFill>
                          <a:latin typeface="Calibri"/>
                          <a:ea typeface="Calibri"/>
                          <a:cs typeface="Times New Roman"/>
                        </a:rPr>
                        <a:t>Ý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000" dirty="0">
                        <a:solidFill>
                          <a:schemeClr val="accent4">
                            <a:lumMod val="10000"/>
                          </a:schemeClr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000" dirty="0">
                        <a:solidFill>
                          <a:schemeClr val="accent4">
                            <a:lumMod val="10000"/>
                          </a:schemeClr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000" dirty="0">
                        <a:solidFill>
                          <a:schemeClr val="accent4">
                            <a:lumMod val="10000"/>
                          </a:schemeClr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</a:tr>
              <a:tr h="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solidFill>
                            <a:schemeClr val="accent4">
                              <a:lumMod val="10000"/>
                            </a:schemeClr>
                          </a:solidFill>
                          <a:latin typeface="Calibri"/>
                          <a:ea typeface="Calibri"/>
                          <a:cs typeface="Times New Roman"/>
                        </a:rPr>
                        <a:t>Z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>
                          <a:solidFill>
                            <a:schemeClr val="accent4">
                              <a:lumMod val="10000"/>
                            </a:schemeClr>
                          </a:solidFill>
                          <a:latin typeface="Calibri"/>
                          <a:ea typeface="Calibri"/>
                          <a:cs typeface="Times New Roman"/>
                        </a:rPr>
                        <a:t>L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solidFill>
                            <a:schemeClr val="accent4">
                              <a:lumMod val="10000"/>
                            </a:schemeClr>
                          </a:solidFill>
                          <a:latin typeface="Calibri"/>
                          <a:ea typeface="Calibri"/>
                          <a:cs typeface="Times New Roman"/>
                        </a:rPr>
                        <a:t>Ý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000">
                        <a:solidFill>
                          <a:schemeClr val="accent4">
                            <a:lumMod val="10000"/>
                          </a:schemeClr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000">
                        <a:solidFill>
                          <a:schemeClr val="accent4">
                            <a:lumMod val="10000"/>
                          </a:schemeClr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000" dirty="0">
                        <a:solidFill>
                          <a:schemeClr val="accent4">
                            <a:lumMod val="10000"/>
                          </a:schemeClr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000" dirty="0">
                        <a:solidFill>
                          <a:schemeClr val="accent4">
                            <a:lumMod val="10000"/>
                          </a:schemeClr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000" dirty="0">
                        <a:solidFill>
                          <a:schemeClr val="accent4">
                            <a:lumMod val="10000"/>
                          </a:schemeClr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solidFill>
                            <a:schemeClr val="accent4">
                              <a:lumMod val="10000"/>
                            </a:schemeClr>
                          </a:solidFill>
                          <a:latin typeface="Calibri"/>
                          <a:ea typeface="Calibri"/>
                          <a:cs typeface="Times New Roman"/>
                        </a:rPr>
                        <a:t>S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>
                          <a:solidFill>
                            <a:schemeClr val="accent4">
                              <a:lumMod val="10000"/>
                            </a:schemeClr>
                          </a:solidFill>
                          <a:latin typeface="Calibri"/>
                          <a:ea typeface="Calibri"/>
                          <a:cs typeface="Times New Roman"/>
                        </a:rPr>
                        <a:t>I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solidFill>
                            <a:schemeClr val="accent4">
                              <a:lumMod val="10000"/>
                            </a:schemeClr>
                          </a:solidFill>
                          <a:latin typeface="Calibri"/>
                          <a:ea typeface="Calibri"/>
                          <a:cs typeface="Times New Roman"/>
                        </a:rPr>
                        <a:t>L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solidFill>
                            <a:schemeClr val="accent4">
                              <a:lumMod val="10000"/>
                            </a:schemeClr>
                          </a:solidFill>
                          <a:latin typeface="Calibri"/>
                          <a:ea typeface="Calibri"/>
                          <a:cs typeface="Times New Roman"/>
                        </a:rPr>
                        <a:t>Á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solidFill>
                            <a:schemeClr val="accent4">
                              <a:lumMod val="10000"/>
                            </a:schemeClr>
                          </a:solidFill>
                          <a:latin typeface="Calibri"/>
                          <a:ea typeface="Calibri"/>
                          <a:cs typeface="Times New Roman"/>
                        </a:rPr>
                        <a:t>K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000">
                        <a:solidFill>
                          <a:schemeClr val="accent4">
                            <a:lumMod val="10000"/>
                          </a:schemeClr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000" dirty="0">
                        <a:solidFill>
                          <a:schemeClr val="accent4">
                            <a:lumMod val="10000"/>
                          </a:schemeClr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000" dirty="0">
                        <a:solidFill>
                          <a:schemeClr val="accent4">
                            <a:lumMod val="10000"/>
                          </a:schemeClr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solidFill>
                            <a:schemeClr val="accent4">
                              <a:lumMod val="10000"/>
                            </a:schemeClr>
                          </a:solidFill>
                          <a:latin typeface="Calibri"/>
                          <a:ea typeface="Calibri"/>
                          <a:cs typeface="Times New Roman"/>
                        </a:rPr>
                        <a:t>S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>
                          <a:solidFill>
                            <a:schemeClr val="accent4">
                              <a:lumMod val="10000"/>
                            </a:schemeClr>
                          </a:solidFill>
                          <a:latin typeface="Calibri"/>
                          <a:ea typeface="Calibri"/>
                          <a:cs typeface="Times New Roman"/>
                        </a:rPr>
                        <a:t>V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solidFill>
                            <a:schemeClr val="accent4">
                              <a:lumMod val="10000"/>
                            </a:schemeClr>
                          </a:solidFill>
                          <a:latin typeface="Calibri"/>
                          <a:ea typeface="Calibri"/>
                          <a:cs typeface="Times New Roman"/>
                        </a:rPr>
                        <a:t>Ě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solidFill>
                            <a:schemeClr val="accent4">
                              <a:lumMod val="10000"/>
                            </a:schemeClr>
                          </a:solidFill>
                          <a:latin typeface="Calibri"/>
                          <a:ea typeface="Calibri"/>
                          <a:cs typeface="Times New Roman"/>
                        </a:rPr>
                        <a:t>T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solidFill>
                            <a:schemeClr val="accent4">
                              <a:lumMod val="10000"/>
                            </a:schemeClr>
                          </a:solidFill>
                          <a:latin typeface="Calibri"/>
                          <a:ea typeface="Calibri"/>
                          <a:cs typeface="Times New Roman"/>
                        </a:rPr>
                        <a:t>L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solidFill>
                            <a:schemeClr val="accent4">
                              <a:lumMod val="10000"/>
                            </a:schemeClr>
                          </a:solidFill>
                          <a:latin typeface="Calibri"/>
                          <a:ea typeface="Calibri"/>
                          <a:cs typeface="Times New Roman"/>
                        </a:rPr>
                        <a:t>O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000" dirty="0">
                        <a:solidFill>
                          <a:schemeClr val="accent4">
                            <a:lumMod val="10000"/>
                          </a:schemeClr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000" dirty="0">
                        <a:solidFill>
                          <a:schemeClr val="accent4">
                            <a:lumMod val="10000"/>
                          </a:schemeClr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Je možné k uvedeným slovům utvořit antonyma?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pPr>
              <a:buNone/>
            </a:pPr>
            <a:r>
              <a:rPr lang="cs-CZ" dirty="0"/>
              <a:t>s</a:t>
            </a:r>
            <a:r>
              <a:rPr lang="cs-CZ" dirty="0" smtClean="0"/>
              <a:t>tatečný</a:t>
            </a:r>
          </a:p>
          <a:p>
            <a:pPr>
              <a:buNone/>
            </a:pPr>
            <a:r>
              <a:rPr lang="cs-CZ" dirty="0"/>
              <a:t>k</a:t>
            </a:r>
            <a:r>
              <a:rPr lang="cs-CZ" dirty="0" smtClean="0"/>
              <a:t>niha</a:t>
            </a:r>
          </a:p>
          <a:p>
            <a:pPr>
              <a:buNone/>
            </a:pPr>
            <a:r>
              <a:rPr lang="cs-CZ" dirty="0"/>
              <a:t>č</a:t>
            </a:r>
            <a:r>
              <a:rPr lang="cs-CZ" dirty="0" smtClean="0"/>
              <a:t>erný</a:t>
            </a:r>
          </a:p>
          <a:p>
            <a:pPr>
              <a:buNone/>
            </a:pPr>
            <a:r>
              <a:rPr lang="cs-CZ" dirty="0"/>
              <a:t>s</a:t>
            </a:r>
            <a:r>
              <a:rPr lang="cs-CZ" dirty="0" smtClean="0"/>
              <a:t>tůl</a:t>
            </a:r>
          </a:p>
          <a:p>
            <a:pPr>
              <a:buNone/>
            </a:pPr>
            <a:r>
              <a:rPr lang="cs-CZ" dirty="0"/>
              <a:t>m</a:t>
            </a:r>
            <a:r>
              <a:rPr lang="cs-CZ" dirty="0" smtClean="0"/>
              <a:t>ouka</a:t>
            </a:r>
          </a:p>
          <a:p>
            <a:pPr>
              <a:buNone/>
            </a:pPr>
            <a:r>
              <a:rPr lang="cs-CZ" dirty="0" smtClean="0"/>
              <a:t>ledový</a:t>
            </a:r>
          </a:p>
          <a:p>
            <a:pPr>
              <a:buNone/>
            </a:pPr>
            <a:r>
              <a:rPr lang="cs-CZ" dirty="0" smtClean="0"/>
              <a:t>síla</a:t>
            </a:r>
          </a:p>
          <a:p>
            <a:pPr>
              <a:buNone/>
            </a:pPr>
            <a:r>
              <a:rPr lang="cs-CZ" dirty="0"/>
              <a:t>v</a:t>
            </a:r>
            <a:r>
              <a:rPr lang="cs-CZ" dirty="0" smtClean="0"/>
              <a:t>en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pPr>
              <a:buNone/>
            </a:pPr>
            <a:r>
              <a:rPr lang="cs-CZ" dirty="0" smtClean="0"/>
              <a:t>spánek</a:t>
            </a:r>
          </a:p>
          <a:p>
            <a:pPr>
              <a:buNone/>
            </a:pPr>
            <a:r>
              <a:rPr lang="cs-CZ" dirty="0"/>
              <a:t>j</a:t>
            </a:r>
            <a:r>
              <a:rPr lang="cs-CZ" dirty="0" smtClean="0"/>
              <a:t>ablko</a:t>
            </a:r>
          </a:p>
          <a:p>
            <a:pPr>
              <a:buNone/>
            </a:pPr>
            <a:r>
              <a:rPr lang="cs-CZ" dirty="0" smtClean="0"/>
              <a:t>láska</a:t>
            </a:r>
          </a:p>
          <a:p>
            <a:pPr>
              <a:buNone/>
            </a:pPr>
            <a:r>
              <a:rPr lang="cs-CZ" dirty="0" smtClean="0"/>
              <a:t>hluk</a:t>
            </a:r>
          </a:p>
          <a:p>
            <a:pPr>
              <a:buNone/>
            </a:pPr>
            <a:r>
              <a:rPr lang="cs-CZ" dirty="0" smtClean="0"/>
              <a:t>rozbít</a:t>
            </a:r>
          </a:p>
          <a:p>
            <a:pPr>
              <a:buNone/>
            </a:pPr>
            <a:r>
              <a:rPr lang="cs-CZ" dirty="0" smtClean="0"/>
              <a:t>míč</a:t>
            </a:r>
          </a:p>
          <a:p>
            <a:pPr>
              <a:buNone/>
            </a:pPr>
            <a:r>
              <a:rPr lang="cs-CZ" dirty="0" smtClean="0"/>
              <a:t>horko</a:t>
            </a:r>
          </a:p>
          <a:p>
            <a:pPr>
              <a:buNone/>
            </a:pPr>
            <a:r>
              <a:rPr lang="cs-CZ" dirty="0" smtClean="0"/>
              <a:t>mělký</a:t>
            </a:r>
          </a:p>
          <a:p>
            <a:pPr>
              <a:buNone/>
            </a:pP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2057400" y="1600200"/>
            <a:ext cx="1425390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bojácný</a:t>
            </a:r>
            <a:endParaRPr lang="cs-CZ" sz="28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1905000" y="2133600"/>
            <a:ext cx="2064989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není možné</a:t>
            </a:r>
            <a:endParaRPr lang="cs-CZ" sz="28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1828800" y="2590800"/>
            <a:ext cx="744114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bílý</a:t>
            </a:r>
            <a:endParaRPr lang="cs-CZ" sz="28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1676400" y="3048000"/>
            <a:ext cx="2064989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není možné</a:t>
            </a:r>
            <a:endParaRPr lang="cs-CZ" sz="2800" dirty="0"/>
          </a:p>
        </p:txBody>
      </p:sp>
      <p:sp>
        <p:nvSpPr>
          <p:cNvPr id="9" name="TextovéPole 8"/>
          <p:cNvSpPr txBox="1"/>
          <p:nvPr/>
        </p:nvSpPr>
        <p:spPr>
          <a:xfrm>
            <a:off x="1828800" y="3657600"/>
            <a:ext cx="2064989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není možné</a:t>
            </a:r>
            <a:endParaRPr lang="cs-CZ" sz="2800" dirty="0"/>
          </a:p>
        </p:txBody>
      </p:sp>
      <p:sp>
        <p:nvSpPr>
          <p:cNvPr id="10" name="TextovéPole 9"/>
          <p:cNvSpPr txBox="1"/>
          <p:nvPr/>
        </p:nvSpPr>
        <p:spPr>
          <a:xfrm>
            <a:off x="1828800" y="4114800"/>
            <a:ext cx="1064715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horký</a:t>
            </a:r>
            <a:endParaRPr lang="cs-CZ" sz="2800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1447800" y="4648200"/>
            <a:ext cx="1324402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slabost</a:t>
            </a:r>
            <a:endParaRPr lang="cs-CZ" sz="2800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1371600" y="5181600"/>
            <a:ext cx="1265090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dovnitř</a:t>
            </a:r>
            <a:endParaRPr lang="cs-CZ" sz="2800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5943600" y="1600200"/>
            <a:ext cx="1345240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bdělost</a:t>
            </a:r>
            <a:endParaRPr lang="cs-CZ" sz="2800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5867400" y="2133600"/>
            <a:ext cx="2064989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není možné</a:t>
            </a:r>
            <a:endParaRPr lang="cs-CZ" sz="2800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5715000" y="2590800"/>
            <a:ext cx="1524776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nenávist</a:t>
            </a:r>
            <a:endParaRPr lang="cs-CZ" sz="2800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5562600" y="3124200"/>
            <a:ext cx="944489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ticho</a:t>
            </a:r>
            <a:endParaRPr lang="cs-CZ" sz="2800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5715000" y="3657600"/>
            <a:ext cx="1244251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spravit</a:t>
            </a:r>
            <a:endParaRPr lang="cs-CZ" sz="2800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5562600" y="4114800"/>
            <a:ext cx="2064989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není možné</a:t>
            </a:r>
            <a:endParaRPr lang="cs-CZ" sz="2800" dirty="0"/>
          </a:p>
        </p:txBody>
      </p:sp>
      <p:sp>
        <p:nvSpPr>
          <p:cNvPr id="19" name="TextovéPole 18"/>
          <p:cNvSpPr txBox="1"/>
          <p:nvPr/>
        </p:nvSpPr>
        <p:spPr>
          <a:xfrm>
            <a:off x="5791200" y="4648200"/>
            <a:ext cx="944489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zima</a:t>
            </a:r>
            <a:endParaRPr lang="cs-CZ" sz="2800" dirty="0"/>
          </a:p>
        </p:txBody>
      </p:sp>
      <p:sp>
        <p:nvSpPr>
          <p:cNvPr id="20" name="TextovéPole 19"/>
          <p:cNvSpPr txBox="1"/>
          <p:nvPr/>
        </p:nvSpPr>
        <p:spPr>
          <a:xfrm>
            <a:off x="5791200" y="5181600"/>
            <a:ext cx="1425390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smtClean="0"/>
              <a:t>hluboký</a:t>
            </a:r>
            <a:endParaRPr lang="cs-CZ" sz="28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2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2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7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32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37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42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47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52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57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62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67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8" fill="hold">
                      <p:stCondLst>
                        <p:cond delay="indefinite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2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7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8" fill="hold">
                      <p:stCondLst>
                        <p:cond delay="indefinite"/>
                      </p:stCondLst>
                      <p:childTnLst>
                        <p:par>
                          <p:cTn id="79" fill="hold">
                            <p:stCondLst>
                              <p:cond delay="0"/>
                            </p:stCondLst>
                            <p:childTnLst>
                              <p:par>
                                <p:cTn id="80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82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6" grpId="0"/>
      <p:bldP spid="7" grpId="0"/>
      <p:bldP spid="8" grpId="0"/>
      <p:bldP spid="9" grpId="0"/>
      <p:bldP spid="10" grpId="0"/>
      <p:bldP spid="11" grpId="0"/>
      <p:bldP spid="12" grpId="0"/>
      <p:bldP spid="13" grpId="0"/>
      <p:bldP spid="14" grpId="0"/>
      <p:bldP spid="15" grpId="0"/>
      <p:bldP spid="16" grpId="0"/>
      <p:bldP spid="17" grpId="0"/>
      <p:bldP spid="18" grpId="0"/>
      <p:bldP spid="19" grpId="0"/>
      <p:bldP spid="20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PROCVIČENÍ:</a:t>
            </a: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algn="ctr">
              <a:buNone/>
            </a:pPr>
            <a:endParaRPr lang="cs-CZ" sz="4000" dirty="0" smtClean="0"/>
          </a:p>
          <a:p>
            <a:pPr algn="ctr">
              <a:buNone/>
            </a:pPr>
            <a:r>
              <a:rPr lang="cs-CZ" sz="4000" dirty="0" smtClean="0"/>
              <a:t>Cvičení 9 a,b na straně 69.</a:t>
            </a:r>
            <a:endParaRPr lang="cs-CZ" sz="40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Kruhy na vodě">
  <a:themeElements>
    <a:clrScheme name="Kruhy na vodě 3">
      <a:dk1>
        <a:srgbClr val="008AE8"/>
      </a:dk1>
      <a:lt1>
        <a:srgbClr val="FFFFFF"/>
      </a:lt1>
      <a:dk2>
        <a:srgbClr val="0068AE"/>
      </a:dk2>
      <a:lt2>
        <a:srgbClr val="CCECFF"/>
      </a:lt2>
      <a:accent1>
        <a:srgbClr val="009999"/>
      </a:accent1>
      <a:accent2>
        <a:srgbClr val="0088E4"/>
      </a:accent2>
      <a:accent3>
        <a:srgbClr val="AAB9D3"/>
      </a:accent3>
      <a:accent4>
        <a:srgbClr val="DADADA"/>
      </a:accent4>
      <a:accent5>
        <a:srgbClr val="AACACA"/>
      </a:accent5>
      <a:accent6>
        <a:srgbClr val="007BCF"/>
      </a:accent6>
      <a:hlink>
        <a:srgbClr val="99FF99"/>
      </a:hlink>
      <a:folHlink>
        <a:srgbClr val="AFE1FF"/>
      </a:folHlink>
    </a:clrScheme>
    <a:fontScheme name="Kruhy na vodě">
      <a:majorFont>
        <a:latin typeface="Arial"/>
        <a:ea typeface=""/>
        <a:cs typeface=""/>
      </a:majorFont>
      <a:minorFont>
        <a:latin typeface="Arial"/>
        <a:ea typeface=""/>
        <a:cs typeface="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>
    <a:extraClrScheme>
      <a:clrScheme name="Kruhy na vodě 1">
        <a:dk1>
          <a:srgbClr val="2B2B85"/>
        </a:dk1>
        <a:lt1>
          <a:srgbClr val="FFFFFF"/>
        </a:lt1>
        <a:dk2>
          <a:srgbClr val="00254A"/>
        </a:dk2>
        <a:lt2>
          <a:srgbClr val="C0C0C0"/>
        </a:lt2>
        <a:accent1>
          <a:srgbClr val="0099FF"/>
        </a:accent1>
        <a:accent2>
          <a:srgbClr val="006699"/>
        </a:accent2>
        <a:accent3>
          <a:srgbClr val="AAACB1"/>
        </a:accent3>
        <a:accent4>
          <a:srgbClr val="DADADA"/>
        </a:accent4>
        <a:accent5>
          <a:srgbClr val="AACAFF"/>
        </a:accent5>
        <a:accent6>
          <a:srgbClr val="005C8A"/>
        </a:accent6>
        <a:hlink>
          <a:srgbClr val="99CCFF"/>
        </a:hlink>
        <a:folHlink>
          <a:srgbClr val="8F8FB5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Kruhy na vodě 2">
        <a:dk1>
          <a:srgbClr val="3B4B5D"/>
        </a:dk1>
        <a:lt1>
          <a:srgbClr val="FFFFFF"/>
        </a:lt1>
        <a:dk2>
          <a:srgbClr val="466886"/>
        </a:dk2>
        <a:lt2>
          <a:srgbClr val="CCECFF"/>
        </a:lt2>
        <a:accent1>
          <a:srgbClr val="6D9D97"/>
        </a:accent1>
        <a:accent2>
          <a:srgbClr val="53718C"/>
        </a:accent2>
        <a:accent3>
          <a:srgbClr val="B0B9C3"/>
        </a:accent3>
        <a:accent4>
          <a:srgbClr val="DADADA"/>
        </a:accent4>
        <a:accent5>
          <a:srgbClr val="BACCC9"/>
        </a:accent5>
        <a:accent6>
          <a:srgbClr val="4A667E"/>
        </a:accent6>
        <a:hlink>
          <a:srgbClr val="99CCFF"/>
        </a:hlink>
        <a:folHlink>
          <a:srgbClr val="A97CF2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Kruhy na vodě 3">
        <a:dk1>
          <a:srgbClr val="008AE8"/>
        </a:dk1>
        <a:lt1>
          <a:srgbClr val="FFFFFF"/>
        </a:lt1>
        <a:dk2>
          <a:srgbClr val="0068AE"/>
        </a:dk2>
        <a:lt2>
          <a:srgbClr val="CCECFF"/>
        </a:lt2>
        <a:accent1>
          <a:srgbClr val="009999"/>
        </a:accent1>
        <a:accent2>
          <a:srgbClr val="0088E4"/>
        </a:accent2>
        <a:accent3>
          <a:srgbClr val="AAB9D3"/>
        </a:accent3>
        <a:accent4>
          <a:srgbClr val="DADADA"/>
        </a:accent4>
        <a:accent5>
          <a:srgbClr val="AACACA"/>
        </a:accent5>
        <a:accent6>
          <a:srgbClr val="007BCF"/>
        </a:accent6>
        <a:hlink>
          <a:srgbClr val="99FF99"/>
        </a:hlink>
        <a:folHlink>
          <a:srgbClr val="AFE1FF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Kruhy na vodě 4">
        <a:dk1>
          <a:srgbClr val="9B69FF"/>
        </a:dk1>
        <a:lt1>
          <a:srgbClr val="FFFFFF"/>
        </a:lt1>
        <a:dk2>
          <a:srgbClr val="666699"/>
        </a:dk2>
        <a:lt2>
          <a:srgbClr val="D9D9FF"/>
        </a:lt2>
        <a:accent1>
          <a:srgbClr val="66CCFF"/>
        </a:accent1>
        <a:accent2>
          <a:srgbClr val="9966FF"/>
        </a:accent2>
        <a:accent3>
          <a:srgbClr val="B8B8CA"/>
        </a:accent3>
        <a:accent4>
          <a:srgbClr val="DADADA"/>
        </a:accent4>
        <a:accent5>
          <a:srgbClr val="B8E2FF"/>
        </a:accent5>
        <a:accent6>
          <a:srgbClr val="8A5CE7"/>
        </a:accent6>
        <a:hlink>
          <a:srgbClr val="0099CC"/>
        </a:hlink>
        <a:folHlink>
          <a:srgbClr val="0033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Kruhy na vodě 5">
        <a:dk1>
          <a:srgbClr val="008080"/>
        </a:dk1>
        <a:lt1>
          <a:srgbClr val="FFFFFF"/>
        </a:lt1>
        <a:dk2>
          <a:srgbClr val="006666"/>
        </a:dk2>
        <a:lt2>
          <a:srgbClr val="FFFFCC"/>
        </a:lt2>
        <a:accent1>
          <a:srgbClr val="0099FF"/>
        </a:accent1>
        <a:accent2>
          <a:srgbClr val="008080"/>
        </a:accent2>
        <a:accent3>
          <a:srgbClr val="AAB8B8"/>
        </a:accent3>
        <a:accent4>
          <a:srgbClr val="DADADA"/>
        </a:accent4>
        <a:accent5>
          <a:srgbClr val="AACAFF"/>
        </a:accent5>
        <a:accent6>
          <a:srgbClr val="007373"/>
        </a:accent6>
        <a:hlink>
          <a:srgbClr val="1ACE9F"/>
        </a:hlink>
        <a:folHlink>
          <a:srgbClr val="A5B5CD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Kruhy na vodě 6">
        <a:dk1>
          <a:srgbClr val="CDD9D1"/>
        </a:dk1>
        <a:lt1>
          <a:srgbClr val="FFFFFF"/>
        </a:lt1>
        <a:dk2>
          <a:srgbClr val="A3BBA9"/>
        </a:dk2>
        <a:lt2>
          <a:srgbClr val="007D80"/>
        </a:lt2>
        <a:accent1>
          <a:srgbClr val="9CA8A4"/>
        </a:accent1>
        <a:accent2>
          <a:srgbClr val="CBD7CE"/>
        </a:accent2>
        <a:accent3>
          <a:srgbClr val="CEDAD1"/>
        </a:accent3>
        <a:accent4>
          <a:srgbClr val="DADADA"/>
        </a:accent4>
        <a:accent5>
          <a:srgbClr val="CBD1CF"/>
        </a:accent5>
        <a:accent6>
          <a:srgbClr val="B8C3BA"/>
        </a:accent6>
        <a:hlink>
          <a:srgbClr val="009900"/>
        </a:hlink>
        <a:folHlink>
          <a:srgbClr val="0099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Kruhy na vodě 7">
        <a:dk1>
          <a:srgbClr val="686B5D"/>
        </a:dk1>
        <a:lt1>
          <a:srgbClr val="DCDAD0"/>
        </a:lt1>
        <a:dk2>
          <a:srgbClr val="525040"/>
        </a:dk2>
        <a:lt2>
          <a:srgbClr val="D3D2A6"/>
        </a:lt2>
        <a:accent1>
          <a:srgbClr val="5D8770"/>
        </a:accent1>
        <a:accent2>
          <a:srgbClr val="686B5D"/>
        </a:accent2>
        <a:accent3>
          <a:srgbClr val="B3B3AF"/>
        </a:accent3>
        <a:accent4>
          <a:srgbClr val="BCBAB1"/>
        </a:accent4>
        <a:accent5>
          <a:srgbClr val="B6C3BB"/>
        </a:accent5>
        <a:accent6>
          <a:srgbClr val="5E6053"/>
        </a:accent6>
        <a:hlink>
          <a:srgbClr val="85B7A9"/>
        </a:hlink>
        <a:folHlink>
          <a:srgbClr val="B89362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Kruhy na vodě 8">
        <a:dk1>
          <a:srgbClr val="000000"/>
        </a:dk1>
        <a:lt1>
          <a:srgbClr val="EAEAEA"/>
        </a:lt1>
        <a:dk2>
          <a:srgbClr val="000000"/>
        </a:dk2>
        <a:lt2>
          <a:srgbClr val="B2B2B2"/>
        </a:lt2>
        <a:accent1>
          <a:srgbClr val="A4BCC4"/>
        </a:accent1>
        <a:accent2>
          <a:srgbClr val="FFFFFF"/>
        </a:accent2>
        <a:accent3>
          <a:srgbClr val="F3F3F3"/>
        </a:accent3>
        <a:accent4>
          <a:srgbClr val="000000"/>
        </a:accent4>
        <a:accent5>
          <a:srgbClr val="CFDADE"/>
        </a:accent5>
        <a:accent6>
          <a:srgbClr val="E7E7E7"/>
        </a:accent6>
        <a:hlink>
          <a:srgbClr val="0066FF"/>
        </a:hlink>
        <a:folHlink>
          <a:srgbClr val="00CC66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Kruhy na vodě 9">
        <a:dk1>
          <a:srgbClr val="000000"/>
        </a:dk1>
        <a:lt1>
          <a:srgbClr val="D7D1B9"/>
        </a:lt1>
        <a:dk2>
          <a:srgbClr val="B39257"/>
        </a:dk2>
        <a:lt2>
          <a:srgbClr val="B1A887"/>
        </a:lt2>
        <a:accent1>
          <a:srgbClr val="FFCC66"/>
        </a:accent1>
        <a:accent2>
          <a:srgbClr val="E6E3AC"/>
        </a:accent2>
        <a:accent3>
          <a:srgbClr val="E8E5D9"/>
        </a:accent3>
        <a:accent4>
          <a:srgbClr val="000000"/>
        </a:accent4>
        <a:accent5>
          <a:srgbClr val="FFE2B8"/>
        </a:accent5>
        <a:accent6>
          <a:srgbClr val="D0CE9B"/>
        </a:accent6>
        <a:hlink>
          <a:srgbClr val="666633"/>
        </a:hlink>
        <a:folHlink>
          <a:srgbClr val="9C9800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</a:theme>
</file>

<file path=docProps/app.xml><?xml version="1.0" encoding="utf-8"?>
<Properties xmlns="http://schemas.openxmlformats.org/officeDocument/2006/extended-properties" xmlns:vt="http://schemas.openxmlformats.org/officeDocument/2006/docPropsVTypes">
  <Template>Ripple</Template>
  <TotalTime>996</TotalTime>
  <Words>271</Words>
  <Application>Microsoft Office PowerPoint</Application>
  <PresentationFormat>Předvádění na obrazovce (4:3)</PresentationFormat>
  <Paragraphs>135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Kruhy na vodě</vt:lpstr>
      <vt:lpstr>Snímek 1</vt:lpstr>
      <vt:lpstr>ANTONYMA</vt:lpstr>
      <vt:lpstr>Opakování: synonyma Podtržená slova v textu nahraďte synonymy:</vt:lpstr>
      <vt:lpstr>Antonyma</vt:lpstr>
      <vt:lpstr>Spojte antonyma: </vt:lpstr>
      <vt:lpstr>Doplňte antonyma do křížovky:</vt:lpstr>
      <vt:lpstr>Je možné k uvedeným slovům utvořit antonyma?</vt:lpstr>
      <vt:lpstr>PROCVIČENÍ: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Martina</dc:creator>
  <cp:lastModifiedBy>Martina</cp:lastModifiedBy>
  <cp:revision>35</cp:revision>
  <cp:lastPrinted>1601-01-01T00:00:00Z</cp:lastPrinted>
  <dcterms:created xsi:type="dcterms:W3CDTF">1601-01-01T00:00:00Z</dcterms:created>
  <dcterms:modified xsi:type="dcterms:W3CDTF">2011-08-31T11:44:36Z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Version">
    <vt:i4>1</vt:i4>
  </property>
</Properties>
</file>