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60" r:id="rId4"/>
    <p:sldId id="258" r:id="rId5"/>
    <p:sldId id="261" r:id="rId6"/>
    <p:sldId id="262" r:id="rId7"/>
    <p:sldId id="265" r:id="rId8"/>
    <p:sldId id="259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0BE7C-E0AD-4A61-95AE-0D4D7C78A7A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E382-DDAF-4CC9-A2BA-7905430F6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0BE7C-E0AD-4A61-95AE-0D4D7C78A7A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E382-DDAF-4CC9-A2BA-7905430F6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0BE7C-E0AD-4A61-95AE-0D4D7C78A7A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E382-DDAF-4CC9-A2BA-7905430F6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0BE7C-E0AD-4A61-95AE-0D4D7C78A7A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E382-DDAF-4CC9-A2BA-7905430F6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1859759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0BE7C-E0AD-4A61-95AE-0D4D7C78A7A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E382-DDAF-4CC9-A2BA-7905430F6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0BE7C-E0AD-4A61-95AE-0D4D7C78A7A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E382-DDAF-4CC9-A2BA-7905430F6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0BE7C-E0AD-4A61-95AE-0D4D7C78A7A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E382-DDAF-4CC9-A2BA-7905430F6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1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0BE7C-E0AD-4A61-95AE-0D4D7C78A7A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E382-DDAF-4CC9-A2BA-7905430F6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8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0BE7C-E0AD-4A61-95AE-0D4D7C78A7A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2"/>
            <a:ext cx="609600" cy="365125"/>
          </a:xfrm>
        </p:spPr>
        <p:txBody>
          <a:bodyPr/>
          <a:lstStyle/>
          <a:p>
            <a:fld id="{7133E382-DDAF-4CC9-A2BA-7905430F672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7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0BE7C-E0AD-4A61-95AE-0D4D7C78A7A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E382-DDAF-4CC9-A2BA-7905430F6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2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2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0BE7C-E0AD-4A61-95AE-0D4D7C78A7A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3E382-DDAF-4CC9-A2BA-7905430F67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C0BE7C-E0AD-4A61-95AE-0D4D7C78A7AD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2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2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33E382-DDAF-4CC9-A2BA-7905430F672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Martina\Music\Svatba\01%20-%20Zkratky.mp3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95536" y="5229200"/>
          <a:ext cx="8136904" cy="1402080"/>
        </p:xfrm>
        <a:graphic>
          <a:graphicData uri="http://schemas.openxmlformats.org/drawingml/2006/table">
            <a:tbl>
              <a:tblPr/>
              <a:tblGrid>
                <a:gridCol w="2463466"/>
                <a:gridCol w="567343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VY_32_INOVACE_17_Zkracování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ZKRACOVÁNÍ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</p:spPr>
        <p:txBody>
          <a:bodyPr/>
          <a:lstStyle/>
          <a:p>
            <a:pPr algn="ctr"/>
            <a:r>
              <a:rPr lang="cs-CZ" dirty="0" smtClean="0"/>
              <a:t>Vyřešte křížovku: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" y="1920086"/>
            <a:ext cx="4644008" cy="4937915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/>
              <a:t>__liška __</a:t>
            </a:r>
            <a:r>
              <a:rPr lang="cs-CZ" b="1" dirty="0" err="1" smtClean="0"/>
              <a:t>řemyslovna</a:t>
            </a:r>
            <a:r>
              <a:rPr lang="cs-CZ" b="1" dirty="0" smtClean="0"/>
              <a:t> se provdala za __</a:t>
            </a:r>
            <a:r>
              <a:rPr lang="cs-CZ" b="1" dirty="0" err="1" smtClean="0"/>
              <a:t>ana</a:t>
            </a:r>
            <a:r>
              <a:rPr lang="cs-CZ" b="1" dirty="0" smtClean="0"/>
              <a:t> __</a:t>
            </a:r>
            <a:r>
              <a:rPr lang="cs-CZ" b="1" dirty="0" err="1" smtClean="0"/>
              <a:t>ucemburského</a:t>
            </a:r>
            <a:r>
              <a:rPr lang="cs-CZ" b="1" dirty="0" smtClean="0"/>
              <a:t>, </a:t>
            </a:r>
          </a:p>
          <a:p>
            <a:pPr>
              <a:buNone/>
            </a:pPr>
            <a:r>
              <a:rPr lang="cs-CZ" b="1" u="sng" dirty="0" smtClean="0"/>
              <a:t>jejich</a:t>
            </a:r>
            <a:r>
              <a:rPr lang="cs-CZ" b="1" dirty="0" smtClean="0"/>
              <a:t> synem byl Karel IV.</a:t>
            </a:r>
          </a:p>
          <a:p>
            <a:pPr marL="514350" indent="-514350">
              <a:buAutoNum type="arabicPeriod"/>
            </a:pPr>
            <a:r>
              <a:rPr lang="cs-CZ" dirty="0" smtClean="0"/>
              <a:t>Určete podtržený slovní druh.</a:t>
            </a:r>
          </a:p>
          <a:p>
            <a:pPr marL="514350" indent="-514350">
              <a:buAutoNum type="arabicPeriod"/>
            </a:pPr>
            <a:r>
              <a:rPr lang="cs-CZ" dirty="0" smtClean="0"/>
              <a:t>Vypište vlastní ženské jméno.</a:t>
            </a:r>
          </a:p>
          <a:p>
            <a:pPr marL="514350" indent="-514350">
              <a:buAutoNum type="arabicPeriod"/>
            </a:pPr>
            <a:r>
              <a:rPr lang="cs-CZ" dirty="0" smtClean="0"/>
              <a:t>Vyhledejte číslovku a přepište ji slovy.</a:t>
            </a:r>
          </a:p>
          <a:p>
            <a:pPr marL="514350" indent="-514350">
              <a:buAutoNum type="arabicPeriod"/>
            </a:pPr>
            <a:r>
              <a:rPr lang="cs-CZ" dirty="0" smtClean="0"/>
              <a:t>Vytvořte přechýlením z mužského vlastního jména, jméno ženské.</a:t>
            </a:r>
          </a:p>
          <a:p>
            <a:pPr marL="514350" indent="-514350">
              <a:buAutoNum type="arabicPeriod"/>
            </a:pPr>
            <a:r>
              <a:rPr lang="cs-CZ" dirty="0" smtClean="0"/>
              <a:t>Od slovesa, které najdete ve vyjmenovaných slovech utvořte infinitiv.</a:t>
            </a:r>
          </a:p>
          <a:p>
            <a:pPr marL="514350" indent="-514350">
              <a:buAutoNum type="arabicPeriod"/>
            </a:pPr>
            <a:r>
              <a:rPr lang="cs-CZ" dirty="0" smtClean="0"/>
              <a:t>Jak se jmenoval syn E. Přemyslovny a J. Lucemburského?</a:t>
            </a:r>
          </a:p>
          <a:p>
            <a:pPr marL="514350" indent="-514350">
              <a:buAutoNum type="arabicPeriod"/>
            </a:pPr>
            <a:r>
              <a:rPr lang="cs-CZ" dirty="0" smtClean="0"/>
              <a:t>Vyhledejte </a:t>
            </a:r>
            <a:r>
              <a:rPr lang="cs-CZ" dirty="0" err="1" smtClean="0"/>
              <a:t>podst</a:t>
            </a:r>
            <a:r>
              <a:rPr lang="cs-CZ" dirty="0" smtClean="0"/>
              <a:t>. </a:t>
            </a:r>
            <a:r>
              <a:rPr lang="cs-CZ" dirty="0" err="1" smtClean="0"/>
              <a:t>jm</a:t>
            </a:r>
            <a:r>
              <a:rPr lang="cs-CZ" dirty="0" smtClean="0"/>
              <a:t>. v 7. pádě.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2"/>
          </p:nvPr>
        </p:nvGraphicFramePr>
        <p:xfrm>
          <a:off x="5076054" y="2204867"/>
          <a:ext cx="3744422" cy="3888430"/>
        </p:xfrm>
        <a:graphic>
          <a:graphicData uri="http://schemas.openxmlformats.org/drawingml/2006/table">
            <a:tbl>
              <a:tblPr/>
              <a:tblGrid>
                <a:gridCol w="340402"/>
                <a:gridCol w="340402"/>
                <a:gridCol w="340402"/>
                <a:gridCol w="340402"/>
                <a:gridCol w="340402"/>
                <a:gridCol w="340402"/>
                <a:gridCol w="340402"/>
                <a:gridCol w="340402"/>
                <a:gridCol w="340402"/>
                <a:gridCol w="340402"/>
                <a:gridCol w="340402"/>
              </a:tblGrid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Zástupný symbol pro obsah 4"/>
          <p:cNvGraphicFramePr>
            <a:graphicFrameLocks/>
          </p:cNvGraphicFramePr>
          <p:nvPr/>
        </p:nvGraphicFramePr>
        <p:xfrm>
          <a:off x="5076057" y="2204864"/>
          <a:ext cx="3744422" cy="3888430"/>
        </p:xfrm>
        <a:graphic>
          <a:graphicData uri="http://schemas.openxmlformats.org/drawingml/2006/table">
            <a:tbl>
              <a:tblPr/>
              <a:tblGrid>
                <a:gridCol w="340402"/>
                <a:gridCol w="340402"/>
                <a:gridCol w="340402"/>
                <a:gridCol w="340402"/>
                <a:gridCol w="340402"/>
                <a:gridCol w="340402"/>
                <a:gridCol w="340402"/>
                <a:gridCol w="340402"/>
                <a:gridCol w="340402"/>
                <a:gridCol w="340402"/>
                <a:gridCol w="340402"/>
              </a:tblGrid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ZKRACOVÁNÍ: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dirty="0" smtClean="0"/>
              <a:t>zkratková slova (skloňujeme): Čedok, Sazka, </a:t>
            </a:r>
            <a:r>
              <a:rPr lang="cs-CZ" sz="2800" dirty="0" err="1" smtClean="0"/>
              <a:t>Průmstav</a:t>
            </a:r>
            <a:r>
              <a:rPr lang="cs-CZ" sz="2800" dirty="0" smtClean="0"/>
              <a:t>, některé výrobní značky JAWA (Janáček, </a:t>
            </a:r>
            <a:r>
              <a:rPr lang="cs-CZ" sz="2800" dirty="0" err="1" smtClean="0"/>
              <a:t>Wanderle</a:t>
            </a:r>
            <a:r>
              <a:rPr lang="cs-CZ" sz="2800" dirty="0" smtClean="0"/>
              <a:t>) </a:t>
            </a:r>
          </a:p>
          <a:p>
            <a:pPr lvl="0"/>
            <a:r>
              <a:rPr lang="cs-CZ" sz="2800" dirty="0" smtClean="0"/>
              <a:t>zkratky (neskloňujeme):</a:t>
            </a:r>
          </a:p>
          <a:p>
            <a:pPr lvl="1"/>
            <a:r>
              <a:rPr lang="cs-CZ" dirty="0" smtClean="0"/>
              <a:t>„běžné zkratky“ – z praktických důvodů se tak zkracují často užívaná slova: např., aj., atd., </a:t>
            </a:r>
            <a:r>
              <a:rPr lang="cs-CZ" dirty="0" err="1" smtClean="0"/>
              <a:t>př.n.l</a:t>
            </a:r>
            <a:r>
              <a:rPr lang="cs-CZ" dirty="0" smtClean="0"/>
              <a:t> (píší se za nimi tečka), tečku nepíšeme u zkratek, které jsou tvořeny prvním a posledním písmenem(</a:t>
            </a:r>
            <a:r>
              <a:rPr lang="cs-CZ" dirty="0" err="1" smtClean="0"/>
              <a:t>ny</a:t>
            </a:r>
            <a:r>
              <a:rPr lang="cs-CZ" dirty="0" smtClean="0"/>
              <a:t>) daného slova (fa, pí, </a:t>
            </a:r>
            <a:r>
              <a:rPr lang="cs-CZ" dirty="0" err="1" smtClean="0"/>
              <a:t>fce</a:t>
            </a:r>
            <a:r>
              <a:rPr lang="cs-CZ" dirty="0" smtClean="0"/>
              <a:t>, cca)</a:t>
            </a:r>
          </a:p>
          <a:p>
            <a:pPr lvl="1"/>
            <a:r>
              <a:rPr lang="cs-CZ" dirty="0" smtClean="0"/>
              <a:t>iniciálové zkratky – ODS, USA, MUDr., MŠMT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Rozlište zkratky a zkratková slova: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566124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ČSAD</a:t>
            </a:r>
          </a:p>
          <a:p>
            <a:r>
              <a:rPr lang="cs-CZ" dirty="0" smtClean="0"/>
              <a:t>Sazka</a:t>
            </a:r>
          </a:p>
          <a:p>
            <a:r>
              <a:rPr lang="cs-CZ" dirty="0" smtClean="0"/>
              <a:t>ODS</a:t>
            </a:r>
          </a:p>
          <a:p>
            <a:r>
              <a:rPr lang="cs-CZ" dirty="0" smtClean="0"/>
              <a:t>DP</a:t>
            </a:r>
          </a:p>
          <a:p>
            <a:r>
              <a:rPr lang="cs-CZ" dirty="0" smtClean="0"/>
              <a:t>UEFA</a:t>
            </a:r>
          </a:p>
          <a:p>
            <a:r>
              <a:rPr lang="cs-CZ" dirty="0" smtClean="0"/>
              <a:t>SRN</a:t>
            </a:r>
          </a:p>
          <a:p>
            <a:r>
              <a:rPr lang="cs-CZ" dirty="0" smtClean="0"/>
              <a:t>TESLA</a:t>
            </a:r>
          </a:p>
          <a:p>
            <a:r>
              <a:rPr lang="cs-CZ" dirty="0" smtClean="0"/>
              <a:t>Čedok</a:t>
            </a:r>
          </a:p>
          <a:p>
            <a:r>
              <a:rPr lang="cs-CZ" dirty="0" smtClean="0"/>
              <a:t>ETA</a:t>
            </a:r>
          </a:p>
          <a:p>
            <a:r>
              <a:rPr lang="cs-CZ" dirty="0" smtClean="0"/>
              <a:t>ČSSD</a:t>
            </a:r>
          </a:p>
          <a:p>
            <a:r>
              <a:rPr lang="cs-CZ" dirty="0" smtClean="0"/>
              <a:t>LN</a:t>
            </a:r>
          </a:p>
          <a:p>
            <a:r>
              <a:rPr lang="cs-CZ" dirty="0" smtClean="0"/>
              <a:t>JAWA</a:t>
            </a:r>
          </a:p>
          <a:p>
            <a:r>
              <a:rPr lang="cs-CZ" dirty="0" smtClean="0"/>
              <a:t>divadlo „Semafor“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2"/>
            <a:ext cx="4038600" cy="5086165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zkratka</a:t>
            </a:r>
          </a:p>
          <a:p>
            <a:r>
              <a:rPr lang="cs-CZ" dirty="0" smtClean="0"/>
              <a:t>zkratkové slovo</a:t>
            </a:r>
          </a:p>
          <a:p>
            <a:r>
              <a:rPr lang="cs-CZ" dirty="0" smtClean="0"/>
              <a:t>zkratka</a:t>
            </a:r>
          </a:p>
          <a:p>
            <a:r>
              <a:rPr lang="cs-CZ" dirty="0" smtClean="0"/>
              <a:t>zkratka</a:t>
            </a:r>
          </a:p>
          <a:p>
            <a:r>
              <a:rPr lang="cs-CZ" dirty="0" smtClean="0"/>
              <a:t>zkratka</a:t>
            </a:r>
          </a:p>
          <a:p>
            <a:r>
              <a:rPr lang="cs-CZ" dirty="0" smtClean="0"/>
              <a:t>zkratka</a:t>
            </a:r>
          </a:p>
          <a:p>
            <a:r>
              <a:rPr lang="cs-CZ" dirty="0" smtClean="0"/>
              <a:t>zkratkové slovo</a:t>
            </a:r>
          </a:p>
          <a:p>
            <a:r>
              <a:rPr lang="cs-CZ" dirty="0" smtClean="0"/>
              <a:t>zkratkové slovo</a:t>
            </a:r>
          </a:p>
          <a:p>
            <a:r>
              <a:rPr lang="cs-CZ" dirty="0" smtClean="0"/>
              <a:t>zkratka</a:t>
            </a:r>
          </a:p>
          <a:p>
            <a:r>
              <a:rPr lang="cs-CZ" dirty="0" smtClean="0"/>
              <a:t>zkratka</a:t>
            </a:r>
          </a:p>
          <a:p>
            <a:r>
              <a:rPr lang="cs-CZ" dirty="0" smtClean="0"/>
              <a:t>zkratka</a:t>
            </a:r>
          </a:p>
          <a:p>
            <a:r>
              <a:rPr lang="cs-CZ" dirty="0" smtClean="0"/>
              <a:t>zkratkové slovo</a:t>
            </a:r>
          </a:p>
          <a:p>
            <a:r>
              <a:rPr lang="cs-CZ" dirty="0" smtClean="0"/>
              <a:t>zkratkové slovo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dirty="0" smtClean="0"/>
              <a:t>Pokuste se vysvětlit význam níže uvedených zkratek: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" y="1920086"/>
            <a:ext cx="1619672" cy="4937915"/>
          </a:xfrm>
        </p:spPr>
        <p:txBody>
          <a:bodyPr>
            <a:normAutofit/>
          </a:bodyPr>
          <a:lstStyle/>
          <a:p>
            <a:r>
              <a:rPr lang="cs-CZ" dirty="0" smtClean="0"/>
              <a:t>české:  </a:t>
            </a:r>
          </a:p>
          <a:p>
            <a:pPr lvl="1"/>
            <a:r>
              <a:rPr lang="cs-CZ" sz="2200" dirty="0" smtClean="0"/>
              <a:t>DP</a:t>
            </a:r>
          </a:p>
          <a:p>
            <a:pPr lvl="1"/>
            <a:r>
              <a:rPr lang="cs-CZ" sz="2200" dirty="0" smtClean="0"/>
              <a:t>ND</a:t>
            </a:r>
          </a:p>
          <a:p>
            <a:pPr lvl="1"/>
            <a:r>
              <a:rPr lang="cs-CZ" sz="2200" dirty="0" smtClean="0"/>
              <a:t>MHD</a:t>
            </a:r>
          </a:p>
          <a:p>
            <a:pPr lvl="1"/>
            <a:r>
              <a:rPr lang="cs-CZ" sz="2200" dirty="0" smtClean="0"/>
              <a:t>ČR</a:t>
            </a:r>
          </a:p>
          <a:p>
            <a:r>
              <a:rPr lang="cs-CZ" dirty="0" smtClean="0"/>
              <a:t>cizí:   </a:t>
            </a:r>
          </a:p>
          <a:p>
            <a:pPr lvl="1"/>
            <a:r>
              <a:rPr lang="cs-CZ" sz="2200" dirty="0" smtClean="0"/>
              <a:t>FBI</a:t>
            </a:r>
          </a:p>
          <a:p>
            <a:pPr lvl="1"/>
            <a:r>
              <a:rPr lang="cs-CZ" sz="2200" dirty="0" smtClean="0"/>
              <a:t>CNN</a:t>
            </a:r>
          </a:p>
          <a:p>
            <a:pPr lvl="1"/>
            <a:r>
              <a:rPr lang="cs-CZ" sz="2200" dirty="0" smtClean="0"/>
              <a:t>CIA</a:t>
            </a:r>
          </a:p>
          <a:p>
            <a:pPr lvl="1"/>
            <a:r>
              <a:rPr lang="cs-CZ" sz="2200" dirty="0" smtClean="0"/>
              <a:t>NHL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1475656" y="1920086"/>
            <a:ext cx="7668344" cy="4937915"/>
          </a:xfrm>
        </p:spPr>
        <p:txBody>
          <a:bodyPr>
            <a:normAutofit/>
          </a:bodyPr>
          <a:lstStyle/>
          <a:p>
            <a:r>
              <a:rPr lang="cs-CZ" dirty="0" smtClean="0"/>
              <a:t>české:</a:t>
            </a:r>
          </a:p>
          <a:p>
            <a:pPr lvl="1"/>
            <a:r>
              <a:rPr lang="cs-CZ" sz="2200" dirty="0" smtClean="0"/>
              <a:t>Dopravní podnik</a:t>
            </a:r>
          </a:p>
          <a:p>
            <a:pPr lvl="1"/>
            <a:r>
              <a:rPr lang="cs-CZ" sz="2200" dirty="0" smtClean="0"/>
              <a:t>Národní divadlo</a:t>
            </a:r>
          </a:p>
          <a:p>
            <a:pPr lvl="1"/>
            <a:r>
              <a:rPr lang="cs-CZ" sz="2200" dirty="0" smtClean="0"/>
              <a:t>Městská hromadná doprava</a:t>
            </a:r>
          </a:p>
          <a:p>
            <a:pPr lvl="1"/>
            <a:r>
              <a:rPr lang="cs-CZ" sz="2200" dirty="0" smtClean="0"/>
              <a:t>Česká republika</a:t>
            </a:r>
          </a:p>
          <a:p>
            <a:r>
              <a:rPr lang="cs-CZ" dirty="0" smtClean="0"/>
              <a:t>cizí:</a:t>
            </a:r>
          </a:p>
          <a:p>
            <a:pPr lvl="1"/>
            <a:r>
              <a:rPr lang="cs-CZ" sz="2200" dirty="0" err="1" smtClean="0"/>
              <a:t>Federal</a:t>
            </a:r>
            <a:r>
              <a:rPr lang="cs-CZ" sz="2200" dirty="0" smtClean="0"/>
              <a:t> </a:t>
            </a:r>
            <a:r>
              <a:rPr lang="cs-CZ" sz="2200" dirty="0" err="1" smtClean="0"/>
              <a:t>Bureau</a:t>
            </a:r>
            <a:r>
              <a:rPr lang="cs-CZ" sz="2200" dirty="0" smtClean="0"/>
              <a:t> </a:t>
            </a:r>
            <a:r>
              <a:rPr lang="cs-CZ" sz="2200" dirty="0" err="1" smtClean="0"/>
              <a:t>of</a:t>
            </a:r>
            <a:r>
              <a:rPr lang="cs-CZ" sz="2200" dirty="0" smtClean="0"/>
              <a:t> </a:t>
            </a:r>
            <a:r>
              <a:rPr lang="cs-CZ" sz="2200" dirty="0" err="1" smtClean="0"/>
              <a:t>Investigation</a:t>
            </a:r>
            <a:r>
              <a:rPr lang="cs-CZ" sz="2200" dirty="0" smtClean="0"/>
              <a:t> </a:t>
            </a:r>
            <a:r>
              <a:rPr lang="cs-CZ" sz="1600" dirty="0" smtClean="0"/>
              <a:t>(Federální úřad pro vyšetřování)</a:t>
            </a:r>
          </a:p>
          <a:p>
            <a:pPr lvl="1"/>
            <a:r>
              <a:rPr lang="cs-CZ" sz="2200" dirty="0" err="1" smtClean="0"/>
              <a:t>Cable</a:t>
            </a:r>
            <a:r>
              <a:rPr lang="cs-CZ" sz="2200" dirty="0" smtClean="0"/>
              <a:t> </a:t>
            </a:r>
            <a:r>
              <a:rPr lang="cs-CZ" sz="2200" dirty="0" err="1" smtClean="0"/>
              <a:t>News</a:t>
            </a:r>
            <a:r>
              <a:rPr lang="cs-CZ" sz="2200" dirty="0" smtClean="0"/>
              <a:t> Network </a:t>
            </a:r>
            <a:r>
              <a:rPr lang="cs-CZ" sz="1600" dirty="0" smtClean="0"/>
              <a:t>(americká zpravodajská stanice)</a:t>
            </a:r>
          </a:p>
          <a:p>
            <a:pPr lvl="1"/>
            <a:r>
              <a:rPr lang="cs-CZ" sz="2200" dirty="0" err="1" smtClean="0"/>
              <a:t>Central</a:t>
            </a:r>
            <a:r>
              <a:rPr lang="cs-CZ" sz="2200" dirty="0" smtClean="0"/>
              <a:t> </a:t>
            </a:r>
            <a:r>
              <a:rPr lang="cs-CZ" sz="2200" dirty="0" err="1" smtClean="0"/>
              <a:t>Intelligence</a:t>
            </a:r>
            <a:r>
              <a:rPr lang="cs-CZ" sz="2200" dirty="0" smtClean="0"/>
              <a:t> </a:t>
            </a:r>
            <a:r>
              <a:rPr lang="cs-CZ" sz="2200" dirty="0" err="1" smtClean="0"/>
              <a:t>Agency</a:t>
            </a:r>
            <a:r>
              <a:rPr lang="cs-CZ" sz="2200" dirty="0" smtClean="0"/>
              <a:t> </a:t>
            </a:r>
            <a:r>
              <a:rPr lang="cs-CZ" sz="1600" dirty="0" smtClean="0"/>
              <a:t>(Ústřední zpravodajská služba USA)</a:t>
            </a:r>
          </a:p>
          <a:p>
            <a:pPr lvl="1"/>
            <a:r>
              <a:rPr lang="cs-CZ" sz="2200" dirty="0" err="1" smtClean="0"/>
              <a:t>National</a:t>
            </a:r>
            <a:r>
              <a:rPr lang="cs-CZ" sz="2200" dirty="0" smtClean="0"/>
              <a:t> </a:t>
            </a:r>
            <a:r>
              <a:rPr lang="cs-CZ" sz="2200" dirty="0" err="1" smtClean="0"/>
              <a:t>Hockey</a:t>
            </a:r>
            <a:r>
              <a:rPr lang="cs-CZ" sz="2200" dirty="0" smtClean="0"/>
              <a:t> </a:t>
            </a:r>
            <a:r>
              <a:rPr lang="cs-CZ" sz="2200" dirty="0" err="1" smtClean="0"/>
              <a:t>League</a:t>
            </a:r>
            <a:r>
              <a:rPr lang="cs-CZ" sz="2200" dirty="0" smtClean="0"/>
              <a:t> </a:t>
            </a:r>
            <a:r>
              <a:rPr lang="cs-CZ" sz="1600" dirty="0" smtClean="0"/>
              <a:t>(Národní hokejová liga)</a:t>
            </a:r>
            <a:endParaRPr lang="cs-CZ" sz="2200" dirty="0" smtClean="0"/>
          </a:p>
          <a:p>
            <a:pPr lvl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Napište zkratkami: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920085"/>
            <a:ext cx="7308304" cy="4434840"/>
          </a:xfrm>
        </p:spPr>
        <p:txBody>
          <a:bodyPr/>
          <a:lstStyle/>
          <a:p>
            <a:r>
              <a:rPr lang="cs-CZ" dirty="0" smtClean="0"/>
              <a:t>Akademie věd české republiky</a:t>
            </a:r>
          </a:p>
          <a:p>
            <a:r>
              <a:rPr lang="cs-CZ" dirty="0" smtClean="0"/>
              <a:t>inženýr</a:t>
            </a:r>
          </a:p>
          <a:p>
            <a:r>
              <a:rPr lang="cs-CZ" dirty="0" smtClean="0"/>
              <a:t>Ministerstvo školství mládeže a tělovýchovy</a:t>
            </a:r>
          </a:p>
          <a:p>
            <a:r>
              <a:rPr lang="cs-CZ" dirty="0" smtClean="0"/>
              <a:t>doktor  veškerého lékařství</a:t>
            </a:r>
          </a:p>
          <a:p>
            <a:r>
              <a:rPr lang="cs-CZ" dirty="0" smtClean="0"/>
              <a:t>Poštovní novinová služba</a:t>
            </a:r>
          </a:p>
          <a:p>
            <a:r>
              <a:rPr lang="cs-CZ" dirty="0" smtClean="0"/>
              <a:t>docent</a:t>
            </a:r>
          </a:p>
          <a:p>
            <a:r>
              <a:rPr lang="cs-CZ" dirty="0" smtClean="0"/>
              <a:t>paní</a:t>
            </a:r>
          </a:p>
          <a:p>
            <a:r>
              <a:rPr lang="cs-CZ" dirty="0" smtClean="0"/>
              <a:t>například</a:t>
            </a:r>
          </a:p>
          <a:p>
            <a:r>
              <a:rPr lang="cs-CZ" dirty="0" smtClean="0"/>
              <a:t>Akademie múzických umění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308304" y="1920085"/>
            <a:ext cx="1835696" cy="4434840"/>
          </a:xfrm>
        </p:spPr>
        <p:txBody>
          <a:bodyPr/>
          <a:lstStyle/>
          <a:p>
            <a:r>
              <a:rPr lang="cs-CZ" dirty="0" smtClean="0"/>
              <a:t>AVČR</a:t>
            </a:r>
          </a:p>
          <a:p>
            <a:r>
              <a:rPr lang="cs-CZ" dirty="0" smtClean="0"/>
              <a:t>Ing.</a:t>
            </a:r>
          </a:p>
          <a:p>
            <a:r>
              <a:rPr lang="cs-CZ" dirty="0" smtClean="0"/>
              <a:t>MŠMT</a:t>
            </a:r>
          </a:p>
          <a:p>
            <a:r>
              <a:rPr lang="cs-CZ" dirty="0" smtClean="0"/>
              <a:t>MUDr.</a:t>
            </a:r>
          </a:p>
          <a:p>
            <a:r>
              <a:rPr lang="cs-CZ" dirty="0" smtClean="0"/>
              <a:t>PNS</a:t>
            </a:r>
          </a:p>
          <a:p>
            <a:r>
              <a:rPr lang="cs-CZ" dirty="0" smtClean="0"/>
              <a:t>Doc.</a:t>
            </a:r>
          </a:p>
          <a:p>
            <a:r>
              <a:rPr lang="cs-CZ" dirty="0" smtClean="0"/>
              <a:t>pí</a:t>
            </a:r>
          </a:p>
          <a:p>
            <a:r>
              <a:rPr lang="cs-CZ" dirty="0" smtClean="0"/>
              <a:t>např.</a:t>
            </a:r>
          </a:p>
          <a:p>
            <a:r>
              <a:rPr lang="cs-CZ" smtClean="0"/>
              <a:t>AMU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30849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Pokuste se z písně Ivana Mládka: Zkratky vypsat a vysvětlit co nejvíce zkratek a zkratkových slov:</a:t>
            </a:r>
            <a:endParaRPr lang="cs-CZ" dirty="0"/>
          </a:p>
        </p:txBody>
      </p:sp>
      <p:pic>
        <p:nvPicPr>
          <p:cNvPr id="4" name="01 - Zkratky.mp3">
            <a:hlinkClick r:id="" action="ppaction://media"/>
          </p:cNvPr>
          <p:cNvPicPr>
            <a:picLocks noGrp="1" noRot="1" noChangeAspect="1"/>
          </p:cNvPicPr>
          <p:nvPr>
            <p:ph idx="1"/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4419600" y="397668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44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83568" y="4766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Text písně: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0" y="1920084"/>
            <a:ext cx="4495800" cy="4937915"/>
          </a:xfrm>
        </p:spPr>
        <p:txBody>
          <a:bodyPr>
            <a:normAutofit fontScale="77500" lnSpcReduction="20000"/>
          </a:bodyPr>
          <a:lstStyle/>
          <a:p>
            <a:r>
              <a:rPr lang="cs-CZ" sz="2700" dirty="0" smtClean="0"/>
              <a:t>Z PLR do MLR jel jsem přes ČSSR,</a:t>
            </a:r>
            <a:br>
              <a:rPr lang="cs-CZ" sz="2700" dirty="0" smtClean="0"/>
            </a:br>
            <a:r>
              <a:rPr lang="cs-CZ" sz="2700" dirty="0" smtClean="0"/>
              <a:t>SNB mé DKW si stoplo na TK.</a:t>
            </a:r>
            <a:br>
              <a:rPr lang="cs-CZ" sz="2700" dirty="0" smtClean="0"/>
            </a:br>
            <a:r>
              <a:rPr lang="cs-CZ" sz="2700" dirty="0" smtClean="0"/>
              <a:t>Mé DKW SPZ ABT 25 - 50</a:t>
            </a:r>
            <a:br>
              <a:rPr lang="cs-CZ" sz="2700" dirty="0" smtClean="0"/>
            </a:br>
            <a:r>
              <a:rPr lang="cs-CZ" sz="2700" dirty="0" smtClean="0"/>
              <a:t>musí teďka na GO do ČSAO. </a:t>
            </a:r>
          </a:p>
          <a:p>
            <a:r>
              <a:rPr lang="cs-CZ" sz="2700" dirty="0" smtClean="0"/>
              <a:t>OHC či OHV či co má to DKW,</a:t>
            </a:r>
            <a:br>
              <a:rPr lang="cs-CZ" sz="2700" dirty="0" smtClean="0"/>
            </a:br>
            <a:r>
              <a:rPr lang="cs-CZ" sz="2700" dirty="0" smtClean="0"/>
              <a:t>potřebuje z NDR nová šoupátka.</a:t>
            </a:r>
            <a:br>
              <a:rPr lang="cs-CZ" sz="2700" dirty="0" smtClean="0"/>
            </a:br>
            <a:r>
              <a:rPr lang="cs-CZ" sz="2700" dirty="0" smtClean="0"/>
              <a:t>Jsem RNDr. CSc. z ČVUT v Praze 2,</a:t>
            </a:r>
            <a:br>
              <a:rPr lang="cs-CZ" sz="2700" dirty="0" smtClean="0"/>
            </a:br>
            <a:r>
              <a:rPr lang="cs-CZ" sz="2700" dirty="0" smtClean="0"/>
              <a:t>v ČSAO v Praze 3 já mám tlačenku. </a:t>
            </a:r>
          </a:p>
          <a:p>
            <a:r>
              <a:rPr lang="cs-CZ" sz="2700" dirty="0" smtClean="0"/>
              <a:t>Tohle IA VHJ dělá kromě DKW</a:t>
            </a:r>
            <a:br>
              <a:rPr lang="cs-CZ" sz="2700" dirty="0" smtClean="0"/>
            </a:br>
            <a:r>
              <a:rPr lang="cs-CZ" sz="2700" dirty="0" smtClean="0"/>
              <a:t>BMW a NSU, KDF i MG.</a:t>
            </a:r>
            <a:br>
              <a:rPr lang="cs-CZ" sz="2700" dirty="0" smtClean="0"/>
            </a:br>
            <a:r>
              <a:rPr lang="cs-CZ" sz="2700" dirty="0" smtClean="0"/>
              <a:t>Za dvě LP KTO DKW mám na GO,</a:t>
            </a:r>
            <a:br>
              <a:rPr lang="cs-CZ" sz="2700" dirty="0" smtClean="0"/>
            </a:br>
            <a:r>
              <a:rPr lang="cs-CZ" sz="2700" dirty="0" smtClean="0"/>
              <a:t>když dostanu na ČVUT syna </a:t>
            </a:r>
            <a:r>
              <a:rPr lang="cs-CZ" sz="2700" dirty="0" err="1" smtClean="0"/>
              <a:t>Kelblové</a:t>
            </a:r>
            <a:r>
              <a:rPr lang="cs-CZ" sz="2700" dirty="0" smtClean="0"/>
              <a:t>. </a:t>
            </a:r>
          </a:p>
          <a:p>
            <a:r>
              <a:rPr lang="cs-CZ" sz="2700" dirty="0" err="1" smtClean="0"/>
              <a:t>Kelblová</a:t>
            </a:r>
            <a:r>
              <a:rPr lang="cs-CZ" sz="2700" dirty="0" smtClean="0"/>
              <a:t> z OPBH mistrovi ČSAO</a:t>
            </a:r>
            <a:br>
              <a:rPr lang="cs-CZ" sz="2700" dirty="0" smtClean="0"/>
            </a:br>
            <a:r>
              <a:rPr lang="cs-CZ" sz="2700" dirty="0" smtClean="0"/>
              <a:t>dá do bytu PVC a teplou "</a:t>
            </a:r>
            <a:r>
              <a:rPr lang="cs-CZ" sz="2700" dirty="0" err="1" smtClean="0"/>
              <a:t>há</a:t>
            </a:r>
            <a:r>
              <a:rPr lang="cs-CZ" sz="2700" dirty="0" smtClean="0"/>
              <a:t> dvě ó".</a:t>
            </a:r>
            <a:br>
              <a:rPr lang="cs-CZ" sz="2700" dirty="0" smtClean="0"/>
            </a:br>
            <a:r>
              <a:rPr lang="cs-CZ" sz="2700" dirty="0" smtClean="0"/>
              <a:t>Vystavené na LVT PVC však přiveze skladníkovi DKP </a:t>
            </a:r>
            <a:r>
              <a:rPr lang="cs-CZ" sz="2700" dirty="0" err="1" smtClean="0"/>
              <a:t>šofér</a:t>
            </a:r>
            <a:r>
              <a:rPr lang="cs-CZ" sz="2700" dirty="0" smtClean="0"/>
              <a:t> V3S. </a:t>
            </a:r>
          </a:p>
          <a:p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648200" y="1920084"/>
            <a:ext cx="4495800" cy="4937915"/>
          </a:xfrm>
        </p:spPr>
        <p:txBody>
          <a:bodyPr>
            <a:noAutofit/>
          </a:bodyPr>
          <a:lstStyle/>
          <a:p>
            <a:r>
              <a:rPr lang="cs-CZ" sz="2100" dirty="0" smtClean="0"/>
              <a:t>Všechno dopadne OK za lístky na FOK, </a:t>
            </a:r>
            <a:r>
              <a:rPr lang="cs-CZ" sz="2100" dirty="0" err="1" smtClean="0"/>
              <a:t>šofér</a:t>
            </a:r>
            <a:r>
              <a:rPr lang="cs-CZ" sz="2100" dirty="0" smtClean="0"/>
              <a:t> ČSAD má o </a:t>
            </a:r>
            <a:r>
              <a:rPr lang="cs-CZ" sz="2100" dirty="0" err="1" smtClean="0"/>
              <a:t>Schumanna</a:t>
            </a:r>
            <a:r>
              <a:rPr lang="cs-CZ" sz="2100" dirty="0" smtClean="0"/>
              <a:t> zájem.Mistr od ČSAO známou má na PKO, její bratr v OÚNZ dělá sestřičku. </a:t>
            </a:r>
          </a:p>
          <a:p>
            <a:r>
              <a:rPr lang="cs-CZ" sz="2100" dirty="0" smtClean="0"/>
              <a:t>V OÚNZ na WC mistr chytil TBC,</a:t>
            </a:r>
            <a:br>
              <a:rPr lang="cs-CZ" sz="2100" dirty="0" smtClean="0"/>
            </a:br>
            <a:r>
              <a:rPr lang="cs-CZ" sz="2100" dirty="0" smtClean="0"/>
              <a:t>musí na RTG, EKG a EEG.</a:t>
            </a:r>
            <a:br>
              <a:rPr lang="cs-CZ" sz="2100" dirty="0" smtClean="0"/>
            </a:br>
            <a:r>
              <a:rPr lang="cs-CZ" sz="2100" dirty="0" smtClean="0"/>
              <a:t>Spojení ČSAO-ČVUT-OPBH-</a:t>
            </a:r>
            <a:br>
              <a:rPr lang="cs-CZ" sz="2100" dirty="0" smtClean="0"/>
            </a:br>
            <a:r>
              <a:rPr lang="cs-CZ" sz="2100" dirty="0" smtClean="0"/>
              <a:t>-ČSAD-FOK přerušilo se. </a:t>
            </a:r>
          </a:p>
          <a:p>
            <a:r>
              <a:rPr lang="cs-CZ" sz="2100" dirty="0" smtClean="0"/>
              <a:t>RNDr. CSc. z ČVUT dá DKW</a:t>
            </a:r>
            <a:br>
              <a:rPr lang="cs-CZ" sz="2100" dirty="0" smtClean="0"/>
            </a:br>
            <a:r>
              <a:rPr lang="cs-CZ" sz="2100" dirty="0" smtClean="0"/>
              <a:t>SPZ ABT 25-50 do šrotu.</a:t>
            </a:r>
            <a:br>
              <a:rPr lang="cs-CZ" sz="2100" dirty="0" smtClean="0"/>
            </a:br>
            <a:r>
              <a:rPr lang="cs-CZ" sz="2100" dirty="0" smtClean="0"/>
              <a:t>Z ČSSR do MLR z ČVUT RNDr.</a:t>
            </a:r>
            <a:br>
              <a:rPr lang="cs-CZ" sz="2100" dirty="0" smtClean="0"/>
            </a:br>
            <a:r>
              <a:rPr lang="cs-CZ" sz="2100" dirty="0" smtClean="0"/>
              <a:t>musí chudák s ČSAD nebo s ČSD. </a:t>
            </a:r>
          </a:p>
          <a:p>
            <a:endParaRPr lang="cs-CZ" sz="2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Učebnice strana 82</a:t>
            </a:r>
            <a:r>
              <a:rPr lang="cs-CZ" sz="3600" smtClean="0"/>
              <a:t>, cvičení 3.</a:t>
            </a:r>
            <a:endParaRPr lang="cs-CZ" sz="360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81</TotalTime>
  <Words>384</Words>
  <Application>Microsoft Office PowerPoint</Application>
  <PresentationFormat>Předvádění na obrazovce (4:3)</PresentationFormat>
  <Paragraphs>145</Paragraphs>
  <Slides>10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ZKRACOVÁNÍ</vt:lpstr>
      <vt:lpstr>Vyřešte křížovku:</vt:lpstr>
      <vt:lpstr>ZKRACOVÁNÍ:</vt:lpstr>
      <vt:lpstr>Rozlište zkratky a zkratková slova: </vt:lpstr>
      <vt:lpstr>     Pokuste se vysvětlit význam níže uvedených zkratek: </vt:lpstr>
      <vt:lpstr>Napište zkratkami:</vt:lpstr>
      <vt:lpstr>Pokuste se z písně Ivana Mládka: Zkratky vypsat a vysvětlit co nejvíce zkratek a zkratkových slov:</vt:lpstr>
      <vt:lpstr>Text písně:</vt:lpstr>
      <vt:lpstr>Procvičení: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ZKRACOVÁNÍ</dc:title>
  <dc:creator>Martina</dc:creator>
  <cp:lastModifiedBy>Martina</cp:lastModifiedBy>
  <cp:revision>14</cp:revision>
  <dcterms:created xsi:type="dcterms:W3CDTF">2010-09-02T19:35:43Z</dcterms:created>
  <dcterms:modified xsi:type="dcterms:W3CDTF">2011-08-31T11:54:14Z</dcterms:modified>
</cp:coreProperties>
</file>