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6" r:id="rId2"/>
    <p:sldId id="25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9F6A8E0-ED08-4174-9DBF-4472C7D0E2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B1C4FDE-1989-4D8B-8F6C-6F1A72491A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VY_32_INOVACE_04_Přísudek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sl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. jednoduchý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a složený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858000" cy="189436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Přísudek </a:t>
            </a:r>
            <a:br>
              <a:rPr lang="cs-CZ" sz="3600" dirty="0" smtClean="0"/>
            </a:br>
            <a:r>
              <a:rPr lang="cs-CZ" sz="3600" dirty="0" smtClean="0"/>
              <a:t>slovesný jednoduchý a slovesný složený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600" dirty="0" smtClean="0"/>
              <a:t>Určete druhy vět podle postoje mluvčího. U tázacích vět určete, zda se jedná o otázku  doplňovací nebo zjišťovací.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6228184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Michal sedí u počítače a hledá si práci.</a:t>
            </a:r>
          </a:p>
          <a:p>
            <a:r>
              <a:rPr lang="cs-CZ" dirty="0" smtClean="0"/>
              <a:t>Půjdeš s námi zítra do kina?</a:t>
            </a:r>
          </a:p>
          <a:p>
            <a:r>
              <a:rPr lang="cs-CZ" dirty="0" smtClean="0"/>
              <a:t>Sedni si a nemluv!</a:t>
            </a:r>
          </a:p>
          <a:p>
            <a:r>
              <a:rPr lang="cs-CZ" dirty="0" smtClean="0"/>
              <a:t>Tomášek spí v klidu v postýlce.</a:t>
            </a:r>
          </a:p>
          <a:p>
            <a:r>
              <a:rPr lang="cs-CZ" dirty="0" smtClean="0"/>
              <a:t>Nevíš, odkud se k nám přistěhoval?</a:t>
            </a:r>
          </a:p>
          <a:p>
            <a:r>
              <a:rPr lang="cs-CZ" dirty="0" smtClean="0"/>
              <a:t>Nerušte!</a:t>
            </a:r>
          </a:p>
          <a:p>
            <a:r>
              <a:rPr lang="cs-CZ" dirty="0" smtClean="0"/>
              <a:t>Kéž by se to bylo nikdy nestalo.</a:t>
            </a:r>
          </a:p>
          <a:p>
            <a:r>
              <a:rPr lang="cs-CZ" dirty="0" smtClean="0"/>
              <a:t>Musíme si koupit novou zrcadlovku.</a:t>
            </a:r>
          </a:p>
          <a:p>
            <a:r>
              <a:rPr lang="cs-CZ" dirty="0" smtClean="0"/>
              <a:t>Pojedete letos k moři?</a:t>
            </a:r>
          </a:p>
          <a:p>
            <a:r>
              <a:rPr lang="cs-CZ" dirty="0" smtClean="0"/>
              <a:t>Kde pracuje váš manžel?</a:t>
            </a:r>
          </a:p>
          <a:p>
            <a:r>
              <a:rPr lang="cs-CZ" dirty="0" smtClean="0"/>
              <a:t>Zaplať fakturu za telefon.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228184" y="1600200"/>
            <a:ext cx="2520280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oznamovací</a:t>
            </a:r>
          </a:p>
          <a:p>
            <a:r>
              <a:rPr lang="cs-CZ" dirty="0" smtClean="0"/>
              <a:t>tázací</a:t>
            </a:r>
          </a:p>
          <a:p>
            <a:r>
              <a:rPr lang="cs-CZ" dirty="0" smtClean="0"/>
              <a:t>rozkazovací</a:t>
            </a:r>
          </a:p>
          <a:p>
            <a:r>
              <a:rPr lang="cs-CZ" dirty="0" smtClean="0"/>
              <a:t>oznamovací</a:t>
            </a:r>
          </a:p>
          <a:p>
            <a:r>
              <a:rPr lang="cs-CZ" dirty="0" smtClean="0"/>
              <a:t>tázací</a:t>
            </a:r>
          </a:p>
          <a:p>
            <a:r>
              <a:rPr lang="cs-CZ" dirty="0" smtClean="0"/>
              <a:t>rozkazovací</a:t>
            </a:r>
          </a:p>
          <a:p>
            <a:r>
              <a:rPr lang="cs-CZ" dirty="0" smtClean="0"/>
              <a:t>přací</a:t>
            </a:r>
          </a:p>
          <a:p>
            <a:r>
              <a:rPr lang="cs-CZ" dirty="0" smtClean="0"/>
              <a:t>oznamovací</a:t>
            </a:r>
          </a:p>
          <a:p>
            <a:r>
              <a:rPr lang="cs-CZ" dirty="0" smtClean="0"/>
              <a:t>tázací</a:t>
            </a:r>
          </a:p>
          <a:p>
            <a:r>
              <a:rPr lang="cs-CZ" dirty="0" smtClean="0"/>
              <a:t>tázací</a:t>
            </a:r>
          </a:p>
          <a:p>
            <a:r>
              <a:rPr lang="cs-CZ" smtClean="0"/>
              <a:t>rozkazovací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r>
              <a:rPr lang="cs-CZ" sz="3200" dirty="0" smtClean="0"/>
              <a:t>jeden ze základních větných členů</a:t>
            </a:r>
          </a:p>
          <a:p>
            <a:r>
              <a:rPr lang="cs-CZ" sz="3200" dirty="0" smtClean="0"/>
              <a:t>značí se </a:t>
            </a:r>
            <a:r>
              <a:rPr lang="cs-CZ" sz="3200" dirty="0" err="1" smtClean="0"/>
              <a:t>Př</a:t>
            </a:r>
            <a:r>
              <a:rPr lang="cs-CZ" sz="3200" dirty="0" smtClean="0"/>
              <a:t> a podtrháváme ho vlnovkou</a:t>
            </a:r>
          </a:p>
          <a:p>
            <a:r>
              <a:rPr lang="cs-CZ" sz="3200" dirty="0" smtClean="0"/>
              <a:t>vyjadřuje, co podmět dělá, co se s ním děje</a:t>
            </a:r>
          </a:p>
          <a:p>
            <a:r>
              <a:rPr lang="cs-CZ" sz="3200" dirty="0" smtClean="0"/>
              <a:t>nejčastěji je vyjádřen určitým slovesným tvarem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76456" cy="1143000"/>
          </a:xfrm>
        </p:spPr>
        <p:txBody>
          <a:bodyPr/>
          <a:lstStyle/>
          <a:p>
            <a:pPr algn="ctr"/>
            <a:r>
              <a:rPr lang="cs-CZ" dirty="0" smtClean="0"/>
              <a:t>PŘÍSUDEK SLOVESNÝ JEDNODUCHÝ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676456" cy="4873752"/>
          </a:xfrm>
        </p:spPr>
        <p:txBody>
          <a:bodyPr>
            <a:normAutofit/>
          </a:bodyPr>
          <a:lstStyle/>
          <a:p>
            <a:pPr lvl="0"/>
            <a:r>
              <a:rPr lang="cs-CZ" sz="3200" dirty="0" smtClean="0"/>
              <a:t>je vyjádřen určitým slovesným tvarem:	</a:t>
            </a:r>
          </a:p>
          <a:p>
            <a:pPr lvl="1"/>
            <a:r>
              <a:rPr lang="cs-CZ" sz="3200" dirty="0" smtClean="0"/>
              <a:t>a</a:t>
            </a:r>
            <a:r>
              <a:rPr lang="cs-CZ" sz="2800" dirty="0" smtClean="0"/>
              <a:t>) ve tvaru jednoduchém </a:t>
            </a:r>
          </a:p>
          <a:p>
            <a:pPr lvl="2"/>
            <a:r>
              <a:rPr lang="cs-CZ" sz="2400" i="1" dirty="0" smtClean="0"/>
              <a:t>Petr </a:t>
            </a:r>
            <a:r>
              <a:rPr lang="cs-CZ" sz="2400" i="1" u="wavy" dirty="0" smtClean="0"/>
              <a:t>šel</a:t>
            </a:r>
            <a:r>
              <a:rPr lang="cs-CZ" sz="2400" i="1" dirty="0" smtClean="0"/>
              <a:t> na nákup.</a:t>
            </a:r>
          </a:p>
          <a:p>
            <a:pPr lvl="1"/>
            <a:r>
              <a:rPr lang="cs-CZ" sz="2800" dirty="0" smtClean="0"/>
              <a:t>b) ve tvaru složeném</a:t>
            </a:r>
          </a:p>
          <a:p>
            <a:pPr lvl="2"/>
            <a:r>
              <a:rPr lang="cs-CZ" sz="2400" i="1" dirty="0" smtClean="0"/>
              <a:t>Petr </a:t>
            </a:r>
            <a:r>
              <a:rPr lang="cs-CZ" sz="2400" i="1" u="wavy" dirty="0" smtClean="0"/>
              <a:t>bude nakupovat</a:t>
            </a:r>
            <a:r>
              <a:rPr lang="cs-CZ" sz="2400" i="1" dirty="0" smtClean="0"/>
              <a:t>.</a:t>
            </a:r>
          </a:p>
          <a:p>
            <a:pPr lvl="2"/>
            <a:r>
              <a:rPr lang="cs-CZ" sz="2400" dirty="0" smtClean="0"/>
              <a:t>  </a:t>
            </a:r>
            <a:r>
              <a:rPr lang="cs-CZ" sz="2400" i="1" dirty="0" smtClean="0"/>
              <a:t>Petr </a:t>
            </a:r>
            <a:r>
              <a:rPr lang="cs-CZ" sz="2400" i="1" u="wavy" dirty="0" smtClean="0"/>
              <a:t>by byl býval nakupoval</a:t>
            </a:r>
            <a:r>
              <a:rPr lang="cs-CZ" sz="2400" i="1" dirty="0" smtClean="0"/>
              <a:t>.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75656" y="2564904"/>
            <a:ext cx="360040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27584" y="5661248"/>
            <a:ext cx="86409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051720" y="5229200"/>
            <a:ext cx="1296144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19672" y="4797152"/>
            <a:ext cx="432048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555776" y="4725144"/>
            <a:ext cx="1080120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27584" y="4365104"/>
            <a:ext cx="1584176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27584" y="3861048"/>
            <a:ext cx="2448272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3429000"/>
            <a:ext cx="1152128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87624" y="3429000"/>
            <a:ext cx="288032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2996952"/>
            <a:ext cx="1728192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11760" y="2564904"/>
            <a:ext cx="720080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4" y="2132856"/>
            <a:ext cx="2160240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547664" y="1628800"/>
            <a:ext cx="50405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82047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Vyhledejte přísudek slovesný jednoduchý: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Zítra jdu na kontrolu k lékaři.</a:t>
            </a:r>
          </a:p>
          <a:p>
            <a:r>
              <a:rPr lang="cs-CZ" dirty="0" smtClean="0"/>
              <a:t>Budu pracovat na zahradě.</a:t>
            </a:r>
          </a:p>
          <a:p>
            <a:r>
              <a:rPr lang="cs-CZ" dirty="0" smtClean="0"/>
              <a:t>Proč se mě bojíš?</a:t>
            </a:r>
          </a:p>
          <a:p>
            <a:r>
              <a:rPr lang="cs-CZ" dirty="0" smtClean="0"/>
              <a:t>Litoval jsem seznámení s tebou.</a:t>
            </a:r>
          </a:p>
          <a:p>
            <a:r>
              <a:rPr lang="cs-CZ" dirty="0" smtClean="0"/>
              <a:t>Co si o tom myslíš?</a:t>
            </a:r>
          </a:p>
          <a:p>
            <a:r>
              <a:rPr lang="cs-CZ" dirty="0" smtClean="0"/>
              <a:t>Kéž bych bydlela u moře.</a:t>
            </a:r>
          </a:p>
          <a:p>
            <a:r>
              <a:rPr lang="cs-CZ" dirty="0" smtClean="0"/>
              <a:t>Chytil jsem dravou štiku.</a:t>
            </a:r>
          </a:p>
          <a:p>
            <a:r>
              <a:rPr lang="cs-CZ" dirty="0" smtClean="0"/>
              <a:t>Ještě by mě utopili.</a:t>
            </a:r>
          </a:p>
          <a:p>
            <a:r>
              <a:rPr lang="cs-CZ" dirty="0" smtClean="0"/>
              <a:t>Ve škole jsme četli pověst o kněžně Libuši.</a:t>
            </a:r>
          </a:p>
          <a:p>
            <a:r>
              <a:rPr lang="cs-CZ" dirty="0" smtClean="0"/>
              <a:t>Nebuď líný.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  <p:bldP spid="15" grpId="0" animBg="1"/>
      <p:bldP spid="13" grpId="0" animBg="1"/>
      <p:bldP spid="14" grpId="0" animBg="1"/>
      <p:bldP spid="12" grpId="0" animBg="1"/>
      <p:bldP spid="11" grpId="0" animBg="1"/>
      <p:bldP spid="9" grpId="0" animBg="1"/>
      <p:bldP spid="10" grpId="0" animBg="1"/>
      <p:bldP spid="8" grpId="0" animBg="1"/>
      <p:bldP spid="7" grpId="0" animBg="1"/>
      <p:bldP spid="5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cs-CZ" dirty="0" smtClean="0"/>
              <a:t>Přísudek slovesný složený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604448" cy="52578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2600" dirty="0" smtClean="0"/>
              <a:t>skládá se ze 2 sloves: z určitého tvaru způsobového nebo fázového slovesa a infinitivu</a:t>
            </a:r>
          </a:p>
          <a:p>
            <a:pPr>
              <a:buNone/>
            </a:pPr>
            <a:r>
              <a:rPr lang="cs-CZ" sz="2600" b="1" dirty="0" smtClean="0"/>
              <a:t>	Způsobová slovesa:	Fázová slovesa:</a:t>
            </a:r>
            <a:endParaRPr lang="cs-CZ" sz="2600" dirty="0" smtClean="0"/>
          </a:p>
          <a:p>
            <a:pPr lvl="1">
              <a:buNone/>
            </a:pPr>
            <a:r>
              <a:rPr lang="cs-CZ" sz="2300" dirty="0" smtClean="0"/>
              <a:t>MUSET			ZAČÍT</a:t>
            </a:r>
          </a:p>
          <a:p>
            <a:pPr>
              <a:buNone/>
            </a:pPr>
            <a:r>
              <a:rPr lang="cs-CZ" sz="2600" dirty="0" smtClean="0"/>
              <a:t>	CHTÍT			PŘESTAT</a:t>
            </a:r>
          </a:p>
          <a:p>
            <a:pPr>
              <a:buNone/>
            </a:pPr>
            <a:r>
              <a:rPr lang="cs-CZ" sz="2600" dirty="0" smtClean="0"/>
              <a:t>	SMĚT			ZŮSTAT		</a:t>
            </a:r>
          </a:p>
          <a:p>
            <a:pPr>
              <a:buNone/>
            </a:pPr>
            <a:r>
              <a:rPr lang="cs-CZ" sz="2600" dirty="0" smtClean="0"/>
              <a:t>	MOCI</a:t>
            </a:r>
          </a:p>
          <a:p>
            <a:pPr>
              <a:buNone/>
            </a:pPr>
            <a:r>
              <a:rPr lang="cs-CZ" sz="2600" dirty="0" smtClean="0"/>
              <a:t>	UMĚT</a:t>
            </a:r>
          </a:p>
          <a:p>
            <a:pPr>
              <a:buNone/>
            </a:pPr>
            <a:r>
              <a:rPr lang="cs-CZ" sz="2600" dirty="0" smtClean="0"/>
              <a:t>	MÍT</a:t>
            </a:r>
          </a:p>
          <a:p>
            <a:pPr>
              <a:buNone/>
            </a:pPr>
            <a:r>
              <a:rPr lang="cs-CZ" sz="2600" dirty="0" smtClean="0"/>
              <a:t>			</a:t>
            </a:r>
            <a:r>
              <a:rPr lang="cs-CZ" sz="2600" b="1" dirty="0" smtClean="0"/>
              <a:t>	+ INFINITIV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Petr umí zpívat. Po škole jsem se musel vrátit.</a:t>
            </a:r>
          </a:p>
          <a:p>
            <a:r>
              <a:rPr lang="cs-CZ" i="1" dirty="0" smtClean="0"/>
              <a:t>Začínám studovat na vysoké škole.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755576" y="4869160"/>
            <a:ext cx="936104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47864" y="4869160"/>
            <a:ext cx="1368152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221088"/>
            <a:ext cx="1080120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5576" y="4221088"/>
            <a:ext cx="1152128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3573016"/>
            <a:ext cx="1296144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31840" y="2996952"/>
            <a:ext cx="1008112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7584" y="2996952"/>
            <a:ext cx="1152128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348880"/>
            <a:ext cx="1656184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1700808"/>
            <a:ext cx="2520280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08912" cy="1143000"/>
          </a:xfrm>
        </p:spPr>
        <p:txBody>
          <a:bodyPr/>
          <a:lstStyle/>
          <a:p>
            <a:pPr algn="ctr"/>
            <a:r>
              <a:rPr lang="cs-CZ" dirty="0" smtClean="0"/>
              <a:t>Vyhledejte přísudek slovesný složený: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Chtěl by studovat vysokou školu.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Pavel musí zůstat doma.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Nesmím s tebou mluvit.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Můžeš jít dnes ven?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Přestaň už konečně zlobit.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Musíš to neustále opakovat?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0" grpId="0" animBg="1"/>
      <p:bldP spid="9" grpId="0" animBg="1"/>
      <p:bldP spid="8" grpId="0" animBg="1"/>
      <p:bldP spid="7" grpId="0" animBg="1"/>
      <p:bldP spid="6" grpId="0" animBg="1"/>
      <p:bldP spid="5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323528" y="5229200"/>
            <a:ext cx="1728192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547664" y="4797152"/>
            <a:ext cx="936104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3528" y="4293096"/>
            <a:ext cx="2448272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31840" y="3861048"/>
            <a:ext cx="864096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23528" y="3861048"/>
            <a:ext cx="1152128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3528" y="3429000"/>
            <a:ext cx="720080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267744" y="2996952"/>
            <a:ext cx="1368152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059832" y="2564904"/>
            <a:ext cx="1368152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3528" y="2564904"/>
            <a:ext cx="1512168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536" y="2060848"/>
            <a:ext cx="1944216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51720" y="1628800"/>
            <a:ext cx="3024336" cy="3600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Vyhledejte přísudek u určete jeho druh: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529208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Včera večer jsem nemohla usnout.</a:t>
            </a:r>
          </a:p>
          <a:p>
            <a:r>
              <a:rPr lang="cs-CZ" dirty="0" smtClean="0"/>
              <a:t>Vykročili jsme správným směrem.</a:t>
            </a:r>
          </a:p>
          <a:p>
            <a:r>
              <a:rPr lang="cs-CZ" dirty="0" smtClean="0"/>
              <a:t>Mělo by se to úplně rozpustit.</a:t>
            </a:r>
          </a:p>
          <a:p>
            <a:r>
              <a:rPr lang="cs-CZ" dirty="0" smtClean="0"/>
              <a:t>Velmi mi tam chutnalo.</a:t>
            </a:r>
          </a:p>
          <a:p>
            <a:r>
              <a:rPr lang="cs-CZ" dirty="0" smtClean="0"/>
              <a:t>Stačí pouze zavolat.</a:t>
            </a:r>
          </a:p>
          <a:p>
            <a:r>
              <a:rPr lang="cs-CZ" dirty="0" smtClean="0"/>
              <a:t>Přestaň už konečně kouřit.</a:t>
            </a:r>
          </a:p>
          <a:p>
            <a:r>
              <a:rPr lang="cs-CZ" dirty="0" smtClean="0"/>
              <a:t>Začala jsem cvičit aerobic.</a:t>
            </a:r>
          </a:p>
          <a:p>
            <a:r>
              <a:rPr lang="cs-CZ" dirty="0" smtClean="0"/>
              <a:t>Vichřice kvílela ve větvích.</a:t>
            </a:r>
          </a:p>
          <a:p>
            <a:r>
              <a:rPr lang="cs-CZ" dirty="0" smtClean="0"/>
              <a:t>Budu si číst ten nový román.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148064" y="1600200"/>
            <a:ext cx="3528392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slovesný složený</a:t>
            </a:r>
          </a:p>
          <a:p>
            <a:r>
              <a:rPr lang="cs-CZ" dirty="0" smtClean="0"/>
              <a:t>slovesný jednoduchý</a:t>
            </a:r>
          </a:p>
          <a:p>
            <a:r>
              <a:rPr lang="cs-CZ" dirty="0" smtClean="0"/>
              <a:t>slovesný složený</a:t>
            </a:r>
          </a:p>
          <a:p>
            <a:r>
              <a:rPr lang="cs-CZ" dirty="0" smtClean="0"/>
              <a:t>slovesný jednoduchý</a:t>
            </a:r>
          </a:p>
          <a:p>
            <a:r>
              <a:rPr lang="cs-CZ" dirty="0" smtClean="0"/>
              <a:t>slovesný jednoduchý</a:t>
            </a:r>
          </a:p>
          <a:p>
            <a:r>
              <a:rPr lang="cs-CZ" dirty="0" smtClean="0"/>
              <a:t>slovesný složený</a:t>
            </a:r>
          </a:p>
          <a:p>
            <a:r>
              <a:rPr lang="cs-CZ" dirty="0" smtClean="0"/>
              <a:t>slovesný složený</a:t>
            </a:r>
          </a:p>
          <a:p>
            <a:r>
              <a:rPr lang="cs-CZ" dirty="0" smtClean="0"/>
              <a:t>slovesný jednoduchý</a:t>
            </a:r>
          </a:p>
          <a:p>
            <a:r>
              <a:rPr lang="cs-CZ" dirty="0" smtClean="0"/>
              <a:t>slovesný jednoduchý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8" grpId="0" animBg="1"/>
      <p:bldP spid="17" grpId="0" animBg="1"/>
      <p:bldP spid="16" grpId="0" animBg="1"/>
      <p:bldP spid="15" grpId="0" animBg="1"/>
      <p:bldP spid="14" grpId="0" animBg="1"/>
      <p:bldP spid="13" grpId="0" animBg="1"/>
      <p:bldP spid="12" grpId="0" animBg="1"/>
      <p:bldP spid="11" grpId="0" animBg="1"/>
      <p:bldP spid="10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Vyhledejte přísudky a určete jejich druh.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	Lovci mamutů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	Děti se bavily zajímavou hrou u potůčku. Stavěly hráz z kamení a dělaly si rybníčky z nadržené vody . Pokoušely se také chytit malé rybičky. Umazaný </a:t>
            </a:r>
            <a:r>
              <a:rPr lang="cs-CZ" dirty="0" err="1" smtClean="0"/>
              <a:t>Cebík</a:t>
            </a:r>
            <a:r>
              <a:rPr lang="cs-CZ" dirty="0" smtClean="0"/>
              <a:t> se přitom převalil do rybníčku a teď brečí a prská vodu. Kukačka ho utěšuje a ukazuje mu hezké kamínky v potoce. Děti tu v písku nacházejí hojná lesklá zrnéčka, sem tam i větší žluté kousky. Krásně svítí a děti jich za malou chvíli nasbíraly hromádku.</a:t>
            </a:r>
            <a:br>
              <a:rPr lang="cs-CZ" dirty="0" smtClean="0"/>
            </a:br>
            <a:endParaRPr lang="cs-CZ" dirty="0" smtClean="0"/>
          </a:p>
          <a:p>
            <a:pPr algn="r">
              <a:buNone/>
            </a:pPr>
            <a:r>
              <a:rPr lang="cs-CZ" dirty="0" smtClean="0"/>
              <a:t>(Eduard </a:t>
            </a:r>
            <a:r>
              <a:rPr lang="cs-CZ" dirty="0" err="1" smtClean="0"/>
              <a:t>Štorch</a:t>
            </a:r>
            <a:r>
              <a:rPr lang="cs-CZ" dirty="0" smtClean="0"/>
              <a:t>)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Domácí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sz="2800" dirty="0" smtClean="0"/>
              <a:t>Učebnice strana 93, cvičení 3.</a:t>
            </a:r>
            <a:endParaRPr lang="cs-CZ" sz="2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76</TotalTime>
  <Words>355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Přísudek  slovesný jednoduchý a slovesný složený</vt:lpstr>
      <vt:lpstr>Určete druhy vět podle postoje mluvčího. U tázacích vět určete, zda se jedná o otázku  doplňovací nebo zjišťovací.</vt:lpstr>
      <vt:lpstr>Přísudek</vt:lpstr>
      <vt:lpstr>PŘÍSUDEK SLOVESNÝ JEDNODUCHÝ</vt:lpstr>
      <vt:lpstr>Vyhledejte přísudek slovesný jednoduchý: </vt:lpstr>
      <vt:lpstr>Přísudek slovesný složený </vt:lpstr>
      <vt:lpstr>Vyhledejte přísudek slovesný složený:</vt:lpstr>
      <vt:lpstr>Vyhledejte přísudek u určete jeho druh:</vt:lpstr>
      <vt:lpstr>Vyhledejte přísudky a určete jejich druh.</vt:lpstr>
      <vt:lpstr>Domácí úkol: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Přísudek  slovesný jednoduchý a slovesný složený</dc:title>
  <dc:creator>Martina</dc:creator>
  <cp:lastModifiedBy>Martina</cp:lastModifiedBy>
  <cp:revision>12</cp:revision>
  <dcterms:created xsi:type="dcterms:W3CDTF">2010-09-08T01:07:47Z</dcterms:created>
  <dcterms:modified xsi:type="dcterms:W3CDTF">2011-08-31T11:59:54Z</dcterms:modified>
</cp:coreProperties>
</file>