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60" r:id="rId5"/>
    <p:sldId id="261" r:id="rId6"/>
    <p:sldId id="258" r:id="rId7"/>
    <p:sldId id="259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2" autoAdjust="0"/>
    <p:restoredTop sz="94615" autoAdjust="0"/>
  </p:normalViewPr>
  <p:slideViewPr>
    <p:cSldViewPr>
      <p:cViewPr varScale="1">
        <p:scale>
          <a:sx n="47" d="100"/>
          <a:sy n="47" d="100"/>
        </p:scale>
        <p:origin x="-117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3E773-667C-4951-BA50-854BDA2477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55F3-FF77-4BC0-90B9-18DF0E5A9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3E773-667C-4951-BA50-854BDA2477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55F3-FF77-4BC0-90B9-18DF0E5A9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3E773-667C-4951-BA50-854BDA2477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55F3-FF77-4BC0-90B9-18DF0E5A9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3E773-667C-4951-BA50-854BDA2477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55F3-FF77-4BC0-90B9-18DF0E5A9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3E773-667C-4951-BA50-854BDA2477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55F3-FF77-4BC0-90B9-18DF0E5A9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3E773-667C-4951-BA50-854BDA2477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55F3-FF77-4BC0-90B9-18DF0E5A9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3E773-667C-4951-BA50-854BDA2477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55F3-FF77-4BC0-90B9-18DF0E5A9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3E773-667C-4951-BA50-854BDA2477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55F3-FF77-4BC0-90B9-18DF0E5A9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3E773-667C-4951-BA50-854BDA2477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55255F3-FF77-4BC0-90B9-18DF0E5A9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3E773-667C-4951-BA50-854BDA2477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55F3-FF77-4BC0-90B9-18DF0E5A9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3E773-667C-4951-BA50-854BDA2477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255F3-FF77-4BC0-90B9-18DF0E5A9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343E773-667C-4951-BA50-854BDA2477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55255F3-FF77-4BC0-90B9-18DF0E5A962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127625"/>
          <a:ext cx="9144000" cy="1752600"/>
        </p:xfrm>
        <a:graphic>
          <a:graphicData uri="http://schemas.openxmlformats.org/drawingml/2006/table">
            <a:tbl>
              <a:tblPr/>
              <a:tblGrid>
                <a:gridCol w="2411760"/>
                <a:gridCol w="6732240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VY_32_INOVACE_06_Přísudek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jmenný beze spony, vyjádřený citoslovcem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371600"/>
            <a:ext cx="9144000" cy="1828800"/>
          </a:xfrm>
        </p:spPr>
        <p:txBody>
          <a:bodyPr>
            <a:noAutofit/>
          </a:bodyPr>
          <a:lstStyle/>
          <a:p>
            <a:r>
              <a:rPr lang="cs-CZ" sz="5200" dirty="0" smtClean="0"/>
              <a:t>Přísudek jmenný beze spony</a:t>
            </a:r>
            <a:br>
              <a:rPr lang="cs-CZ" sz="5200" dirty="0" smtClean="0"/>
            </a:br>
            <a:r>
              <a:rPr lang="cs-CZ" sz="5200" dirty="0" smtClean="0"/>
              <a:t>Přísudek vyjádřený citoslovcem</a:t>
            </a:r>
            <a:endParaRPr lang="cs-CZ" sz="5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300" dirty="0" smtClean="0"/>
              <a:t>Vyhledejte přísudek a určete jeho druh:</a:t>
            </a:r>
            <a:endParaRPr lang="cs-CZ" sz="43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920085"/>
            <a:ext cx="4860032" cy="443484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Jak to udělám?</a:t>
            </a:r>
          </a:p>
          <a:p>
            <a:r>
              <a:rPr lang="cs-CZ" sz="2400" dirty="0" smtClean="0"/>
              <a:t>V pokoji bylo neuklizeno.</a:t>
            </a:r>
          </a:p>
          <a:p>
            <a:r>
              <a:rPr lang="cs-CZ" sz="2400" dirty="0" smtClean="0"/>
              <a:t>V chaloupce byla zlá Ježibaba.</a:t>
            </a:r>
          </a:p>
          <a:p>
            <a:r>
              <a:rPr lang="cs-CZ" sz="2400" dirty="0" smtClean="0"/>
              <a:t>Nevěděl jsem, že máš jachtu.</a:t>
            </a:r>
          </a:p>
          <a:p>
            <a:r>
              <a:rPr lang="cs-CZ" sz="2400" dirty="0" smtClean="0"/>
              <a:t>Konečně jsme byli před domem.</a:t>
            </a:r>
          </a:p>
          <a:p>
            <a:r>
              <a:rPr lang="cs-CZ" sz="2400" dirty="0" smtClean="0"/>
              <a:t>Chtěl bych najít nové přátele.</a:t>
            </a:r>
          </a:p>
          <a:p>
            <a:r>
              <a:rPr lang="cs-CZ" sz="2400" dirty="0" smtClean="0"/>
              <a:t>Budu se učit na zkoušku.</a:t>
            </a:r>
          </a:p>
          <a:p>
            <a:r>
              <a:rPr lang="cs-CZ" sz="2400" dirty="0" smtClean="0"/>
              <a:t>Sestra se stala ředitelkou školy.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88024" y="1920085"/>
            <a:ext cx="5184576" cy="443484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sl</a:t>
            </a:r>
            <a:r>
              <a:rPr lang="cs-CZ" sz="2400" dirty="0" smtClean="0"/>
              <a:t>. jednoduchý</a:t>
            </a:r>
          </a:p>
          <a:p>
            <a:r>
              <a:rPr lang="cs-CZ" sz="2400" dirty="0" smtClean="0"/>
              <a:t>jmenný se sponou</a:t>
            </a:r>
          </a:p>
          <a:p>
            <a:r>
              <a:rPr lang="cs-CZ" sz="2400" dirty="0" err="1" smtClean="0"/>
              <a:t>sl</a:t>
            </a:r>
            <a:r>
              <a:rPr lang="cs-CZ" sz="2400" dirty="0" smtClean="0"/>
              <a:t>. jednoduchý</a:t>
            </a:r>
          </a:p>
          <a:p>
            <a:r>
              <a:rPr lang="cs-CZ" sz="2400" dirty="0" err="1" smtClean="0"/>
              <a:t>sl</a:t>
            </a:r>
            <a:r>
              <a:rPr lang="cs-CZ" sz="2400" dirty="0" smtClean="0"/>
              <a:t>. jednoduchý, </a:t>
            </a:r>
            <a:r>
              <a:rPr lang="cs-CZ" sz="2400" dirty="0" err="1" smtClean="0"/>
              <a:t>sl</a:t>
            </a:r>
            <a:r>
              <a:rPr lang="cs-CZ" sz="2400" dirty="0" smtClean="0"/>
              <a:t>. jednoduchý</a:t>
            </a:r>
          </a:p>
          <a:p>
            <a:r>
              <a:rPr lang="cs-CZ" sz="2400" dirty="0" err="1" smtClean="0"/>
              <a:t>sl</a:t>
            </a:r>
            <a:r>
              <a:rPr lang="cs-CZ" sz="2400" dirty="0" smtClean="0"/>
              <a:t>. jednoduchý</a:t>
            </a:r>
          </a:p>
          <a:p>
            <a:r>
              <a:rPr lang="cs-CZ" sz="2400" dirty="0" err="1" smtClean="0"/>
              <a:t>sl</a:t>
            </a:r>
            <a:r>
              <a:rPr lang="cs-CZ" sz="2400" dirty="0" smtClean="0"/>
              <a:t>. složený</a:t>
            </a:r>
          </a:p>
          <a:p>
            <a:r>
              <a:rPr lang="cs-CZ" sz="2400" dirty="0" err="1" smtClean="0"/>
              <a:t>sl</a:t>
            </a:r>
            <a:r>
              <a:rPr lang="cs-CZ" sz="2400" dirty="0" smtClean="0"/>
              <a:t>. jednoduchý</a:t>
            </a:r>
          </a:p>
          <a:p>
            <a:r>
              <a:rPr lang="cs-CZ" sz="2400" dirty="0" smtClean="0"/>
              <a:t>jmenný se sponou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115616" y="2348880"/>
            <a:ext cx="1152128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475656" y="2780928"/>
            <a:ext cx="216024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907704" y="3212976"/>
            <a:ext cx="72008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23528" y="3645024"/>
            <a:ext cx="180020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483768" y="3645024"/>
            <a:ext cx="792088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475656" y="4077072"/>
            <a:ext cx="1296144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23528" y="4509120"/>
            <a:ext cx="216024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23528" y="4941168"/>
            <a:ext cx="1656184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1187624" y="5445224"/>
            <a:ext cx="2448272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475656" y="5805264"/>
            <a:ext cx="62255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Vyhledejte větu jednočlennou</a:t>
            </a:r>
            <a:r>
              <a:rPr lang="cs-CZ" sz="3600" dirty="0" smtClean="0">
                <a:solidFill>
                  <a:srgbClr val="0070C0"/>
                </a:solidFill>
              </a:rPr>
              <a:t>.</a:t>
            </a:r>
            <a:endParaRPr lang="cs-CZ" sz="36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Přísudek jmenný beze spony: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tvořený podstatným nebo přídavným jménem</a:t>
            </a:r>
          </a:p>
          <a:p>
            <a:r>
              <a:rPr lang="cs-CZ" dirty="0" smtClean="0"/>
              <a:t>Sponu si můžeme domyslet </a:t>
            </a:r>
          </a:p>
          <a:p>
            <a:r>
              <a:rPr lang="cs-CZ" dirty="0" smtClean="0"/>
              <a:t>nejčastěji  se s ním setkáváme v různých nápisech, příslovích, heslech apod. </a:t>
            </a:r>
          </a:p>
          <a:p>
            <a:pPr lvl="1"/>
            <a:r>
              <a:rPr lang="cs-CZ" i="1" dirty="0" smtClean="0"/>
              <a:t>Mladost </a:t>
            </a:r>
            <a:r>
              <a:rPr lang="cs-CZ" b="1" i="1" dirty="0" smtClean="0"/>
              <a:t>radost</a:t>
            </a:r>
            <a:r>
              <a:rPr lang="cs-CZ" i="1" dirty="0" smtClean="0"/>
              <a:t>. </a:t>
            </a:r>
          </a:p>
          <a:p>
            <a:pPr lvl="1"/>
            <a:r>
              <a:rPr lang="cs-CZ" i="1" dirty="0" smtClean="0"/>
              <a:t>Vstup </a:t>
            </a:r>
            <a:r>
              <a:rPr lang="cs-CZ" b="1" i="1" dirty="0" smtClean="0"/>
              <a:t>volný</a:t>
            </a:r>
            <a:r>
              <a:rPr lang="cs-CZ" i="1" dirty="0" smtClean="0"/>
              <a:t>. </a:t>
            </a:r>
          </a:p>
          <a:p>
            <a:pPr lvl="1"/>
            <a:r>
              <a:rPr lang="cs-CZ" i="1" dirty="0" smtClean="0"/>
              <a:t>Pes - nejlepší </a:t>
            </a:r>
            <a:r>
              <a:rPr lang="cs-CZ" b="1" i="1" dirty="0" smtClean="0"/>
              <a:t>přítel</a:t>
            </a:r>
            <a:r>
              <a:rPr lang="cs-CZ" i="1" dirty="0" smtClean="0"/>
              <a:t> člověka.</a:t>
            </a:r>
            <a:br>
              <a:rPr lang="cs-CZ" i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827584" y="5805264"/>
            <a:ext cx="3168352" cy="43204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27584" y="5301208"/>
            <a:ext cx="2376264" cy="43204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27584" y="3861048"/>
            <a:ext cx="3096344" cy="43204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27584" y="3356992"/>
            <a:ext cx="2151856" cy="4236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55576" y="1988840"/>
            <a:ext cx="2160240" cy="43204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Vyhledejte věty s přísudkem jmenným beze spony a přísudek označte: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Sliby – chyby.</a:t>
            </a:r>
          </a:p>
          <a:p>
            <a:r>
              <a:rPr lang="cs-CZ" dirty="0" smtClean="0"/>
              <a:t>Špenát je zdravý.</a:t>
            </a:r>
          </a:p>
          <a:p>
            <a:r>
              <a:rPr lang="cs-CZ" dirty="0" smtClean="0"/>
              <a:t>Učení mě nebaví.</a:t>
            </a:r>
          </a:p>
          <a:p>
            <a:r>
              <a:rPr lang="cs-CZ" dirty="0" smtClean="0"/>
              <a:t>Zápis denně.</a:t>
            </a:r>
          </a:p>
          <a:p>
            <a:r>
              <a:rPr lang="cs-CZ" dirty="0" smtClean="0"/>
              <a:t>Vstupné dobrovolné.</a:t>
            </a:r>
          </a:p>
          <a:p>
            <a:r>
              <a:rPr lang="cs-CZ" dirty="0" smtClean="0"/>
              <a:t>Kočka se ztratila.</a:t>
            </a:r>
          </a:p>
          <a:p>
            <a:r>
              <a:rPr lang="cs-CZ" dirty="0" smtClean="0"/>
              <a:t>Podstatné jméno hmyz je hromadné.</a:t>
            </a:r>
          </a:p>
          <a:p>
            <a:r>
              <a:rPr lang="cs-CZ" dirty="0" smtClean="0"/>
              <a:t>Učení mučení.</a:t>
            </a:r>
          </a:p>
          <a:p>
            <a:r>
              <a:rPr lang="cs-CZ" dirty="0" smtClean="0"/>
              <a:t>Dobrá rada nad zlato.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7" grpId="0" animBg="1"/>
      <p:bldP spid="6" grpId="0" animBg="1"/>
      <p:bldP spid="5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372200" y="2564904"/>
            <a:ext cx="648072" cy="43204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Přísudek vyjádřený citoslovcem: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sloveso v přísudku je nahrazeno citoslovcem</a:t>
            </a:r>
          </a:p>
          <a:p>
            <a:pPr lvl="1"/>
            <a:r>
              <a:rPr lang="cs-CZ" sz="2800" i="1" dirty="0" smtClean="0"/>
              <a:t>Kočka skočila na strom. </a:t>
            </a:r>
            <a:r>
              <a:rPr lang="cs-CZ" sz="2800" i="1" dirty="0" smtClean="0">
                <a:latin typeface="Century Schoolbook"/>
              </a:rPr>
              <a:t>→ Kočka hop na strom.</a:t>
            </a:r>
          </a:p>
          <a:p>
            <a:pPr lvl="1">
              <a:buNone/>
            </a:pPr>
            <a:endParaRPr lang="cs-CZ" sz="2800" i="1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47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/>
              <a:t>Nahraďte přísudek slovesný jednoduchý přísudkem vyjádřeným citoslovcem a obráceně: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Kámen spadl do vody.</a:t>
            </a:r>
          </a:p>
          <a:p>
            <a:r>
              <a:rPr lang="cs-CZ" dirty="0" smtClean="0"/>
              <a:t>Vrabec odletěl pryč.</a:t>
            </a:r>
          </a:p>
          <a:p>
            <a:r>
              <a:rPr lang="cs-CZ" dirty="0" smtClean="0"/>
              <a:t>Kocour hop na strom.</a:t>
            </a:r>
          </a:p>
          <a:p>
            <a:r>
              <a:rPr lang="cs-CZ" dirty="0" smtClean="0"/>
              <a:t>Děti se hlasitě smály.</a:t>
            </a:r>
          </a:p>
          <a:p>
            <a:r>
              <a:rPr lang="cs-CZ" dirty="0" smtClean="0"/>
              <a:t>Liška šup do nory.</a:t>
            </a:r>
          </a:p>
          <a:p>
            <a:r>
              <a:rPr lang="cs-CZ" dirty="0" smtClean="0"/>
              <a:t>Maminka kuk do pokoje.</a:t>
            </a:r>
          </a:p>
          <a:p>
            <a:r>
              <a:rPr lang="cs-CZ" dirty="0" smtClean="0"/>
              <a:t>Kohout zakokrhal.</a:t>
            </a:r>
          </a:p>
          <a:p>
            <a:r>
              <a:rPr lang="cs-CZ" dirty="0" smtClean="0"/>
              <a:t>Váza spadla ze stolu.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495800" cy="4434840"/>
          </a:xfrm>
        </p:spPr>
        <p:txBody>
          <a:bodyPr/>
          <a:lstStyle/>
          <a:p>
            <a:r>
              <a:rPr lang="cs-CZ" dirty="0" smtClean="0"/>
              <a:t>Kámen </a:t>
            </a:r>
            <a:r>
              <a:rPr lang="cs-CZ" dirty="0" err="1" smtClean="0"/>
              <a:t>bum</a:t>
            </a:r>
            <a:r>
              <a:rPr lang="cs-CZ" dirty="0" smtClean="0"/>
              <a:t> do vody.</a:t>
            </a:r>
          </a:p>
          <a:p>
            <a:r>
              <a:rPr lang="cs-CZ" dirty="0" smtClean="0"/>
              <a:t>Vrabec frnk pryč.</a:t>
            </a:r>
          </a:p>
          <a:p>
            <a:r>
              <a:rPr lang="cs-CZ" dirty="0" smtClean="0"/>
              <a:t>Kocour skočil na strom.</a:t>
            </a:r>
          </a:p>
          <a:p>
            <a:r>
              <a:rPr lang="cs-CZ" dirty="0" smtClean="0"/>
              <a:t>Děti hlasitě chachacha.</a:t>
            </a:r>
          </a:p>
          <a:p>
            <a:r>
              <a:rPr lang="cs-CZ" dirty="0" smtClean="0"/>
              <a:t>Liška vlezla do nory.</a:t>
            </a:r>
          </a:p>
          <a:p>
            <a:r>
              <a:rPr lang="cs-CZ" dirty="0" smtClean="0"/>
              <a:t>Maminka koukla do pokoje.</a:t>
            </a:r>
          </a:p>
          <a:p>
            <a:r>
              <a:rPr lang="cs-CZ" dirty="0" smtClean="0"/>
              <a:t>Kohout kykyryký.</a:t>
            </a:r>
          </a:p>
          <a:p>
            <a:r>
              <a:rPr lang="cs-CZ" dirty="0" smtClean="0"/>
              <a:t>Váza </a:t>
            </a:r>
            <a:r>
              <a:rPr lang="cs-CZ" dirty="0" err="1" smtClean="0"/>
              <a:t>bác</a:t>
            </a:r>
            <a:r>
              <a:rPr lang="cs-CZ" dirty="0" smtClean="0"/>
              <a:t> ze stolu.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800" dirty="0" smtClean="0"/>
              <a:t>Doplňte vhodný přísudek a určete jeho druh:</a:t>
            </a:r>
            <a:endParaRPr lang="cs-CZ" sz="3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Na slunci ____________hadi.</a:t>
            </a:r>
          </a:p>
          <a:p>
            <a:r>
              <a:rPr lang="cs-CZ" sz="2400" dirty="0" smtClean="0"/>
              <a:t>Kočka _____ na plot.</a:t>
            </a:r>
          </a:p>
          <a:p>
            <a:r>
              <a:rPr lang="cs-CZ" sz="2400" dirty="0" smtClean="0"/>
              <a:t>Sliby - ___________.</a:t>
            </a:r>
          </a:p>
          <a:p>
            <a:r>
              <a:rPr lang="cs-CZ" sz="2400" dirty="0" smtClean="0"/>
              <a:t>Maminka mě __________na nákup.</a:t>
            </a:r>
          </a:p>
          <a:p>
            <a:r>
              <a:rPr lang="cs-CZ" sz="2400" dirty="0" smtClean="0"/>
              <a:t>Kamila __________ kamarádka.</a:t>
            </a:r>
          </a:p>
          <a:p>
            <a:r>
              <a:rPr lang="cs-CZ" sz="2400" dirty="0" smtClean="0"/>
              <a:t>Medvědi ___________ dobrodruhy.</a:t>
            </a:r>
          </a:p>
          <a:p>
            <a:r>
              <a:rPr lang="cs-CZ" sz="2400" dirty="0" smtClean="0"/>
              <a:t>Děti ___________ v knihovně.</a:t>
            </a:r>
          </a:p>
          <a:p>
            <a:r>
              <a:rPr lang="cs-CZ" sz="2400" dirty="0" smtClean="0"/>
              <a:t>Hustě ________ a my  ____________.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4248" y="1772816"/>
            <a:ext cx="16684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e vyhřívali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76256" y="1196752"/>
            <a:ext cx="15652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 výborná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2420888"/>
            <a:ext cx="10005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pršelo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2996952"/>
            <a:ext cx="18653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i budou číst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3501008"/>
            <a:ext cx="11160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poslala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04248" y="4149080"/>
            <a:ext cx="17911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</a:t>
            </a:r>
            <a:r>
              <a:rPr lang="cs-CZ" sz="2400" dirty="0" smtClean="0"/>
              <a:t>htěli sežrat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4797152"/>
            <a:ext cx="7008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hop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60232" y="5373216"/>
            <a:ext cx="9642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chyby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17539" y="5877272"/>
            <a:ext cx="24944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e museli schovat</a:t>
            </a:r>
            <a:endParaRPr lang="cs-CZ" sz="2400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7037E-7 L -0.51632 -0.0861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8" y="-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021 -0.00185 L -0.55799 -0.4745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" y="-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18 -0.00208 L -0.52518 -0.5060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-2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454 0.00857 L -0.45468 -0.1490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" y="-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85185E-6 L -0.55017 0.2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" y="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01 -0.00209 L -0.53107 -0.117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" y="-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85185E-6 L -0.58229 0.1238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" y="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091 0.00834 L -0.55851 0.2604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" y="1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313 -0.02269 L -0.31285 -0.24352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" y="-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407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Vyhledejte přísudky a určete jejich druh: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Od osmi jsme se pilně učili ve škole. V poli kluci našli </a:t>
            </a:r>
          </a:p>
          <a:p>
            <a:pPr>
              <a:buNone/>
            </a:pPr>
            <a:r>
              <a:rPr lang="cs-CZ" dirty="0" smtClean="0"/>
              <a:t>zaječí pelíšek. Jaro se už začíná chýlit ke konci. Některé </a:t>
            </a:r>
          </a:p>
          <a:p>
            <a:pPr>
              <a:buNone/>
            </a:pPr>
            <a:r>
              <a:rPr lang="cs-CZ" dirty="0" smtClean="0"/>
              <a:t>druhy hub jsou velmi jedovaté.  Vrabec frnk z hnízda. </a:t>
            </a:r>
          </a:p>
          <a:p>
            <a:pPr>
              <a:buNone/>
            </a:pPr>
            <a:r>
              <a:rPr lang="cs-CZ" dirty="0" smtClean="0"/>
              <a:t>Netopýr je noční živočich. Jsem na vás hrdá. Ráda se </a:t>
            </a:r>
          </a:p>
          <a:p>
            <a:pPr>
              <a:buNone/>
            </a:pPr>
            <a:r>
              <a:rPr lang="cs-CZ" dirty="0" smtClean="0"/>
              <a:t>dívám na soutěžní pořady. Jsem šťastná, že jsem to </a:t>
            </a:r>
          </a:p>
          <a:p>
            <a:pPr>
              <a:buNone/>
            </a:pPr>
            <a:r>
              <a:rPr lang="cs-CZ" dirty="0" smtClean="0"/>
              <a:t>přežila ve zdraví. Závodníci si vedli dobře. Hoši </a:t>
            </a:r>
            <a:r>
              <a:rPr lang="cs-CZ" dirty="0" err="1" smtClean="0"/>
              <a:t>hup</a:t>
            </a:r>
            <a:r>
              <a:rPr lang="cs-CZ" dirty="0" smtClean="0"/>
              <a:t> do </a:t>
            </a:r>
          </a:p>
          <a:p>
            <a:pPr>
              <a:buNone/>
            </a:pPr>
            <a:r>
              <a:rPr lang="cs-CZ" dirty="0" smtClean="0"/>
              <a:t>vody. Musel se snažit, aby neprohrál. Čerti nejsou. </a:t>
            </a:r>
          </a:p>
          <a:p>
            <a:pPr>
              <a:buNone/>
            </a:pPr>
            <a:r>
              <a:rPr lang="cs-CZ" dirty="0" smtClean="0"/>
              <a:t>Mladost – radost.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76</TotalTime>
  <Words>462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Přísudek jmenný beze spony Přísudek vyjádřený citoslovcem</vt:lpstr>
      <vt:lpstr>Vyhledejte přísudek a určete jeho druh:</vt:lpstr>
      <vt:lpstr>Přísudek jmenný beze spony:</vt:lpstr>
      <vt:lpstr>Vyhledejte věty s přísudkem jmenným beze spony a přísudek označte:</vt:lpstr>
      <vt:lpstr>Přísudek vyjádřený citoslovcem:</vt:lpstr>
      <vt:lpstr>Nahraďte přísudek slovesný jednoduchý přísudkem vyjádřeným citoslovcem a obráceně:</vt:lpstr>
      <vt:lpstr>Doplňte vhodný přísudek a určete jeho druh:</vt:lpstr>
      <vt:lpstr>Vyhledejte přísudky a určete jejich druh: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Přísudek jmenný beze spony Přísudek vyjádřený citoslovcem</dc:title>
  <dc:creator>Martina</dc:creator>
  <cp:lastModifiedBy>Martina</cp:lastModifiedBy>
  <cp:revision>9</cp:revision>
  <dcterms:created xsi:type="dcterms:W3CDTF">2010-09-14T16:56:13Z</dcterms:created>
  <dcterms:modified xsi:type="dcterms:W3CDTF">2011-08-31T12:01:56Z</dcterms:modified>
</cp:coreProperties>
</file>