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4" r:id="rId6"/>
    <p:sldId id="263" r:id="rId7"/>
    <p:sldId id="265" r:id="rId8"/>
    <p:sldId id="261" r:id="rId9"/>
    <p:sldId id="267" r:id="rId10"/>
    <p:sldId id="268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C67F80-6366-4A98-A4B9-FE4E327FF948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866360-7C2E-45CD-9EF7-B0F093B39A2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866360-7C2E-45CD-9EF7-B0F093B39A2C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866360-7C2E-45CD-9EF7-B0F093B39A2C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866360-7C2E-45CD-9EF7-B0F093B39A2C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866360-7C2E-45CD-9EF7-B0F093B39A2C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866360-7C2E-45CD-9EF7-B0F093B39A2C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866360-7C2E-45CD-9EF7-B0F093B39A2C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866360-7C2E-45CD-9EF7-B0F093B39A2C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866360-7C2E-45CD-9EF7-B0F093B39A2C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866360-7C2E-45CD-9EF7-B0F093B39A2C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866360-7C2E-45CD-9EF7-B0F093B39A2C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866360-7C2E-45CD-9EF7-B0F093B39A2C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11FD-5C22-46C8-9A82-2ACE372C0A2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B140-42A0-41C8-B6B6-5C120C8E8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11FD-5C22-46C8-9A82-2ACE372C0A2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B140-42A0-41C8-B6B6-5C120C8E8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11FD-5C22-46C8-9A82-2ACE372C0A2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B140-42A0-41C8-B6B6-5C120C8E8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11FD-5C22-46C8-9A82-2ACE372C0A2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B140-42A0-41C8-B6B6-5C120C8E8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11FD-5C22-46C8-9A82-2ACE372C0A2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B140-42A0-41C8-B6B6-5C120C8E8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11FD-5C22-46C8-9A82-2ACE372C0A2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B140-42A0-41C8-B6B6-5C120C8E8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11FD-5C22-46C8-9A82-2ACE372C0A2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B140-42A0-41C8-B6B6-5C120C8E8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11FD-5C22-46C8-9A82-2ACE372C0A2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B140-42A0-41C8-B6B6-5C120C8E8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11FD-5C22-46C8-9A82-2ACE372C0A2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B140-42A0-41C8-B6B6-5C120C8E8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11FD-5C22-46C8-9A82-2ACE372C0A2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B140-42A0-41C8-B6B6-5C120C8E8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11FD-5C22-46C8-9A82-2ACE372C0A2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B140-42A0-41C8-B6B6-5C120C8E8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7811FD-5C22-46C8-9A82-2ACE372C0A2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82B140-42A0-41C8-B6B6-5C120C8E8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4180344"/>
            <a:ext cx="9144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/>
              <a:t>Anotace: seznámení se základními informacemi o </a:t>
            </a:r>
            <a:r>
              <a:rPr lang="cs-CZ" sz="2400" b="1" dirty="0" smtClean="0"/>
              <a:t>Napoleonovi</a:t>
            </a:r>
            <a:endParaRPr lang="cs-CZ" sz="2400" b="1" dirty="0"/>
          </a:p>
          <a:p>
            <a:pPr algn="ctr"/>
            <a:r>
              <a:rPr lang="cs-CZ" sz="2400" b="1" dirty="0"/>
              <a:t> Autor: Mgr. Dagmar Beránková, 2011</a:t>
            </a:r>
          </a:p>
          <a:p>
            <a:pPr algn="ctr"/>
            <a:r>
              <a:rPr lang="cs-CZ" sz="2400" b="1" dirty="0"/>
              <a:t>Ověření ve výuce</a:t>
            </a:r>
            <a:r>
              <a:rPr lang="cs-CZ" sz="2400" b="1"/>
              <a:t>: </a:t>
            </a:r>
            <a:r>
              <a:rPr lang="cs-CZ" sz="2400" b="1" smtClean="0"/>
              <a:t>4.5.2012, 5.třída</a:t>
            </a:r>
            <a:endParaRPr lang="cs-CZ" sz="2400" b="1" dirty="0"/>
          </a:p>
          <a:p>
            <a:pPr algn="ctr"/>
            <a:r>
              <a:rPr lang="cs-CZ" sz="2400" b="1" dirty="0"/>
              <a:t>Vyučovací předmět: Vlastivěda</a:t>
            </a:r>
          </a:p>
          <a:p>
            <a:pPr algn="ctr"/>
            <a:r>
              <a:rPr lang="cs-CZ" sz="2400" b="1" dirty="0"/>
              <a:t>Vzdělávací oblast: </a:t>
            </a:r>
            <a:r>
              <a:rPr lang="cs-CZ" sz="2400" b="1" dirty="0" smtClean="0"/>
              <a:t>Člověk a jeho svět</a:t>
            </a:r>
            <a:endParaRPr lang="cs-CZ" sz="2400" b="1" dirty="0"/>
          </a:p>
          <a:p>
            <a:pPr algn="ctr"/>
            <a:r>
              <a:rPr lang="cs-CZ" sz="2400" b="1" dirty="0"/>
              <a:t>Číslo materiálu: VY_ </a:t>
            </a:r>
            <a:r>
              <a:rPr lang="cs-CZ" sz="2400" b="1" dirty="0" smtClean="0"/>
              <a:t>32_INOVACE_14_Vl 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3131840" y="3068960"/>
            <a:ext cx="26916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Název materiálu </a:t>
            </a:r>
          </a:p>
        </p:txBody>
      </p:sp>
      <p:sp>
        <p:nvSpPr>
          <p:cNvPr id="8" name="Obdélník 7"/>
          <p:cNvSpPr/>
          <p:nvPr/>
        </p:nvSpPr>
        <p:spPr>
          <a:xfrm>
            <a:off x="2411760" y="3501008"/>
            <a:ext cx="42746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Napoleon Bonaparte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836712"/>
            <a:ext cx="2448272" cy="23229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1043608" y="0"/>
            <a:ext cx="669674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sz="2800" b="1" dirty="0"/>
              <a:t>Základní škola a Mateřská škola, Baška, p. o.</a:t>
            </a:r>
          </a:p>
          <a:p>
            <a:pPr algn="ctr"/>
            <a:r>
              <a:rPr lang="sv-SE" sz="2800" dirty="0"/>
              <a:t>Baška 137, 739 01 Baška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dirty="0"/>
              <a:t>Práce zpracovaná v rámci projektu:</a:t>
            </a:r>
            <a:br>
              <a:rPr lang="pl-PL" dirty="0"/>
            </a:b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484784"/>
            <a:ext cx="9144000" cy="2439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483768" y="5085184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t-BR" sz="4000" b="1" dirty="0"/>
              <a:t>ZŠ a MŠ, Baška, p. o.</a:t>
            </a:r>
          </a:p>
          <a:p>
            <a:r>
              <a:rPr lang="cs-CZ" sz="4000" b="1" dirty="0"/>
              <a:t>739 01 </a:t>
            </a:r>
            <a:r>
              <a:rPr lang="cs-CZ" sz="4000" b="1" dirty="0" err="1"/>
              <a:t>Baška</a:t>
            </a:r>
            <a:r>
              <a:rPr lang="cs-CZ" sz="4000" b="1" dirty="0"/>
              <a:t> 137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964488" cy="1143000"/>
          </a:xfrm>
        </p:spPr>
        <p:txBody>
          <a:bodyPr>
            <a:normAutofit fontScale="90000"/>
          </a:bodyPr>
          <a:lstStyle/>
          <a:p>
            <a:r>
              <a:rPr lang="cs-CZ" b="1" i="1" dirty="0" smtClean="0"/>
              <a:t>NAPOLEON I. BONAPARTE (1769 - 1821)</a:t>
            </a:r>
            <a:endParaRPr lang="cs-CZ" b="1" i="1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908720"/>
            <a:ext cx="33718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KDO TO BYL?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Byl to francouzský vojevůdce a státník, v letech 1804 - 1814  a 1815 byl i francouzským císařem.</a:t>
            </a:r>
          </a:p>
          <a:p>
            <a:r>
              <a:rPr lang="cs-CZ" dirty="0"/>
              <a:t>Narodil se na Korsice v rodině nepříliš bohatého šlechtického úředníka.</a:t>
            </a:r>
          </a:p>
          <a:p>
            <a:r>
              <a:rPr lang="cs-CZ" dirty="0"/>
              <a:t>V 9 letech jej otec </a:t>
            </a:r>
            <a:r>
              <a:rPr lang="cs-CZ" dirty="0" smtClean="0"/>
              <a:t>odvezl </a:t>
            </a:r>
            <a:r>
              <a:rPr lang="cs-CZ" dirty="0"/>
              <a:t>do Francie, kde studoval na vojenských školách.</a:t>
            </a:r>
          </a:p>
          <a:p>
            <a:r>
              <a:rPr lang="cs-CZ" dirty="0"/>
              <a:t>V 16 letech, po smrti otce, převzal starost o rodinu, vstoupil do  armády</a:t>
            </a:r>
            <a:r>
              <a:rPr lang="cs-CZ" dirty="0" smtClean="0"/>
              <a:t>.</a:t>
            </a:r>
          </a:p>
          <a:p>
            <a:r>
              <a:rPr lang="cs-CZ" dirty="0" smtClean="0"/>
              <a:t>Vzestup jeho kariéry nastal ve chvíli,kdy se zasloužil o dobytí </a:t>
            </a:r>
            <a:r>
              <a:rPr lang="cs-CZ" dirty="0" smtClean="0"/>
              <a:t>pevnosti a </a:t>
            </a:r>
            <a:r>
              <a:rPr lang="cs-CZ" dirty="0" smtClean="0"/>
              <a:t>byl povýšen do hodnosti </a:t>
            </a:r>
            <a:r>
              <a:rPr lang="cs-CZ" dirty="0" smtClean="0"/>
              <a:t>generála.</a:t>
            </a:r>
            <a:endParaRPr lang="cs-CZ" dirty="0" smtClean="0"/>
          </a:p>
          <a:p>
            <a:r>
              <a:rPr lang="cs-CZ" dirty="0" smtClean="0"/>
              <a:t>V roce 1795 v pařížských ulicích úspěšně potlačil povstání a převzal velení nad armádami pařížské oblasti. </a:t>
            </a:r>
          </a:p>
          <a:p>
            <a:r>
              <a:rPr lang="cs-CZ" dirty="0" smtClean="0"/>
              <a:t>Následujícího roku byl vyslán do války s Rakouskem a pověřen velením nad francouzskou armádou v Itálii.</a:t>
            </a:r>
          </a:p>
          <a:p>
            <a:r>
              <a:rPr lang="cs-CZ" dirty="0" smtClean="0"/>
              <a:t>Tam řadou vítězství přinutil rakouský dvůr požádat o mír.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507288" cy="593752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 roce 1799 se Napoleon zapletl do politického převratu a stal se čelním ze tří vládnoucích konzulů.</a:t>
            </a:r>
          </a:p>
          <a:p>
            <a:r>
              <a:rPr lang="cs-CZ" dirty="0" smtClean="0"/>
              <a:t>Roku 1804 přiměl senát, aby jej zvolil francouzským císařem.</a:t>
            </a:r>
          </a:p>
          <a:p>
            <a:r>
              <a:rPr lang="cs-CZ" dirty="0" smtClean="0"/>
              <a:t>V r.1814 po porážce ve válce s Ruskem se vzdává titulu </a:t>
            </a:r>
            <a:r>
              <a:rPr lang="cs-CZ" dirty="0" smtClean="0"/>
              <a:t>císaře.</a:t>
            </a:r>
            <a:endParaRPr lang="cs-CZ" dirty="0" smtClean="0"/>
          </a:p>
          <a:p>
            <a:r>
              <a:rPr lang="cs-CZ" dirty="0" smtClean="0"/>
              <a:t>Po nezdařilém pokusu o otravu jedem je vyhnán na ostrov </a:t>
            </a:r>
            <a:r>
              <a:rPr lang="cs-CZ" dirty="0" err="1" smtClean="0"/>
              <a:t>Elba</a:t>
            </a:r>
            <a:r>
              <a:rPr lang="cs-CZ" dirty="0" smtClean="0"/>
              <a:t>. </a:t>
            </a:r>
            <a:endParaRPr lang="cs-CZ" dirty="0" smtClean="0"/>
          </a:p>
          <a:p>
            <a:r>
              <a:rPr lang="cs-CZ" dirty="0" smtClean="0"/>
              <a:t>Po necelém roce uprchl z </a:t>
            </a:r>
            <a:r>
              <a:rPr lang="cs-CZ" dirty="0" err="1" smtClean="0"/>
              <a:t>Elby</a:t>
            </a:r>
            <a:r>
              <a:rPr lang="cs-CZ" dirty="0" smtClean="0"/>
              <a:t> a opět obsadil císařský </a:t>
            </a:r>
            <a:r>
              <a:rPr lang="cs-CZ" dirty="0" smtClean="0"/>
              <a:t>trůn.</a:t>
            </a:r>
            <a:endParaRPr lang="cs-CZ" dirty="0" smtClean="0"/>
          </a:p>
          <a:p>
            <a:r>
              <a:rPr lang="cs-CZ" dirty="0" smtClean="0"/>
              <a:t>Veškeré Napoleonovy snahy skončily porážkou v bitvě u Waterloo, po níž odstoupil podruhé a vydal se do rukou spojenců. </a:t>
            </a:r>
          </a:p>
          <a:p>
            <a:r>
              <a:rPr lang="cs-CZ" dirty="0" smtClean="0"/>
              <a:t>Ti jej odsoudili k doživotnímu pobytu na ostrově </a:t>
            </a:r>
            <a:r>
              <a:rPr lang="cs-CZ" dirty="0" err="1" smtClean="0"/>
              <a:t>sv.Helena</a:t>
            </a:r>
            <a:r>
              <a:rPr lang="cs-CZ" dirty="0" smtClean="0"/>
              <a:t>, kde ve věku jednapadesáti let zemřel.</a:t>
            </a:r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Za svůj život Napoleon svedl okolo </a:t>
            </a:r>
            <a:r>
              <a:rPr lang="cs-CZ" sz="3600" u="sng" dirty="0" smtClean="0"/>
              <a:t>šedesáti </a:t>
            </a:r>
            <a:r>
              <a:rPr lang="cs-CZ" sz="3600" u="sng" dirty="0" smtClean="0"/>
              <a:t>bitev</a:t>
            </a:r>
            <a:r>
              <a:rPr lang="cs-CZ" sz="3600" dirty="0" smtClean="0"/>
              <a:t> </a:t>
            </a:r>
            <a:r>
              <a:rPr lang="cs-CZ" sz="3600" dirty="0" smtClean="0"/>
              <a:t>a </a:t>
            </a:r>
            <a:r>
              <a:rPr lang="cs-CZ" sz="3600" dirty="0" smtClean="0"/>
              <a:t>po další téměř celé jedno století byla vojenská teorie i praxe posuzovaná podle jeho pravidel a přizpůsobována jeho pojetí válečnictví.</a:t>
            </a:r>
          </a:p>
          <a:p>
            <a:r>
              <a:rPr lang="cs-CZ" sz="3600" dirty="0" smtClean="0"/>
              <a:t> V roce 1804 vydal nový občanský zákoník (</a:t>
            </a:r>
            <a:r>
              <a:rPr lang="cs-CZ" sz="3600" dirty="0" err="1" smtClean="0"/>
              <a:t>Code</a:t>
            </a:r>
            <a:r>
              <a:rPr lang="cs-CZ" sz="3600" dirty="0" smtClean="0"/>
              <a:t> civil), jenž se stal vzorem pro další evropské země a dodnes tvoří základ francouzského práva.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8424936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Napoleonovo jméno nebývá vždy spojováno jen s jeho úspěchy. Kdykoliv je připomínána jeho </a:t>
            </a:r>
            <a:r>
              <a:rPr lang="cs-CZ" sz="3600" u="sng" dirty="0"/>
              <a:t>genialita</a:t>
            </a:r>
            <a:r>
              <a:rPr lang="cs-CZ" sz="3600" dirty="0"/>
              <a:t> a obdivuhodná </a:t>
            </a:r>
            <a:r>
              <a:rPr lang="cs-CZ" sz="3600" u="sng" dirty="0"/>
              <a:t>vytrvalost</a:t>
            </a:r>
            <a:endParaRPr lang="cs-CZ" sz="3600" dirty="0"/>
          </a:p>
          <a:p>
            <a:r>
              <a:rPr lang="cs-CZ" sz="3600" dirty="0"/>
              <a:t>v úsilí o dosažení vytyčeného cíle, nezůstává opomíjena jeho </a:t>
            </a:r>
            <a:r>
              <a:rPr lang="cs-CZ" sz="3600" u="sng" dirty="0"/>
              <a:t>lhostejnost k lidem</a:t>
            </a:r>
            <a:r>
              <a:rPr lang="cs-CZ" sz="3600" dirty="0"/>
              <a:t>, v nichž viděl jen prostředky a </a:t>
            </a:r>
            <a:r>
              <a:rPr lang="cs-CZ" sz="3600" dirty="0" smtClean="0"/>
              <a:t> nástroje. Díky </a:t>
            </a:r>
            <a:r>
              <a:rPr lang="cs-CZ" sz="3600" dirty="0"/>
              <a:t>tomuto přístupu sice dokázal ze svého národa získávat i skryté rezervy, avšak další památkou na jeho panování byla nesmírně vysoká </a:t>
            </a:r>
            <a:r>
              <a:rPr lang="cs-CZ" sz="3600" u="sng" dirty="0"/>
              <a:t>oběť více než milionu francouzských </a:t>
            </a:r>
            <a:r>
              <a:rPr lang="cs-CZ" sz="3600" u="sng" dirty="0" smtClean="0"/>
              <a:t>občanů</a:t>
            </a:r>
            <a:r>
              <a:rPr lang="cs-CZ" sz="3600" dirty="0"/>
              <a:t> </a:t>
            </a:r>
            <a:r>
              <a:rPr lang="cs-CZ" sz="3600" dirty="0" smtClean="0"/>
              <a:t>padlých </a:t>
            </a:r>
            <a:r>
              <a:rPr lang="cs-CZ" sz="3600" dirty="0"/>
              <a:t>na evropských bojištích.</a:t>
            </a:r>
          </a:p>
        </p:txBody>
      </p:sp>
    </p:spTree>
    <p:extLst>
      <p:ext uri="{BB962C8B-B14F-4D97-AF65-F5344CB8AC3E}">
        <p14:creationId xmlns:p14="http://schemas.microsoft.com/office/powerpoint/2010/main" xmlns="" val="4086059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SHRNUTÍ: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496944" cy="5733256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15.srpna 1769 </a:t>
            </a:r>
            <a:r>
              <a:rPr lang="cs-CZ" b="1" dirty="0" smtClean="0"/>
              <a:t> </a:t>
            </a:r>
            <a:r>
              <a:rPr lang="cs-CZ" dirty="0" smtClean="0"/>
              <a:t>Napoleon se </a:t>
            </a:r>
            <a:r>
              <a:rPr lang="cs-CZ" dirty="0" smtClean="0"/>
              <a:t>narodil na ostrově Korsika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1779 – 1784 Vojenská škola.</a:t>
            </a:r>
          </a:p>
          <a:p>
            <a:r>
              <a:rPr lang="cs-CZ" dirty="0" smtClean="0"/>
              <a:t>1799 Dostává se do čela Francie.</a:t>
            </a:r>
          </a:p>
          <a:p>
            <a:r>
              <a:rPr lang="cs-CZ" dirty="0" smtClean="0"/>
              <a:t>1804 Korunován na císaře.</a:t>
            </a:r>
          </a:p>
          <a:p>
            <a:r>
              <a:rPr lang="cs-CZ" dirty="0" smtClean="0"/>
              <a:t>1812 Poražen v Rusku.</a:t>
            </a:r>
          </a:p>
          <a:p>
            <a:r>
              <a:rPr lang="cs-CZ" dirty="0" smtClean="0"/>
              <a:t>1814 Poslán do vyhnanství na ostrov </a:t>
            </a:r>
            <a:r>
              <a:rPr lang="cs-CZ" dirty="0" err="1" smtClean="0"/>
              <a:t>Elba</a:t>
            </a:r>
            <a:r>
              <a:rPr lang="cs-CZ" dirty="0" smtClean="0"/>
              <a:t> ve Středozemním moři.</a:t>
            </a:r>
          </a:p>
          <a:p>
            <a:r>
              <a:rPr lang="cs-CZ" dirty="0" smtClean="0"/>
              <a:t>1815 Návrat do Francie;porážka u Waterloo.</a:t>
            </a:r>
          </a:p>
          <a:p>
            <a:r>
              <a:rPr lang="cs-CZ" b="1" dirty="0" smtClean="0"/>
              <a:t>5.května 1821 </a:t>
            </a:r>
            <a:r>
              <a:rPr lang="cs-CZ" dirty="0" smtClean="0"/>
              <a:t>Umírá ve vyhnanství na ostrově sv. Heleny.</a:t>
            </a:r>
            <a:endParaRPr lang="cs-CZ" dirty="0"/>
          </a:p>
        </p:txBody>
      </p:sp>
    </p:spTree>
  </p:cSld>
  <p:clrMapOvr>
    <a:masterClrMapping/>
  </p:clrMapOvr>
  <p:transition>
    <p:comb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0"/>
            <a:ext cx="41382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Co jste si zapamatovali?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597279"/>
            <a:ext cx="914400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Napoleon se narodil na</a:t>
            </a:r>
          </a:p>
          <a:p>
            <a:pPr marL="514350" indent="-514350">
              <a:buAutoNum type="alphaUcParenR"/>
            </a:pPr>
            <a:r>
              <a:rPr lang="cs-CZ" sz="3200" dirty="0" smtClean="0"/>
              <a:t>Korsika       B) </a:t>
            </a:r>
            <a:r>
              <a:rPr lang="cs-CZ" sz="3200" dirty="0" err="1" smtClean="0"/>
              <a:t>Elba</a:t>
            </a:r>
            <a:r>
              <a:rPr lang="cs-CZ" sz="3200" dirty="0" smtClean="0"/>
              <a:t>           C) </a:t>
            </a:r>
            <a:r>
              <a:rPr lang="cs-CZ" sz="3200" dirty="0" err="1" smtClean="0"/>
              <a:t>sv.Helena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2. Ve kterém roce se stal francouzským císařem?</a:t>
            </a:r>
          </a:p>
          <a:p>
            <a:pPr marL="514350" indent="-514350">
              <a:buAutoNum type="alphaUcParenR"/>
            </a:pPr>
            <a:r>
              <a:rPr lang="cs-CZ" sz="3200" dirty="0" smtClean="0"/>
              <a:t>1805            B) 1804          C) 1806</a:t>
            </a:r>
          </a:p>
          <a:p>
            <a:endParaRPr lang="cs-CZ" sz="3200" dirty="0"/>
          </a:p>
          <a:p>
            <a:r>
              <a:rPr lang="cs-CZ" sz="3200" dirty="0" smtClean="0"/>
              <a:t>3. Kde se konala jeho poslední bitva?</a:t>
            </a:r>
          </a:p>
          <a:p>
            <a:pPr marL="514350" indent="-514350">
              <a:buAutoNum type="alphaUcParenR"/>
            </a:pPr>
            <a:r>
              <a:rPr lang="cs-CZ" sz="3200" dirty="0"/>
              <a:t>n</a:t>
            </a:r>
            <a:r>
              <a:rPr lang="cs-CZ" sz="3200" dirty="0" smtClean="0"/>
              <a:t>a </a:t>
            </a:r>
            <a:r>
              <a:rPr lang="cs-CZ" sz="3200" dirty="0" err="1" smtClean="0"/>
              <a:t>Elbě</a:t>
            </a:r>
            <a:r>
              <a:rPr lang="cs-CZ" sz="3200" dirty="0" smtClean="0"/>
              <a:t>        B) u Waterloo         C) v Rusku</a:t>
            </a:r>
          </a:p>
          <a:p>
            <a:pPr marL="514350" indent="-514350">
              <a:buAutoNum type="alphaUcParenR"/>
            </a:pPr>
            <a:endParaRPr lang="cs-CZ" sz="3200" dirty="0"/>
          </a:p>
          <a:p>
            <a:r>
              <a:rPr lang="cs-CZ" sz="3200" dirty="0" smtClean="0"/>
              <a:t>4. Kde zemřel?</a:t>
            </a:r>
          </a:p>
          <a:p>
            <a:r>
              <a:rPr lang="cs-CZ" sz="3200" dirty="0" smtClean="0"/>
              <a:t>A) na Korsice   B) na </a:t>
            </a:r>
            <a:r>
              <a:rPr lang="cs-CZ" sz="3200" dirty="0" err="1" smtClean="0"/>
              <a:t>Elbě</a:t>
            </a:r>
            <a:r>
              <a:rPr lang="cs-CZ" sz="3200" dirty="0" smtClean="0"/>
              <a:t>         C) na sv. Heleně</a:t>
            </a:r>
          </a:p>
          <a:p>
            <a:pPr marL="514350" indent="-514350">
              <a:buAutoNum type="alphaUcParenR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378072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0"/>
            <a:ext cx="32846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Správné odpovědi: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597279"/>
            <a:ext cx="914400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Napoleon se narodil na</a:t>
            </a:r>
          </a:p>
          <a:p>
            <a:pPr marL="514350" indent="-514350">
              <a:buAutoNum type="alphaUcParenR"/>
            </a:pPr>
            <a:r>
              <a:rPr lang="cs-CZ" sz="3200" dirty="0" smtClean="0"/>
              <a:t>Korsika</a:t>
            </a:r>
          </a:p>
          <a:p>
            <a:pPr marL="514350" indent="-514350">
              <a:buAutoNum type="alphaUcParenR"/>
            </a:pPr>
            <a:endParaRPr lang="cs-CZ" sz="3200" dirty="0"/>
          </a:p>
          <a:p>
            <a:r>
              <a:rPr lang="cs-CZ" sz="3200" dirty="0" smtClean="0"/>
              <a:t>2. Ve kterém roce se stal francouzským císařem?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B) 1804</a:t>
            </a:r>
          </a:p>
          <a:p>
            <a:endParaRPr lang="cs-CZ" sz="3200" dirty="0"/>
          </a:p>
          <a:p>
            <a:r>
              <a:rPr lang="cs-CZ" sz="3200" dirty="0" smtClean="0"/>
              <a:t>3. Kde se konala jeho poslední bitva?</a:t>
            </a:r>
          </a:p>
          <a:p>
            <a:r>
              <a:rPr lang="cs-CZ" sz="3200" dirty="0" smtClean="0"/>
              <a:t>                          B) u Waterloo</a:t>
            </a:r>
          </a:p>
          <a:p>
            <a:endParaRPr lang="cs-CZ" sz="3200" dirty="0"/>
          </a:p>
          <a:p>
            <a:r>
              <a:rPr lang="cs-CZ" sz="3200" dirty="0" smtClean="0"/>
              <a:t>4. Kde zemřel?</a:t>
            </a:r>
          </a:p>
          <a:p>
            <a:r>
              <a:rPr lang="cs-CZ" sz="3200" dirty="0" smtClean="0"/>
              <a:t>                                                    C) na sv. Heleně</a:t>
            </a:r>
          </a:p>
          <a:p>
            <a:pPr marL="514350" indent="-514350">
              <a:buAutoNum type="alphaUcParenR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210089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1268760"/>
            <a:ext cx="8748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Dětská </a:t>
            </a:r>
            <a:r>
              <a:rPr lang="cs-CZ" i="1" dirty="0"/>
              <a:t>ilustrovaná encyklopedie</a:t>
            </a:r>
            <a:r>
              <a:rPr lang="cs-CZ" dirty="0"/>
              <a:t>: </a:t>
            </a:r>
            <a:r>
              <a:rPr lang="cs-CZ" i="1" dirty="0"/>
              <a:t>Historie lidstva</a:t>
            </a:r>
            <a:r>
              <a:rPr lang="cs-CZ" dirty="0"/>
              <a:t>. 3. české vydání. London: A DORLING KINDERSLEY BOOK, 1991, s. 147. ISBN 80-7209-091-7 ( svazek), 80-7209-031-3 (soubor).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2551837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Napoleon </a:t>
            </a:r>
            <a:r>
              <a:rPr lang="cs-CZ" dirty="0"/>
              <a:t>Bonaparte.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2012-04-20]. Dostupné z: http://cs.wikipedia.org/wiki/Napoleon_Bonaparte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186</TotalTime>
  <Words>716</Words>
  <Application>Microsoft Office PowerPoint</Application>
  <PresentationFormat>Předvádění na obrazovce (4:3)</PresentationFormat>
  <Paragraphs>86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Práce zpracovaná v rámci projektu: </vt:lpstr>
      <vt:lpstr>NAPOLEON I. BONAPARTE (1769 - 1821)</vt:lpstr>
      <vt:lpstr>KDO TO BYL?</vt:lpstr>
      <vt:lpstr>Snímek 5</vt:lpstr>
      <vt:lpstr>Snímek 6</vt:lpstr>
      <vt:lpstr>Snímek 7</vt:lpstr>
      <vt:lpstr>SHRNUTÍ:</vt:lpstr>
      <vt:lpstr>Snímek 9</vt:lpstr>
      <vt:lpstr>Snímek 10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Uzivatel</cp:lastModifiedBy>
  <cp:revision>25</cp:revision>
  <dcterms:created xsi:type="dcterms:W3CDTF">2012-04-01T15:57:03Z</dcterms:created>
  <dcterms:modified xsi:type="dcterms:W3CDTF">2012-05-11T16:00:10Z</dcterms:modified>
</cp:coreProperties>
</file>